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8"/>
  </p:notesMasterIdLst>
  <p:handoutMasterIdLst>
    <p:handoutMasterId r:id="rId59"/>
  </p:handoutMasterIdLst>
  <p:sldIdLst>
    <p:sldId id="262" r:id="rId4"/>
    <p:sldId id="400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02" r:id="rId14"/>
    <p:sldId id="471" r:id="rId15"/>
    <p:sldId id="395" r:id="rId16"/>
    <p:sldId id="470" r:id="rId17"/>
    <p:sldId id="401" r:id="rId18"/>
    <p:sldId id="472" r:id="rId19"/>
    <p:sldId id="407" r:id="rId20"/>
    <p:sldId id="408" r:id="rId21"/>
    <p:sldId id="473" r:id="rId22"/>
    <p:sldId id="474" r:id="rId23"/>
    <p:sldId id="412" r:id="rId24"/>
    <p:sldId id="477" r:id="rId25"/>
    <p:sldId id="387" r:id="rId26"/>
    <p:sldId id="388" r:id="rId27"/>
    <p:sldId id="478" r:id="rId28"/>
    <p:sldId id="391" r:id="rId29"/>
    <p:sldId id="367" r:id="rId30"/>
    <p:sldId id="397" r:id="rId31"/>
    <p:sldId id="282" r:id="rId32"/>
    <p:sldId id="334" r:id="rId33"/>
    <p:sldId id="283" r:id="rId34"/>
    <p:sldId id="357" r:id="rId35"/>
    <p:sldId id="351" r:id="rId36"/>
    <p:sldId id="356" r:id="rId37"/>
    <p:sldId id="284" r:id="rId38"/>
    <p:sldId id="339" r:id="rId39"/>
    <p:sldId id="287" r:id="rId40"/>
    <p:sldId id="286" r:id="rId41"/>
    <p:sldId id="316" r:id="rId42"/>
    <p:sldId id="369" r:id="rId43"/>
    <p:sldId id="411" r:id="rId44"/>
    <p:sldId id="409" r:id="rId45"/>
    <p:sldId id="489" r:id="rId46"/>
    <p:sldId id="490" r:id="rId47"/>
    <p:sldId id="487" r:id="rId48"/>
    <p:sldId id="488" r:id="rId49"/>
    <p:sldId id="491" r:id="rId50"/>
    <p:sldId id="492" r:id="rId51"/>
    <p:sldId id="495" r:id="rId52"/>
    <p:sldId id="493" r:id="rId53"/>
    <p:sldId id="494" r:id="rId54"/>
    <p:sldId id="257" r:id="rId55"/>
    <p:sldId id="258" r:id="rId56"/>
    <p:sldId id="259" r:id="rId5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1B"/>
    <a:srgbClr val="F8BA16"/>
    <a:srgbClr val="F6AD4C"/>
    <a:srgbClr val="FED715"/>
    <a:srgbClr val="572217"/>
    <a:srgbClr val="FAC819"/>
    <a:srgbClr val="454545"/>
    <a:srgbClr val="99B25A"/>
    <a:srgbClr val="FED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215" autoAdjust="0"/>
  </p:normalViewPr>
  <p:slideViewPr>
    <p:cSldViewPr snapToGrid="0">
      <p:cViewPr>
        <p:scale>
          <a:sx n="86" d="100"/>
          <a:sy n="86" d="100"/>
        </p:scale>
        <p:origin x="3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-204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rgbClr val="F8BA16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rgbClr val="F8BA16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rgbClr val="F8BA16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rgbClr val="F8BA16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rgbClr val="F8BA16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rgbClr val="F8BA16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0FFF38FF-0D88-4EE7-BF43-76441256D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06D538B-DB6A-49B8-9A64-AF2F04F1A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EC29-26D4-46BA-A88C-2F0A10B48C74}" type="datetimeFigureOut">
              <a:rPr lang="es-PE" smtClean="0"/>
              <a:t>11/01/2022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CB12362-6B68-4C17-8FE5-8D6F1ECC3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C0AC7BF-32B5-459E-A75B-3FD3A2008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41F6-FACE-44D8-9577-E75AB02E75F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64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2022-01-11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01801" y="0"/>
            <a:ext cx="8761580" cy="795045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4169299" y="2182020"/>
            <a:ext cx="4289690" cy="4349953"/>
            <a:chOff x="4169299" y="2182020"/>
            <a:chExt cx="4289690" cy="4349953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914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299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876" y="4101831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0" y="1"/>
            <a:ext cx="1701800" cy="1444625"/>
          </a:xfrm>
          <a:custGeom>
            <a:avLst/>
            <a:gdLst>
              <a:gd name="T0" fmla="*/ 0 w 451"/>
              <a:gd name="T1" fmla="*/ 0 h 382"/>
              <a:gd name="T2" fmla="*/ 451 w 451"/>
              <a:gd name="T3" fmla="*/ 0 h 382"/>
              <a:gd name="T4" fmla="*/ 451 w 451"/>
              <a:gd name="T5" fmla="*/ 209 h 382"/>
              <a:gd name="T6" fmla="*/ 404 w 451"/>
              <a:gd name="T7" fmla="*/ 203 h 382"/>
              <a:gd name="T8" fmla="*/ 378 w 451"/>
              <a:gd name="T9" fmla="*/ 236 h 382"/>
              <a:gd name="T10" fmla="*/ 384 w 451"/>
              <a:gd name="T11" fmla="*/ 284 h 382"/>
              <a:gd name="T12" fmla="*/ 339 w 451"/>
              <a:gd name="T13" fmla="*/ 322 h 382"/>
              <a:gd name="T14" fmla="*/ 300 w 451"/>
              <a:gd name="T15" fmla="*/ 282 h 382"/>
              <a:gd name="T16" fmla="*/ 308 w 451"/>
              <a:gd name="T17" fmla="*/ 249 h 382"/>
              <a:gd name="T18" fmla="*/ 301 w 451"/>
              <a:gd name="T19" fmla="*/ 189 h 382"/>
              <a:gd name="T20" fmla="*/ 241 w 451"/>
              <a:gd name="T21" fmla="*/ 185 h 382"/>
              <a:gd name="T22" fmla="*/ 211 w 451"/>
              <a:gd name="T23" fmla="*/ 248 h 382"/>
              <a:gd name="T24" fmla="*/ 227 w 451"/>
              <a:gd name="T25" fmla="*/ 290 h 382"/>
              <a:gd name="T26" fmla="*/ 183 w 451"/>
              <a:gd name="T27" fmla="*/ 371 h 382"/>
              <a:gd name="T28" fmla="*/ 103 w 451"/>
              <a:gd name="T29" fmla="*/ 329 h 382"/>
              <a:gd name="T30" fmla="*/ 110 w 451"/>
              <a:gd name="T31" fmla="*/ 272 h 382"/>
              <a:gd name="T32" fmla="*/ 124 w 451"/>
              <a:gd name="T33" fmla="*/ 218 h 382"/>
              <a:gd name="T34" fmla="*/ 93 w 451"/>
              <a:gd name="T35" fmla="*/ 189 h 382"/>
              <a:gd name="T36" fmla="*/ 51 w 451"/>
              <a:gd name="T37" fmla="*/ 191 h 382"/>
              <a:gd name="T38" fmla="*/ 0 w 451"/>
              <a:gd name="T39" fmla="*/ 138 h 382"/>
              <a:gd name="T40" fmla="*/ 0 w 451"/>
              <a:gd name="T41" fmla="*/ 0 h 382"/>
              <a:gd name="T42" fmla="*/ 126 w 451"/>
              <a:gd name="T43" fmla="*/ 278 h 382"/>
              <a:gd name="T44" fmla="*/ 123 w 451"/>
              <a:gd name="T45" fmla="*/ 342 h 382"/>
              <a:gd name="T46" fmla="*/ 152 w 451"/>
              <a:gd name="T47" fmla="*/ 362 h 382"/>
              <a:gd name="T48" fmla="*/ 126 w 451"/>
              <a:gd name="T49" fmla="*/ 278 h 382"/>
              <a:gd name="T50" fmla="*/ 212 w 451"/>
              <a:gd name="T51" fmla="*/ 178 h 382"/>
              <a:gd name="T52" fmla="*/ 186 w 451"/>
              <a:gd name="T53" fmla="*/ 221 h 382"/>
              <a:gd name="T54" fmla="*/ 212 w 451"/>
              <a:gd name="T55" fmla="*/ 178 h 382"/>
              <a:gd name="T56" fmla="*/ 321 w 451"/>
              <a:gd name="T57" fmla="*/ 260 h 382"/>
              <a:gd name="T58" fmla="*/ 338 w 451"/>
              <a:gd name="T59" fmla="*/ 305 h 382"/>
              <a:gd name="T60" fmla="*/ 321 w 451"/>
              <a:gd name="T61" fmla="*/ 26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1" h="382">
                <a:moveTo>
                  <a:pt x="0" y="0"/>
                </a:moveTo>
                <a:cubicBezTo>
                  <a:pt x="152" y="0"/>
                  <a:pt x="301" y="0"/>
                  <a:pt x="451" y="0"/>
                </a:cubicBezTo>
                <a:cubicBezTo>
                  <a:pt x="451" y="70"/>
                  <a:pt x="451" y="140"/>
                  <a:pt x="451" y="209"/>
                </a:cubicBezTo>
                <a:cubicBezTo>
                  <a:pt x="436" y="207"/>
                  <a:pt x="420" y="203"/>
                  <a:pt x="404" y="203"/>
                </a:cubicBezTo>
                <a:cubicBezTo>
                  <a:pt x="384" y="203"/>
                  <a:pt x="375" y="216"/>
                  <a:pt x="378" y="236"/>
                </a:cubicBezTo>
                <a:cubicBezTo>
                  <a:pt x="380" y="252"/>
                  <a:pt x="384" y="268"/>
                  <a:pt x="384" y="284"/>
                </a:cubicBezTo>
                <a:cubicBezTo>
                  <a:pt x="385" y="309"/>
                  <a:pt x="368" y="323"/>
                  <a:pt x="339" y="322"/>
                </a:cubicBezTo>
                <a:cubicBezTo>
                  <a:pt x="315" y="322"/>
                  <a:pt x="299" y="307"/>
                  <a:pt x="300" y="282"/>
                </a:cubicBezTo>
                <a:cubicBezTo>
                  <a:pt x="301" y="271"/>
                  <a:pt x="305" y="260"/>
                  <a:pt x="308" y="249"/>
                </a:cubicBezTo>
                <a:cubicBezTo>
                  <a:pt x="313" y="228"/>
                  <a:pt x="318" y="205"/>
                  <a:pt x="301" y="189"/>
                </a:cubicBezTo>
                <a:cubicBezTo>
                  <a:pt x="284" y="172"/>
                  <a:pt x="261" y="178"/>
                  <a:pt x="241" y="185"/>
                </a:cubicBezTo>
                <a:cubicBezTo>
                  <a:pt x="211" y="194"/>
                  <a:pt x="200" y="217"/>
                  <a:pt x="211" y="248"/>
                </a:cubicBezTo>
                <a:cubicBezTo>
                  <a:pt x="216" y="262"/>
                  <a:pt x="223" y="276"/>
                  <a:pt x="227" y="290"/>
                </a:cubicBezTo>
                <a:cubicBezTo>
                  <a:pt x="238" y="328"/>
                  <a:pt x="220" y="361"/>
                  <a:pt x="183" y="371"/>
                </a:cubicBezTo>
                <a:cubicBezTo>
                  <a:pt x="146" y="382"/>
                  <a:pt x="110" y="365"/>
                  <a:pt x="103" y="329"/>
                </a:cubicBezTo>
                <a:cubicBezTo>
                  <a:pt x="100" y="311"/>
                  <a:pt x="107" y="291"/>
                  <a:pt x="110" y="272"/>
                </a:cubicBezTo>
                <a:cubicBezTo>
                  <a:pt x="114" y="254"/>
                  <a:pt x="123" y="236"/>
                  <a:pt x="124" y="218"/>
                </a:cubicBezTo>
                <a:cubicBezTo>
                  <a:pt x="126" y="195"/>
                  <a:pt x="116" y="187"/>
                  <a:pt x="93" y="189"/>
                </a:cubicBezTo>
                <a:cubicBezTo>
                  <a:pt x="79" y="189"/>
                  <a:pt x="65" y="192"/>
                  <a:pt x="51" y="191"/>
                </a:cubicBezTo>
                <a:cubicBezTo>
                  <a:pt x="18" y="190"/>
                  <a:pt x="0" y="171"/>
                  <a:pt x="0" y="138"/>
                </a:cubicBezTo>
                <a:cubicBezTo>
                  <a:pt x="0" y="93"/>
                  <a:pt x="0" y="47"/>
                  <a:pt x="0" y="0"/>
                </a:cubicBezTo>
                <a:close/>
                <a:moveTo>
                  <a:pt x="126" y="278"/>
                </a:moveTo>
                <a:cubicBezTo>
                  <a:pt x="114" y="301"/>
                  <a:pt x="111" y="328"/>
                  <a:pt x="123" y="342"/>
                </a:cubicBezTo>
                <a:cubicBezTo>
                  <a:pt x="130" y="351"/>
                  <a:pt x="142" y="355"/>
                  <a:pt x="152" y="362"/>
                </a:cubicBezTo>
                <a:cubicBezTo>
                  <a:pt x="142" y="332"/>
                  <a:pt x="134" y="305"/>
                  <a:pt x="126" y="278"/>
                </a:cubicBezTo>
                <a:close/>
                <a:moveTo>
                  <a:pt x="212" y="178"/>
                </a:moveTo>
                <a:cubicBezTo>
                  <a:pt x="182" y="182"/>
                  <a:pt x="173" y="197"/>
                  <a:pt x="186" y="221"/>
                </a:cubicBezTo>
                <a:cubicBezTo>
                  <a:pt x="194" y="207"/>
                  <a:pt x="203" y="192"/>
                  <a:pt x="212" y="178"/>
                </a:cubicBezTo>
                <a:close/>
                <a:moveTo>
                  <a:pt x="321" y="260"/>
                </a:moveTo>
                <a:cubicBezTo>
                  <a:pt x="305" y="283"/>
                  <a:pt x="312" y="303"/>
                  <a:pt x="338" y="305"/>
                </a:cubicBezTo>
                <a:cubicBezTo>
                  <a:pt x="332" y="290"/>
                  <a:pt x="327" y="275"/>
                  <a:pt x="321" y="26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 flipH="1">
            <a:off x="10463381" y="0"/>
            <a:ext cx="1728619" cy="1467391"/>
          </a:xfrm>
          <a:custGeom>
            <a:avLst/>
            <a:gdLst>
              <a:gd name="T0" fmla="*/ 0 w 451"/>
              <a:gd name="T1" fmla="*/ 0 h 382"/>
              <a:gd name="T2" fmla="*/ 451 w 451"/>
              <a:gd name="T3" fmla="*/ 0 h 382"/>
              <a:gd name="T4" fmla="*/ 451 w 451"/>
              <a:gd name="T5" fmla="*/ 209 h 382"/>
              <a:gd name="T6" fmla="*/ 404 w 451"/>
              <a:gd name="T7" fmla="*/ 203 h 382"/>
              <a:gd name="T8" fmla="*/ 378 w 451"/>
              <a:gd name="T9" fmla="*/ 236 h 382"/>
              <a:gd name="T10" fmla="*/ 384 w 451"/>
              <a:gd name="T11" fmla="*/ 284 h 382"/>
              <a:gd name="T12" fmla="*/ 339 w 451"/>
              <a:gd name="T13" fmla="*/ 322 h 382"/>
              <a:gd name="T14" fmla="*/ 300 w 451"/>
              <a:gd name="T15" fmla="*/ 282 h 382"/>
              <a:gd name="T16" fmla="*/ 308 w 451"/>
              <a:gd name="T17" fmla="*/ 249 h 382"/>
              <a:gd name="T18" fmla="*/ 301 w 451"/>
              <a:gd name="T19" fmla="*/ 189 h 382"/>
              <a:gd name="T20" fmla="*/ 241 w 451"/>
              <a:gd name="T21" fmla="*/ 185 h 382"/>
              <a:gd name="T22" fmla="*/ 211 w 451"/>
              <a:gd name="T23" fmla="*/ 248 h 382"/>
              <a:gd name="T24" fmla="*/ 227 w 451"/>
              <a:gd name="T25" fmla="*/ 290 h 382"/>
              <a:gd name="T26" fmla="*/ 183 w 451"/>
              <a:gd name="T27" fmla="*/ 371 h 382"/>
              <a:gd name="T28" fmla="*/ 103 w 451"/>
              <a:gd name="T29" fmla="*/ 329 h 382"/>
              <a:gd name="T30" fmla="*/ 110 w 451"/>
              <a:gd name="T31" fmla="*/ 272 h 382"/>
              <a:gd name="T32" fmla="*/ 124 w 451"/>
              <a:gd name="T33" fmla="*/ 218 h 382"/>
              <a:gd name="T34" fmla="*/ 93 w 451"/>
              <a:gd name="T35" fmla="*/ 189 h 382"/>
              <a:gd name="T36" fmla="*/ 51 w 451"/>
              <a:gd name="T37" fmla="*/ 191 h 382"/>
              <a:gd name="T38" fmla="*/ 0 w 451"/>
              <a:gd name="T39" fmla="*/ 138 h 382"/>
              <a:gd name="T40" fmla="*/ 0 w 451"/>
              <a:gd name="T41" fmla="*/ 0 h 382"/>
              <a:gd name="T42" fmla="*/ 126 w 451"/>
              <a:gd name="T43" fmla="*/ 278 h 382"/>
              <a:gd name="T44" fmla="*/ 123 w 451"/>
              <a:gd name="T45" fmla="*/ 342 h 382"/>
              <a:gd name="T46" fmla="*/ 152 w 451"/>
              <a:gd name="T47" fmla="*/ 362 h 382"/>
              <a:gd name="T48" fmla="*/ 126 w 451"/>
              <a:gd name="T49" fmla="*/ 278 h 382"/>
              <a:gd name="T50" fmla="*/ 212 w 451"/>
              <a:gd name="T51" fmla="*/ 178 h 382"/>
              <a:gd name="T52" fmla="*/ 186 w 451"/>
              <a:gd name="T53" fmla="*/ 221 h 382"/>
              <a:gd name="T54" fmla="*/ 212 w 451"/>
              <a:gd name="T55" fmla="*/ 178 h 382"/>
              <a:gd name="T56" fmla="*/ 321 w 451"/>
              <a:gd name="T57" fmla="*/ 260 h 382"/>
              <a:gd name="T58" fmla="*/ 338 w 451"/>
              <a:gd name="T59" fmla="*/ 305 h 382"/>
              <a:gd name="T60" fmla="*/ 321 w 451"/>
              <a:gd name="T61" fmla="*/ 26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1" h="382">
                <a:moveTo>
                  <a:pt x="0" y="0"/>
                </a:moveTo>
                <a:cubicBezTo>
                  <a:pt x="152" y="0"/>
                  <a:pt x="301" y="0"/>
                  <a:pt x="451" y="0"/>
                </a:cubicBezTo>
                <a:cubicBezTo>
                  <a:pt x="451" y="70"/>
                  <a:pt x="451" y="140"/>
                  <a:pt x="451" y="209"/>
                </a:cubicBezTo>
                <a:cubicBezTo>
                  <a:pt x="436" y="207"/>
                  <a:pt x="420" y="203"/>
                  <a:pt x="404" y="203"/>
                </a:cubicBezTo>
                <a:cubicBezTo>
                  <a:pt x="384" y="203"/>
                  <a:pt x="375" y="216"/>
                  <a:pt x="378" y="236"/>
                </a:cubicBezTo>
                <a:cubicBezTo>
                  <a:pt x="380" y="252"/>
                  <a:pt x="384" y="268"/>
                  <a:pt x="384" y="284"/>
                </a:cubicBezTo>
                <a:cubicBezTo>
                  <a:pt x="385" y="309"/>
                  <a:pt x="368" y="323"/>
                  <a:pt x="339" y="322"/>
                </a:cubicBezTo>
                <a:cubicBezTo>
                  <a:pt x="315" y="322"/>
                  <a:pt x="299" y="307"/>
                  <a:pt x="300" y="282"/>
                </a:cubicBezTo>
                <a:cubicBezTo>
                  <a:pt x="301" y="271"/>
                  <a:pt x="305" y="260"/>
                  <a:pt x="308" y="249"/>
                </a:cubicBezTo>
                <a:cubicBezTo>
                  <a:pt x="313" y="228"/>
                  <a:pt x="318" y="205"/>
                  <a:pt x="301" y="189"/>
                </a:cubicBezTo>
                <a:cubicBezTo>
                  <a:pt x="284" y="172"/>
                  <a:pt x="261" y="178"/>
                  <a:pt x="241" y="185"/>
                </a:cubicBezTo>
                <a:cubicBezTo>
                  <a:pt x="211" y="194"/>
                  <a:pt x="200" y="217"/>
                  <a:pt x="211" y="248"/>
                </a:cubicBezTo>
                <a:cubicBezTo>
                  <a:pt x="216" y="262"/>
                  <a:pt x="223" y="276"/>
                  <a:pt x="227" y="290"/>
                </a:cubicBezTo>
                <a:cubicBezTo>
                  <a:pt x="238" y="328"/>
                  <a:pt x="220" y="361"/>
                  <a:pt x="183" y="371"/>
                </a:cubicBezTo>
                <a:cubicBezTo>
                  <a:pt x="146" y="382"/>
                  <a:pt x="110" y="365"/>
                  <a:pt x="103" y="329"/>
                </a:cubicBezTo>
                <a:cubicBezTo>
                  <a:pt x="100" y="311"/>
                  <a:pt x="107" y="291"/>
                  <a:pt x="110" y="272"/>
                </a:cubicBezTo>
                <a:cubicBezTo>
                  <a:pt x="114" y="254"/>
                  <a:pt x="123" y="236"/>
                  <a:pt x="124" y="218"/>
                </a:cubicBezTo>
                <a:cubicBezTo>
                  <a:pt x="126" y="195"/>
                  <a:pt x="116" y="187"/>
                  <a:pt x="93" y="189"/>
                </a:cubicBezTo>
                <a:cubicBezTo>
                  <a:pt x="79" y="189"/>
                  <a:pt x="65" y="192"/>
                  <a:pt x="51" y="191"/>
                </a:cubicBezTo>
                <a:cubicBezTo>
                  <a:pt x="18" y="190"/>
                  <a:pt x="0" y="171"/>
                  <a:pt x="0" y="138"/>
                </a:cubicBezTo>
                <a:cubicBezTo>
                  <a:pt x="0" y="93"/>
                  <a:pt x="0" y="47"/>
                  <a:pt x="0" y="0"/>
                </a:cubicBezTo>
                <a:close/>
                <a:moveTo>
                  <a:pt x="126" y="278"/>
                </a:moveTo>
                <a:cubicBezTo>
                  <a:pt x="114" y="301"/>
                  <a:pt x="111" y="328"/>
                  <a:pt x="123" y="342"/>
                </a:cubicBezTo>
                <a:cubicBezTo>
                  <a:pt x="130" y="351"/>
                  <a:pt x="142" y="355"/>
                  <a:pt x="152" y="362"/>
                </a:cubicBezTo>
                <a:cubicBezTo>
                  <a:pt x="142" y="332"/>
                  <a:pt x="134" y="305"/>
                  <a:pt x="126" y="278"/>
                </a:cubicBezTo>
                <a:close/>
                <a:moveTo>
                  <a:pt x="212" y="178"/>
                </a:moveTo>
                <a:cubicBezTo>
                  <a:pt x="182" y="182"/>
                  <a:pt x="173" y="197"/>
                  <a:pt x="186" y="221"/>
                </a:cubicBezTo>
                <a:cubicBezTo>
                  <a:pt x="194" y="207"/>
                  <a:pt x="203" y="192"/>
                  <a:pt x="212" y="178"/>
                </a:cubicBezTo>
                <a:close/>
                <a:moveTo>
                  <a:pt x="321" y="260"/>
                </a:moveTo>
                <a:cubicBezTo>
                  <a:pt x="305" y="283"/>
                  <a:pt x="312" y="303"/>
                  <a:pt x="338" y="305"/>
                </a:cubicBezTo>
                <a:cubicBezTo>
                  <a:pt x="332" y="290"/>
                  <a:pt x="327" y="275"/>
                  <a:pt x="321" y="26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63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35" y="1"/>
            <a:ext cx="11760200" cy="411476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665075" y="-40117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4169299" y="2182020"/>
            <a:ext cx="4289690" cy="4349953"/>
            <a:chOff x="4169299" y="2182020"/>
            <a:chExt cx="4289690" cy="4349953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914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299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876" y="4101831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>
            <a:off x="5856495" y="103209"/>
            <a:ext cx="348510" cy="481811"/>
            <a:chOff x="728663" y="2720975"/>
            <a:chExt cx="688975" cy="952501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744538" y="3395663"/>
              <a:ext cx="665163" cy="277813"/>
            </a:xfrm>
            <a:custGeom>
              <a:avLst/>
              <a:gdLst>
                <a:gd name="T0" fmla="*/ 116 w 174"/>
                <a:gd name="T1" fmla="*/ 18 h 73"/>
                <a:gd name="T2" fmla="*/ 119 w 174"/>
                <a:gd name="T3" fmla="*/ 27 h 73"/>
                <a:gd name="T4" fmla="*/ 122 w 174"/>
                <a:gd name="T5" fmla="*/ 28 h 73"/>
                <a:gd name="T6" fmla="*/ 146 w 174"/>
                <a:gd name="T7" fmla="*/ 28 h 73"/>
                <a:gd name="T8" fmla="*/ 150 w 174"/>
                <a:gd name="T9" fmla="*/ 28 h 73"/>
                <a:gd name="T10" fmla="*/ 159 w 174"/>
                <a:gd name="T11" fmla="*/ 37 h 73"/>
                <a:gd name="T12" fmla="*/ 150 w 174"/>
                <a:gd name="T13" fmla="*/ 45 h 73"/>
                <a:gd name="T14" fmla="*/ 134 w 174"/>
                <a:gd name="T15" fmla="*/ 45 h 73"/>
                <a:gd name="T16" fmla="*/ 129 w 174"/>
                <a:gd name="T17" fmla="*/ 45 h 73"/>
                <a:gd name="T18" fmla="*/ 115 w 174"/>
                <a:gd name="T19" fmla="*/ 56 h 73"/>
                <a:gd name="T20" fmla="*/ 123 w 174"/>
                <a:gd name="T21" fmla="*/ 56 h 73"/>
                <a:gd name="T22" fmla="*/ 135 w 174"/>
                <a:gd name="T23" fmla="*/ 65 h 73"/>
                <a:gd name="T24" fmla="*/ 123 w 174"/>
                <a:gd name="T25" fmla="*/ 73 h 73"/>
                <a:gd name="T26" fmla="*/ 51 w 174"/>
                <a:gd name="T27" fmla="*/ 73 h 73"/>
                <a:gd name="T28" fmla="*/ 39 w 174"/>
                <a:gd name="T29" fmla="*/ 65 h 73"/>
                <a:gd name="T30" fmla="*/ 51 w 174"/>
                <a:gd name="T31" fmla="*/ 56 h 73"/>
                <a:gd name="T32" fmla="*/ 59 w 174"/>
                <a:gd name="T33" fmla="*/ 56 h 73"/>
                <a:gd name="T34" fmla="*/ 55 w 174"/>
                <a:gd name="T35" fmla="*/ 47 h 73"/>
                <a:gd name="T36" fmla="*/ 52 w 174"/>
                <a:gd name="T37" fmla="*/ 45 h 73"/>
                <a:gd name="T38" fmla="*/ 27 w 174"/>
                <a:gd name="T39" fmla="*/ 45 h 73"/>
                <a:gd name="T40" fmla="*/ 23 w 174"/>
                <a:gd name="T41" fmla="*/ 45 h 73"/>
                <a:gd name="T42" fmla="*/ 15 w 174"/>
                <a:gd name="T43" fmla="*/ 37 h 73"/>
                <a:gd name="T44" fmla="*/ 24 w 174"/>
                <a:gd name="T45" fmla="*/ 28 h 73"/>
                <a:gd name="T46" fmla="*/ 48 w 174"/>
                <a:gd name="T47" fmla="*/ 28 h 73"/>
                <a:gd name="T48" fmla="*/ 56 w 174"/>
                <a:gd name="T49" fmla="*/ 23 h 73"/>
                <a:gd name="T50" fmla="*/ 58 w 174"/>
                <a:gd name="T51" fmla="*/ 18 h 73"/>
                <a:gd name="T52" fmla="*/ 54 w 174"/>
                <a:gd name="T53" fmla="*/ 18 h 73"/>
                <a:gd name="T54" fmla="*/ 15 w 174"/>
                <a:gd name="T55" fmla="*/ 18 h 73"/>
                <a:gd name="T56" fmla="*/ 4 w 174"/>
                <a:gd name="T57" fmla="*/ 14 h 73"/>
                <a:gd name="T58" fmla="*/ 4 w 174"/>
                <a:gd name="T59" fmla="*/ 4 h 73"/>
                <a:gd name="T60" fmla="*/ 15 w 174"/>
                <a:gd name="T61" fmla="*/ 0 h 73"/>
                <a:gd name="T62" fmla="*/ 67 w 174"/>
                <a:gd name="T63" fmla="*/ 0 h 73"/>
                <a:gd name="T64" fmla="*/ 158 w 174"/>
                <a:gd name="T65" fmla="*/ 0 h 73"/>
                <a:gd name="T66" fmla="*/ 169 w 174"/>
                <a:gd name="T67" fmla="*/ 3 h 73"/>
                <a:gd name="T68" fmla="*/ 169 w 174"/>
                <a:gd name="T69" fmla="*/ 15 h 73"/>
                <a:gd name="T70" fmla="*/ 159 w 174"/>
                <a:gd name="T71" fmla="*/ 18 h 73"/>
                <a:gd name="T72" fmla="*/ 121 w 174"/>
                <a:gd name="T73" fmla="*/ 18 h 73"/>
                <a:gd name="T74" fmla="*/ 116 w 174"/>
                <a:gd name="T75" fmla="*/ 18 h 73"/>
                <a:gd name="T76" fmla="*/ 109 w 174"/>
                <a:gd name="T77" fmla="*/ 35 h 73"/>
                <a:gd name="T78" fmla="*/ 108 w 174"/>
                <a:gd name="T79" fmla="*/ 29 h 73"/>
                <a:gd name="T80" fmla="*/ 91 w 174"/>
                <a:gd name="T81" fmla="*/ 12 h 73"/>
                <a:gd name="T82" fmla="*/ 72 w 174"/>
                <a:gd name="T83" fmla="*/ 19 h 73"/>
                <a:gd name="T84" fmla="*/ 72 w 174"/>
                <a:gd name="T85" fmla="*/ 53 h 73"/>
                <a:gd name="T86" fmla="*/ 101 w 174"/>
                <a:gd name="T87" fmla="*/ 54 h 73"/>
                <a:gd name="T88" fmla="*/ 109 w 174"/>
                <a:gd name="T8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" h="73">
                  <a:moveTo>
                    <a:pt x="116" y="18"/>
                  </a:moveTo>
                  <a:cubicBezTo>
                    <a:pt x="117" y="21"/>
                    <a:pt x="118" y="24"/>
                    <a:pt x="119" y="27"/>
                  </a:cubicBezTo>
                  <a:cubicBezTo>
                    <a:pt x="119" y="28"/>
                    <a:pt x="121" y="28"/>
                    <a:pt x="122" y="28"/>
                  </a:cubicBezTo>
                  <a:cubicBezTo>
                    <a:pt x="130" y="28"/>
                    <a:pt x="138" y="28"/>
                    <a:pt x="146" y="28"/>
                  </a:cubicBezTo>
                  <a:cubicBezTo>
                    <a:pt x="147" y="28"/>
                    <a:pt x="148" y="28"/>
                    <a:pt x="150" y="28"/>
                  </a:cubicBezTo>
                  <a:cubicBezTo>
                    <a:pt x="155" y="29"/>
                    <a:pt x="159" y="32"/>
                    <a:pt x="159" y="37"/>
                  </a:cubicBezTo>
                  <a:cubicBezTo>
                    <a:pt x="159" y="41"/>
                    <a:pt x="155" y="45"/>
                    <a:pt x="150" y="45"/>
                  </a:cubicBezTo>
                  <a:cubicBezTo>
                    <a:pt x="144" y="46"/>
                    <a:pt x="139" y="45"/>
                    <a:pt x="134" y="45"/>
                  </a:cubicBezTo>
                  <a:cubicBezTo>
                    <a:pt x="132" y="45"/>
                    <a:pt x="131" y="45"/>
                    <a:pt x="129" y="45"/>
                  </a:cubicBezTo>
                  <a:cubicBezTo>
                    <a:pt x="119" y="45"/>
                    <a:pt x="119" y="45"/>
                    <a:pt x="115" y="56"/>
                  </a:cubicBezTo>
                  <a:cubicBezTo>
                    <a:pt x="118" y="56"/>
                    <a:pt x="121" y="56"/>
                    <a:pt x="123" y="56"/>
                  </a:cubicBezTo>
                  <a:cubicBezTo>
                    <a:pt x="130" y="56"/>
                    <a:pt x="135" y="60"/>
                    <a:pt x="135" y="65"/>
                  </a:cubicBezTo>
                  <a:cubicBezTo>
                    <a:pt x="135" y="69"/>
                    <a:pt x="130" y="73"/>
                    <a:pt x="123" y="73"/>
                  </a:cubicBezTo>
                  <a:cubicBezTo>
                    <a:pt x="99" y="73"/>
                    <a:pt x="75" y="73"/>
                    <a:pt x="51" y="73"/>
                  </a:cubicBezTo>
                  <a:cubicBezTo>
                    <a:pt x="44" y="73"/>
                    <a:pt x="39" y="69"/>
                    <a:pt x="39" y="65"/>
                  </a:cubicBezTo>
                  <a:cubicBezTo>
                    <a:pt x="39" y="60"/>
                    <a:pt x="44" y="56"/>
                    <a:pt x="51" y="56"/>
                  </a:cubicBezTo>
                  <a:cubicBezTo>
                    <a:pt x="53" y="56"/>
                    <a:pt x="56" y="56"/>
                    <a:pt x="59" y="56"/>
                  </a:cubicBezTo>
                  <a:cubicBezTo>
                    <a:pt x="58" y="53"/>
                    <a:pt x="57" y="50"/>
                    <a:pt x="55" y="47"/>
                  </a:cubicBezTo>
                  <a:cubicBezTo>
                    <a:pt x="55" y="46"/>
                    <a:pt x="53" y="45"/>
                    <a:pt x="52" y="45"/>
                  </a:cubicBezTo>
                  <a:cubicBezTo>
                    <a:pt x="44" y="45"/>
                    <a:pt x="35" y="45"/>
                    <a:pt x="27" y="45"/>
                  </a:cubicBezTo>
                  <a:cubicBezTo>
                    <a:pt x="26" y="45"/>
                    <a:pt x="25" y="45"/>
                    <a:pt x="23" y="45"/>
                  </a:cubicBezTo>
                  <a:cubicBezTo>
                    <a:pt x="18" y="44"/>
                    <a:pt x="15" y="41"/>
                    <a:pt x="15" y="37"/>
                  </a:cubicBezTo>
                  <a:cubicBezTo>
                    <a:pt x="15" y="32"/>
                    <a:pt x="19" y="29"/>
                    <a:pt x="24" y="28"/>
                  </a:cubicBezTo>
                  <a:cubicBezTo>
                    <a:pt x="32" y="28"/>
                    <a:pt x="40" y="28"/>
                    <a:pt x="48" y="28"/>
                  </a:cubicBezTo>
                  <a:cubicBezTo>
                    <a:pt x="53" y="29"/>
                    <a:pt x="56" y="28"/>
                    <a:pt x="56" y="23"/>
                  </a:cubicBezTo>
                  <a:cubicBezTo>
                    <a:pt x="57" y="21"/>
                    <a:pt x="57" y="20"/>
                    <a:pt x="58" y="18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41" y="18"/>
                    <a:pt x="28" y="18"/>
                    <a:pt x="15" y="18"/>
                  </a:cubicBezTo>
                  <a:cubicBezTo>
                    <a:pt x="11" y="18"/>
                    <a:pt x="7" y="16"/>
                    <a:pt x="4" y="14"/>
                  </a:cubicBezTo>
                  <a:cubicBezTo>
                    <a:pt x="0" y="12"/>
                    <a:pt x="0" y="6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32" y="0"/>
                    <a:pt x="50" y="0"/>
                    <a:pt x="67" y="0"/>
                  </a:cubicBezTo>
                  <a:cubicBezTo>
                    <a:pt x="97" y="0"/>
                    <a:pt x="128" y="0"/>
                    <a:pt x="158" y="0"/>
                  </a:cubicBezTo>
                  <a:cubicBezTo>
                    <a:pt x="162" y="0"/>
                    <a:pt x="166" y="1"/>
                    <a:pt x="169" y="3"/>
                  </a:cubicBezTo>
                  <a:cubicBezTo>
                    <a:pt x="174" y="6"/>
                    <a:pt x="174" y="12"/>
                    <a:pt x="169" y="15"/>
                  </a:cubicBezTo>
                  <a:cubicBezTo>
                    <a:pt x="166" y="17"/>
                    <a:pt x="162" y="18"/>
                    <a:pt x="159" y="18"/>
                  </a:cubicBezTo>
                  <a:cubicBezTo>
                    <a:pt x="146" y="18"/>
                    <a:pt x="133" y="18"/>
                    <a:pt x="121" y="18"/>
                  </a:cubicBezTo>
                  <a:cubicBezTo>
                    <a:pt x="119" y="18"/>
                    <a:pt x="118" y="18"/>
                    <a:pt x="116" y="18"/>
                  </a:cubicBezTo>
                  <a:close/>
                  <a:moveTo>
                    <a:pt x="109" y="35"/>
                  </a:moveTo>
                  <a:cubicBezTo>
                    <a:pt x="109" y="34"/>
                    <a:pt x="108" y="32"/>
                    <a:pt x="108" y="29"/>
                  </a:cubicBezTo>
                  <a:cubicBezTo>
                    <a:pt x="105" y="21"/>
                    <a:pt x="100" y="14"/>
                    <a:pt x="91" y="12"/>
                  </a:cubicBezTo>
                  <a:cubicBezTo>
                    <a:pt x="83" y="10"/>
                    <a:pt x="77" y="13"/>
                    <a:pt x="72" y="19"/>
                  </a:cubicBezTo>
                  <a:cubicBezTo>
                    <a:pt x="63" y="28"/>
                    <a:pt x="63" y="44"/>
                    <a:pt x="72" y="53"/>
                  </a:cubicBezTo>
                  <a:cubicBezTo>
                    <a:pt x="79" y="62"/>
                    <a:pt x="92" y="63"/>
                    <a:pt x="101" y="54"/>
                  </a:cubicBezTo>
                  <a:cubicBezTo>
                    <a:pt x="106" y="49"/>
                    <a:pt x="108" y="43"/>
                    <a:pt x="10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782638" y="2720975"/>
              <a:ext cx="619125" cy="265113"/>
            </a:xfrm>
            <a:custGeom>
              <a:avLst/>
              <a:gdLst>
                <a:gd name="T0" fmla="*/ 67 w 162"/>
                <a:gd name="T1" fmla="*/ 43 h 70"/>
                <a:gd name="T2" fmla="*/ 74 w 162"/>
                <a:gd name="T3" fmla="*/ 40 h 70"/>
                <a:gd name="T4" fmla="*/ 76 w 162"/>
                <a:gd name="T5" fmla="*/ 39 h 70"/>
                <a:gd name="T6" fmla="*/ 106 w 162"/>
                <a:gd name="T7" fmla="*/ 19 h 70"/>
                <a:gd name="T8" fmla="*/ 147 w 162"/>
                <a:gd name="T9" fmla="*/ 7 h 70"/>
                <a:gd name="T10" fmla="*/ 162 w 162"/>
                <a:gd name="T11" fmla="*/ 0 h 70"/>
                <a:gd name="T12" fmla="*/ 157 w 162"/>
                <a:gd name="T13" fmla="*/ 14 h 70"/>
                <a:gd name="T14" fmla="*/ 127 w 162"/>
                <a:gd name="T15" fmla="*/ 55 h 70"/>
                <a:gd name="T16" fmla="*/ 86 w 162"/>
                <a:gd name="T17" fmla="*/ 66 h 70"/>
                <a:gd name="T18" fmla="*/ 71 w 162"/>
                <a:gd name="T19" fmla="*/ 66 h 70"/>
                <a:gd name="T20" fmla="*/ 67 w 162"/>
                <a:gd name="T21" fmla="*/ 67 h 70"/>
                <a:gd name="T22" fmla="*/ 66 w 162"/>
                <a:gd name="T23" fmla="*/ 63 h 70"/>
                <a:gd name="T24" fmla="*/ 66 w 162"/>
                <a:gd name="T25" fmla="*/ 63 h 70"/>
                <a:gd name="T26" fmla="*/ 14 w 162"/>
                <a:gd name="T27" fmla="*/ 42 h 70"/>
                <a:gd name="T28" fmla="*/ 1 w 162"/>
                <a:gd name="T29" fmla="*/ 16 h 70"/>
                <a:gd name="T30" fmla="*/ 0 w 162"/>
                <a:gd name="T31" fmla="*/ 12 h 70"/>
                <a:gd name="T32" fmla="*/ 40 w 162"/>
                <a:gd name="T33" fmla="*/ 26 h 70"/>
                <a:gd name="T34" fmla="*/ 67 w 162"/>
                <a:gd name="T35" fmla="*/ 43 h 70"/>
                <a:gd name="T36" fmla="*/ 76 w 162"/>
                <a:gd name="T37" fmla="*/ 56 h 70"/>
                <a:gd name="T38" fmla="*/ 133 w 162"/>
                <a:gd name="T39" fmla="*/ 17 h 70"/>
                <a:gd name="T40" fmla="*/ 129 w 162"/>
                <a:gd name="T41" fmla="*/ 18 h 70"/>
                <a:gd name="T42" fmla="*/ 90 w 162"/>
                <a:gd name="T43" fmla="*/ 35 h 70"/>
                <a:gd name="T44" fmla="*/ 76 w 162"/>
                <a:gd name="T45" fmla="*/ 56 h 70"/>
                <a:gd name="T46" fmla="*/ 24 w 162"/>
                <a:gd name="T47" fmla="*/ 26 h 70"/>
                <a:gd name="T48" fmla="*/ 67 w 162"/>
                <a:gd name="T49" fmla="*/ 55 h 70"/>
                <a:gd name="T50" fmla="*/ 24 w 162"/>
                <a:gd name="T51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70">
                  <a:moveTo>
                    <a:pt x="67" y="43"/>
                  </a:moveTo>
                  <a:cubicBezTo>
                    <a:pt x="70" y="42"/>
                    <a:pt x="72" y="41"/>
                    <a:pt x="74" y="40"/>
                  </a:cubicBezTo>
                  <a:cubicBezTo>
                    <a:pt x="75" y="40"/>
                    <a:pt x="76" y="40"/>
                    <a:pt x="76" y="39"/>
                  </a:cubicBezTo>
                  <a:cubicBezTo>
                    <a:pt x="84" y="28"/>
                    <a:pt x="94" y="23"/>
                    <a:pt x="106" y="19"/>
                  </a:cubicBezTo>
                  <a:cubicBezTo>
                    <a:pt x="120" y="15"/>
                    <a:pt x="134" y="11"/>
                    <a:pt x="147" y="7"/>
                  </a:cubicBezTo>
                  <a:cubicBezTo>
                    <a:pt x="152" y="6"/>
                    <a:pt x="157" y="3"/>
                    <a:pt x="162" y="0"/>
                  </a:cubicBezTo>
                  <a:cubicBezTo>
                    <a:pt x="160" y="5"/>
                    <a:pt x="159" y="9"/>
                    <a:pt x="157" y="14"/>
                  </a:cubicBezTo>
                  <a:cubicBezTo>
                    <a:pt x="151" y="30"/>
                    <a:pt x="142" y="45"/>
                    <a:pt x="127" y="55"/>
                  </a:cubicBezTo>
                  <a:cubicBezTo>
                    <a:pt x="115" y="64"/>
                    <a:pt x="101" y="67"/>
                    <a:pt x="86" y="66"/>
                  </a:cubicBezTo>
                  <a:cubicBezTo>
                    <a:pt x="81" y="65"/>
                    <a:pt x="76" y="66"/>
                    <a:pt x="71" y="66"/>
                  </a:cubicBezTo>
                  <a:cubicBezTo>
                    <a:pt x="70" y="66"/>
                    <a:pt x="69" y="67"/>
                    <a:pt x="67" y="67"/>
                  </a:cubicBezTo>
                  <a:cubicBezTo>
                    <a:pt x="67" y="65"/>
                    <a:pt x="67" y="64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1" y="70"/>
                    <a:pt x="24" y="59"/>
                    <a:pt x="14" y="42"/>
                  </a:cubicBezTo>
                  <a:cubicBezTo>
                    <a:pt x="8" y="34"/>
                    <a:pt x="5" y="25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13" y="20"/>
                    <a:pt x="27" y="22"/>
                    <a:pt x="40" y="26"/>
                  </a:cubicBezTo>
                  <a:cubicBezTo>
                    <a:pt x="51" y="29"/>
                    <a:pt x="61" y="34"/>
                    <a:pt x="67" y="43"/>
                  </a:cubicBezTo>
                  <a:close/>
                  <a:moveTo>
                    <a:pt x="76" y="56"/>
                  </a:moveTo>
                  <a:cubicBezTo>
                    <a:pt x="92" y="38"/>
                    <a:pt x="112" y="27"/>
                    <a:pt x="133" y="17"/>
                  </a:cubicBezTo>
                  <a:cubicBezTo>
                    <a:pt x="132" y="17"/>
                    <a:pt x="131" y="17"/>
                    <a:pt x="129" y="18"/>
                  </a:cubicBezTo>
                  <a:cubicBezTo>
                    <a:pt x="115" y="21"/>
                    <a:pt x="101" y="25"/>
                    <a:pt x="90" y="35"/>
                  </a:cubicBezTo>
                  <a:cubicBezTo>
                    <a:pt x="83" y="40"/>
                    <a:pt x="78" y="47"/>
                    <a:pt x="76" y="56"/>
                  </a:cubicBezTo>
                  <a:close/>
                  <a:moveTo>
                    <a:pt x="24" y="26"/>
                  </a:moveTo>
                  <a:cubicBezTo>
                    <a:pt x="41" y="31"/>
                    <a:pt x="56" y="39"/>
                    <a:pt x="67" y="55"/>
                  </a:cubicBezTo>
                  <a:cubicBezTo>
                    <a:pt x="62" y="38"/>
                    <a:pt x="41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52475" y="3184525"/>
              <a:ext cx="646113" cy="68263"/>
            </a:xfrm>
            <a:custGeom>
              <a:avLst/>
              <a:gdLst>
                <a:gd name="T0" fmla="*/ 85 w 169"/>
                <a:gd name="T1" fmla="*/ 18 h 18"/>
                <a:gd name="T2" fmla="*/ 16 w 169"/>
                <a:gd name="T3" fmla="*/ 18 h 18"/>
                <a:gd name="T4" fmla="*/ 5 w 169"/>
                <a:gd name="T5" fmla="*/ 14 h 18"/>
                <a:gd name="T6" fmla="*/ 5 w 169"/>
                <a:gd name="T7" fmla="*/ 4 h 18"/>
                <a:gd name="T8" fmla="*/ 16 w 169"/>
                <a:gd name="T9" fmla="*/ 0 h 18"/>
                <a:gd name="T10" fmla="*/ 153 w 169"/>
                <a:gd name="T11" fmla="*/ 0 h 18"/>
                <a:gd name="T12" fmla="*/ 164 w 169"/>
                <a:gd name="T13" fmla="*/ 3 h 18"/>
                <a:gd name="T14" fmla="*/ 168 w 169"/>
                <a:gd name="T15" fmla="*/ 9 h 18"/>
                <a:gd name="T16" fmla="*/ 164 w 169"/>
                <a:gd name="T17" fmla="*/ 15 h 18"/>
                <a:gd name="T18" fmla="*/ 153 w 169"/>
                <a:gd name="T19" fmla="*/ 18 h 18"/>
                <a:gd name="T20" fmla="*/ 85 w 169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8">
                  <a:moveTo>
                    <a:pt x="85" y="18"/>
                  </a:moveTo>
                  <a:cubicBezTo>
                    <a:pt x="62" y="18"/>
                    <a:pt x="39" y="18"/>
                    <a:pt x="16" y="18"/>
                  </a:cubicBezTo>
                  <a:cubicBezTo>
                    <a:pt x="13" y="18"/>
                    <a:pt x="8" y="16"/>
                    <a:pt x="5" y="14"/>
                  </a:cubicBezTo>
                  <a:cubicBezTo>
                    <a:pt x="0" y="12"/>
                    <a:pt x="0" y="7"/>
                    <a:pt x="5" y="4"/>
                  </a:cubicBezTo>
                  <a:cubicBezTo>
                    <a:pt x="8" y="2"/>
                    <a:pt x="12" y="1"/>
                    <a:pt x="16" y="0"/>
                  </a:cubicBezTo>
                  <a:cubicBezTo>
                    <a:pt x="62" y="0"/>
                    <a:pt x="107" y="0"/>
                    <a:pt x="153" y="0"/>
                  </a:cubicBezTo>
                  <a:cubicBezTo>
                    <a:pt x="156" y="0"/>
                    <a:pt x="160" y="1"/>
                    <a:pt x="164" y="3"/>
                  </a:cubicBezTo>
                  <a:cubicBezTo>
                    <a:pt x="166" y="4"/>
                    <a:pt x="169" y="6"/>
                    <a:pt x="168" y="9"/>
                  </a:cubicBezTo>
                  <a:cubicBezTo>
                    <a:pt x="168" y="11"/>
                    <a:pt x="166" y="14"/>
                    <a:pt x="164" y="15"/>
                  </a:cubicBezTo>
                  <a:cubicBezTo>
                    <a:pt x="160" y="17"/>
                    <a:pt x="157" y="18"/>
                    <a:pt x="153" y="18"/>
                  </a:cubicBezTo>
                  <a:cubicBezTo>
                    <a:pt x="131" y="18"/>
                    <a:pt x="108" y="18"/>
                    <a:pt x="8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28663" y="3294063"/>
              <a:ext cx="688975" cy="65088"/>
            </a:xfrm>
            <a:custGeom>
              <a:avLst/>
              <a:gdLst>
                <a:gd name="T0" fmla="*/ 91 w 180"/>
                <a:gd name="T1" fmla="*/ 17 h 17"/>
                <a:gd name="T2" fmla="*/ 15 w 180"/>
                <a:gd name="T3" fmla="*/ 16 h 17"/>
                <a:gd name="T4" fmla="*/ 6 w 180"/>
                <a:gd name="T5" fmla="*/ 15 h 17"/>
                <a:gd name="T6" fmla="*/ 6 w 180"/>
                <a:gd name="T7" fmla="*/ 2 h 17"/>
                <a:gd name="T8" fmla="*/ 15 w 180"/>
                <a:gd name="T9" fmla="*/ 0 h 17"/>
                <a:gd name="T10" fmla="*/ 168 w 180"/>
                <a:gd name="T11" fmla="*/ 0 h 17"/>
                <a:gd name="T12" fmla="*/ 176 w 180"/>
                <a:gd name="T13" fmla="*/ 2 h 17"/>
                <a:gd name="T14" fmla="*/ 180 w 180"/>
                <a:gd name="T15" fmla="*/ 9 h 17"/>
                <a:gd name="T16" fmla="*/ 175 w 180"/>
                <a:gd name="T17" fmla="*/ 15 h 17"/>
                <a:gd name="T18" fmla="*/ 167 w 180"/>
                <a:gd name="T19" fmla="*/ 16 h 17"/>
                <a:gd name="T20" fmla="*/ 91 w 180"/>
                <a:gd name="T21" fmla="*/ 17 h 17"/>
                <a:gd name="T22" fmla="*/ 91 w 180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7">
                  <a:moveTo>
                    <a:pt x="91" y="17"/>
                  </a:moveTo>
                  <a:cubicBezTo>
                    <a:pt x="66" y="17"/>
                    <a:pt x="40" y="17"/>
                    <a:pt x="15" y="16"/>
                  </a:cubicBezTo>
                  <a:cubicBezTo>
                    <a:pt x="12" y="16"/>
                    <a:pt x="9" y="16"/>
                    <a:pt x="6" y="15"/>
                  </a:cubicBezTo>
                  <a:cubicBezTo>
                    <a:pt x="0" y="12"/>
                    <a:pt x="0" y="6"/>
                    <a:pt x="6" y="2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66" y="0"/>
                    <a:pt x="117" y="0"/>
                    <a:pt x="168" y="0"/>
                  </a:cubicBezTo>
                  <a:cubicBezTo>
                    <a:pt x="170" y="0"/>
                    <a:pt x="173" y="1"/>
                    <a:pt x="176" y="2"/>
                  </a:cubicBezTo>
                  <a:cubicBezTo>
                    <a:pt x="178" y="4"/>
                    <a:pt x="180" y="6"/>
                    <a:pt x="180" y="9"/>
                  </a:cubicBezTo>
                  <a:cubicBezTo>
                    <a:pt x="180" y="11"/>
                    <a:pt x="178" y="14"/>
                    <a:pt x="175" y="15"/>
                  </a:cubicBezTo>
                  <a:cubicBezTo>
                    <a:pt x="173" y="16"/>
                    <a:pt x="170" y="16"/>
                    <a:pt x="167" y="16"/>
                  </a:cubicBezTo>
                  <a:cubicBezTo>
                    <a:pt x="142" y="17"/>
                    <a:pt x="116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820738" y="3081338"/>
              <a:ext cx="512763" cy="60325"/>
            </a:xfrm>
            <a:custGeom>
              <a:avLst/>
              <a:gdLst>
                <a:gd name="T0" fmla="*/ 67 w 134"/>
                <a:gd name="T1" fmla="*/ 0 h 16"/>
                <a:gd name="T2" fmla="*/ 120 w 134"/>
                <a:gd name="T3" fmla="*/ 0 h 16"/>
                <a:gd name="T4" fmla="*/ 130 w 134"/>
                <a:gd name="T5" fmla="*/ 3 h 16"/>
                <a:gd name="T6" fmla="*/ 130 w 134"/>
                <a:gd name="T7" fmla="*/ 13 h 16"/>
                <a:gd name="T8" fmla="*/ 121 w 134"/>
                <a:gd name="T9" fmla="*/ 16 h 16"/>
                <a:gd name="T10" fmla="*/ 13 w 134"/>
                <a:gd name="T11" fmla="*/ 16 h 16"/>
                <a:gd name="T12" fmla="*/ 5 w 134"/>
                <a:gd name="T13" fmla="*/ 14 h 16"/>
                <a:gd name="T14" fmla="*/ 5 w 134"/>
                <a:gd name="T15" fmla="*/ 2 h 16"/>
                <a:gd name="T16" fmla="*/ 14 w 134"/>
                <a:gd name="T17" fmla="*/ 0 h 16"/>
                <a:gd name="T18" fmla="*/ 67 w 13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6">
                  <a:moveTo>
                    <a:pt x="67" y="0"/>
                  </a:moveTo>
                  <a:cubicBezTo>
                    <a:pt x="85" y="0"/>
                    <a:pt x="102" y="0"/>
                    <a:pt x="120" y="0"/>
                  </a:cubicBezTo>
                  <a:cubicBezTo>
                    <a:pt x="123" y="0"/>
                    <a:pt x="127" y="1"/>
                    <a:pt x="130" y="3"/>
                  </a:cubicBezTo>
                  <a:cubicBezTo>
                    <a:pt x="134" y="5"/>
                    <a:pt x="134" y="11"/>
                    <a:pt x="130" y="13"/>
                  </a:cubicBezTo>
                  <a:cubicBezTo>
                    <a:pt x="127" y="15"/>
                    <a:pt x="124" y="16"/>
                    <a:pt x="121" y="16"/>
                  </a:cubicBezTo>
                  <a:cubicBezTo>
                    <a:pt x="85" y="16"/>
                    <a:pt x="49" y="16"/>
                    <a:pt x="13" y="16"/>
                  </a:cubicBezTo>
                  <a:cubicBezTo>
                    <a:pt x="11" y="16"/>
                    <a:pt x="7" y="15"/>
                    <a:pt x="5" y="14"/>
                  </a:cubicBezTo>
                  <a:cubicBezTo>
                    <a:pt x="0" y="11"/>
                    <a:pt x="0" y="5"/>
                    <a:pt x="5" y="2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32" y="0"/>
                    <a:pt x="4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923925" y="2986088"/>
              <a:ext cx="309563" cy="57150"/>
            </a:xfrm>
            <a:custGeom>
              <a:avLst/>
              <a:gdLst>
                <a:gd name="T0" fmla="*/ 40 w 81"/>
                <a:gd name="T1" fmla="*/ 15 h 15"/>
                <a:gd name="T2" fmla="*/ 12 w 81"/>
                <a:gd name="T3" fmla="*/ 15 h 15"/>
                <a:gd name="T4" fmla="*/ 4 w 81"/>
                <a:gd name="T5" fmla="*/ 13 h 15"/>
                <a:gd name="T6" fmla="*/ 0 w 81"/>
                <a:gd name="T7" fmla="*/ 8 h 15"/>
                <a:gd name="T8" fmla="*/ 4 w 81"/>
                <a:gd name="T9" fmla="*/ 2 h 15"/>
                <a:gd name="T10" fmla="*/ 12 w 81"/>
                <a:gd name="T11" fmla="*/ 0 h 15"/>
                <a:gd name="T12" fmla="*/ 68 w 81"/>
                <a:gd name="T13" fmla="*/ 0 h 15"/>
                <a:gd name="T14" fmla="*/ 77 w 81"/>
                <a:gd name="T15" fmla="*/ 2 h 15"/>
                <a:gd name="T16" fmla="*/ 77 w 81"/>
                <a:gd name="T17" fmla="*/ 13 h 15"/>
                <a:gd name="T18" fmla="*/ 68 w 81"/>
                <a:gd name="T19" fmla="*/ 15 h 15"/>
                <a:gd name="T20" fmla="*/ 40 w 8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5">
                  <a:moveTo>
                    <a:pt x="40" y="15"/>
                  </a:moveTo>
                  <a:cubicBezTo>
                    <a:pt x="31" y="15"/>
                    <a:pt x="21" y="15"/>
                    <a:pt x="12" y="15"/>
                  </a:cubicBezTo>
                  <a:cubicBezTo>
                    <a:pt x="9" y="15"/>
                    <a:pt x="6" y="15"/>
                    <a:pt x="4" y="13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2" y="3"/>
                    <a:pt x="4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31" y="0"/>
                    <a:pt x="49" y="0"/>
                    <a:pt x="68" y="0"/>
                  </a:cubicBezTo>
                  <a:cubicBezTo>
                    <a:pt x="71" y="0"/>
                    <a:pt x="74" y="1"/>
                    <a:pt x="77" y="2"/>
                  </a:cubicBezTo>
                  <a:cubicBezTo>
                    <a:pt x="81" y="5"/>
                    <a:pt x="81" y="10"/>
                    <a:pt x="77" y="13"/>
                  </a:cubicBezTo>
                  <a:cubicBezTo>
                    <a:pt x="74" y="14"/>
                    <a:pt x="71" y="15"/>
                    <a:pt x="68" y="15"/>
                  </a:cubicBezTo>
                  <a:cubicBezTo>
                    <a:pt x="59" y="15"/>
                    <a:pt x="50" y="15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4122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35" y="1"/>
            <a:ext cx="11760200" cy="411476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665075" y="-40117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4169299" y="2182020"/>
            <a:ext cx="4289690" cy="4349953"/>
            <a:chOff x="4169299" y="2182020"/>
            <a:chExt cx="4289690" cy="4349953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914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9299" y="2182020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876" y="4101831"/>
              <a:ext cx="2128075" cy="243014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>
                <a:alpha val="20000"/>
              </a:srgbClr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>
            <a:off x="5856495" y="103209"/>
            <a:ext cx="348510" cy="481811"/>
            <a:chOff x="728663" y="2720975"/>
            <a:chExt cx="688975" cy="952501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744538" y="3395663"/>
              <a:ext cx="665163" cy="277813"/>
            </a:xfrm>
            <a:custGeom>
              <a:avLst/>
              <a:gdLst>
                <a:gd name="T0" fmla="*/ 116 w 174"/>
                <a:gd name="T1" fmla="*/ 18 h 73"/>
                <a:gd name="T2" fmla="*/ 119 w 174"/>
                <a:gd name="T3" fmla="*/ 27 h 73"/>
                <a:gd name="T4" fmla="*/ 122 w 174"/>
                <a:gd name="T5" fmla="*/ 28 h 73"/>
                <a:gd name="T6" fmla="*/ 146 w 174"/>
                <a:gd name="T7" fmla="*/ 28 h 73"/>
                <a:gd name="T8" fmla="*/ 150 w 174"/>
                <a:gd name="T9" fmla="*/ 28 h 73"/>
                <a:gd name="T10" fmla="*/ 159 w 174"/>
                <a:gd name="T11" fmla="*/ 37 h 73"/>
                <a:gd name="T12" fmla="*/ 150 w 174"/>
                <a:gd name="T13" fmla="*/ 45 h 73"/>
                <a:gd name="T14" fmla="*/ 134 w 174"/>
                <a:gd name="T15" fmla="*/ 45 h 73"/>
                <a:gd name="T16" fmla="*/ 129 w 174"/>
                <a:gd name="T17" fmla="*/ 45 h 73"/>
                <a:gd name="T18" fmla="*/ 115 w 174"/>
                <a:gd name="T19" fmla="*/ 56 h 73"/>
                <a:gd name="T20" fmla="*/ 123 w 174"/>
                <a:gd name="T21" fmla="*/ 56 h 73"/>
                <a:gd name="T22" fmla="*/ 135 w 174"/>
                <a:gd name="T23" fmla="*/ 65 h 73"/>
                <a:gd name="T24" fmla="*/ 123 w 174"/>
                <a:gd name="T25" fmla="*/ 73 h 73"/>
                <a:gd name="T26" fmla="*/ 51 w 174"/>
                <a:gd name="T27" fmla="*/ 73 h 73"/>
                <a:gd name="T28" fmla="*/ 39 w 174"/>
                <a:gd name="T29" fmla="*/ 65 h 73"/>
                <a:gd name="T30" fmla="*/ 51 w 174"/>
                <a:gd name="T31" fmla="*/ 56 h 73"/>
                <a:gd name="T32" fmla="*/ 59 w 174"/>
                <a:gd name="T33" fmla="*/ 56 h 73"/>
                <a:gd name="T34" fmla="*/ 55 w 174"/>
                <a:gd name="T35" fmla="*/ 47 h 73"/>
                <a:gd name="T36" fmla="*/ 52 w 174"/>
                <a:gd name="T37" fmla="*/ 45 h 73"/>
                <a:gd name="T38" fmla="*/ 27 w 174"/>
                <a:gd name="T39" fmla="*/ 45 h 73"/>
                <a:gd name="T40" fmla="*/ 23 w 174"/>
                <a:gd name="T41" fmla="*/ 45 h 73"/>
                <a:gd name="T42" fmla="*/ 15 w 174"/>
                <a:gd name="T43" fmla="*/ 37 h 73"/>
                <a:gd name="T44" fmla="*/ 24 w 174"/>
                <a:gd name="T45" fmla="*/ 28 h 73"/>
                <a:gd name="T46" fmla="*/ 48 w 174"/>
                <a:gd name="T47" fmla="*/ 28 h 73"/>
                <a:gd name="T48" fmla="*/ 56 w 174"/>
                <a:gd name="T49" fmla="*/ 23 h 73"/>
                <a:gd name="T50" fmla="*/ 58 w 174"/>
                <a:gd name="T51" fmla="*/ 18 h 73"/>
                <a:gd name="T52" fmla="*/ 54 w 174"/>
                <a:gd name="T53" fmla="*/ 18 h 73"/>
                <a:gd name="T54" fmla="*/ 15 w 174"/>
                <a:gd name="T55" fmla="*/ 18 h 73"/>
                <a:gd name="T56" fmla="*/ 4 w 174"/>
                <a:gd name="T57" fmla="*/ 14 h 73"/>
                <a:gd name="T58" fmla="*/ 4 w 174"/>
                <a:gd name="T59" fmla="*/ 4 h 73"/>
                <a:gd name="T60" fmla="*/ 15 w 174"/>
                <a:gd name="T61" fmla="*/ 0 h 73"/>
                <a:gd name="T62" fmla="*/ 67 w 174"/>
                <a:gd name="T63" fmla="*/ 0 h 73"/>
                <a:gd name="T64" fmla="*/ 158 w 174"/>
                <a:gd name="T65" fmla="*/ 0 h 73"/>
                <a:gd name="T66" fmla="*/ 169 w 174"/>
                <a:gd name="T67" fmla="*/ 3 h 73"/>
                <a:gd name="T68" fmla="*/ 169 w 174"/>
                <a:gd name="T69" fmla="*/ 15 h 73"/>
                <a:gd name="T70" fmla="*/ 159 w 174"/>
                <a:gd name="T71" fmla="*/ 18 h 73"/>
                <a:gd name="T72" fmla="*/ 121 w 174"/>
                <a:gd name="T73" fmla="*/ 18 h 73"/>
                <a:gd name="T74" fmla="*/ 116 w 174"/>
                <a:gd name="T75" fmla="*/ 18 h 73"/>
                <a:gd name="T76" fmla="*/ 109 w 174"/>
                <a:gd name="T77" fmla="*/ 35 h 73"/>
                <a:gd name="T78" fmla="*/ 108 w 174"/>
                <a:gd name="T79" fmla="*/ 29 h 73"/>
                <a:gd name="T80" fmla="*/ 91 w 174"/>
                <a:gd name="T81" fmla="*/ 12 h 73"/>
                <a:gd name="T82" fmla="*/ 72 w 174"/>
                <a:gd name="T83" fmla="*/ 19 h 73"/>
                <a:gd name="T84" fmla="*/ 72 w 174"/>
                <a:gd name="T85" fmla="*/ 53 h 73"/>
                <a:gd name="T86" fmla="*/ 101 w 174"/>
                <a:gd name="T87" fmla="*/ 54 h 73"/>
                <a:gd name="T88" fmla="*/ 109 w 174"/>
                <a:gd name="T89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4" h="73">
                  <a:moveTo>
                    <a:pt x="116" y="18"/>
                  </a:moveTo>
                  <a:cubicBezTo>
                    <a:pt x="117" y="21"/>
                    <a:pt x="118" y="24"/>
                    <a:pt x="119" y="27"/>
                  </a:cubicBezTo>
                  <a:cubicBezTo>
                    <a:pt x="119" y="28"/>
                    <a:pt x="121" y="28"/>
                    <a:pt x="122" y="28"/>
                  </a:cubicBezTo>
                  <a:cubicBezTo>
                    <a:pt x="130" y="28"/>
                    <a:pt x="138" y="28"/>
                    <a:pt x="146" y="28"/>
                  </a:cubicBezTo>
                  <a:cubicBezTo>
                    <a:pt x="147" y="28"/>
                    <a:pt x="148" y="28"/>
                    <a:pt x="150" y="28"/>
                  </a:cubicBezTo>
                  <a:cubicBezTo>
                    <a:pt x="155" y="29"/>
                    <a:pt x="159" y="32"/>
                    <a:pt x="159" y="37"/>
                  </a:cubicBezTo>
                  <a:cubicBezTo>
                    <a:pt x="159" y="41"/>
                    <a:pt x="155" y="45"/>
                    <a:pt x="150" y="45"/>
                  </a:cubicBezTo>
                  <a:cubicBezTo>
                    <a:pt x="144" y="46"/>
                    <a:pt x="139" y="45"/>
                    <a:pt x="134" y="45"/>
                  </a:cubicBezTo>
                  <a:cubicBezTo>
                    <a:pt x="132" y="45"/>
                    <a:pt x="131" y="45"/>
                    <a:pt x="129" y="45"/>
                  </a:cubicBezTo>
                  <a:cubicBezTo>
                    <a:pt x="119" y="45"/>
                    <a:pt x="119" y="45"/>
                    <a:pt x="115" y="56"/>
                  </a:cubicBezTo>
                  <a:cubicBezTo>
                    <a:pt x="118" y="56"/>
                    <a:pt x="121" y="56"/>
                    <a:pt x="123" y="56"/>
                  </a:cubicBezTo>
                  <a:cubicBezTo>
                    <a:pt x="130" y="56"/>
                    <a:pt x="135" y="60"/>
                    <a:pt x="135" y="65"/>
                  </a:cubicBezTo>
                  <a:cubicBezTo>
                    <a:pt x="135" y="69"/>
                    <a:pt x="130" y="73"/>
                    <a:pt x="123" y="73"/>
                  </a:cubicBezTo>
                  <a:cubicBezTo>
                    <a:pt x="99" y="73"/>
                    <a:pt x="75" y="73"/>
                    <a:pt x="51" y="73"/>
                  </a:cubicBezTo>
                  <a:cubicBezTo>
                    <a:pt x="44" y="73"/>
                    <a:pt x="39" y="69"/>
                    <a:pt x="39" y="65"/>
                  </a:cubicBezTo>
                  <a:cubicBezTo>
                    <a:pt x="39" y="60"/>
                    <a:pt x="44" y="56"/>
                    <a:pt x="51" y="56"/>
                  </a:cubicBezTo>
                  <a:cubicBezTo>
                    <a:pt x="53" y="56"/>
                    <a:pt x="56" y="56"/>
                    <a:pt x="59" y="56"/>
                  </a:cubicBezTo>
                  <a:cubicBezTo>
                    <a:pt x="58" y="53"/>
                    <a:pt x="57" y="50"/>
                    <a:pt x="55" y="47"/>
                  </a:cubicBezTo>
                  <a:cubicBezTo>
                    <a:pt x="55" y="46"/>
                    <a:pt x="53" y="45"/>
                    <a:pt x="52" y="45"/>
                  </a:cubicBezTo>
                  <a:cubicBezTo>
                    <a:pt x="44" y="45"/>
                    <a:pt x="35" y="45"/>
                    <a:pt x="27" y="45"/>
                  </a:cubicBezTo>
                  <a:cubicBezTo>
                    <a:pt x="26" y="45"/>
                    <a:pt x="25" y="45"/>
                    <a:pt x="23" y="45"/>
                  </a:cubicBezTo>
                  <a:cubicBezTo>
                    <a:pt x="18" y="44"/>
                    <a:pt x="15" y="41"/>
                    <a:pt x="15" y="37"/>
                  </a:cubicBezTo>
                  <a:cubicBezTo>
                    <a:pt x="15" y="32"/>
                    <a:pt x="19" y="29"/>
                    <a:pt x="24" y="28"/>
                  </a:cubicBezTo>
                  <a:cubicBezTo>
                    <a:pt x="32" y="28"/>
                    <a:pt x="40" y="28"/>
                    <a:pt x="48" y="28"/>
                  </a:cubicBezTo>
                  <a:cubicBezTo>
                    <a:pt x="53" y="29"/>
                    <a:pt x="56" y="28"/>
                    <a:pt x="56" y="23"/>
                  </a:cubicBezTo>
                  <a:cubicBezTo>
                    <a:pt x="57" y="21"/>
                    <a:pt x="57" y="20"/>
                    <a:pt x="58" y="18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41" y="18"/>
                    <a:pt x="28" y="18"/>
                    <a:pt x="15" y="18"/>
                  </a:cubicBezTo>
                  <a:cubicBezTo>
                    <a:pt x="11" y="18"/>
                    <a:pt x="7" y="16"/>
                    <a:pt x="4" y="14"/>
                  </a:cubicBezTo>
                  <a:cubicBezTo>
                    <a:pt x="0" y="12"/>
                    <a:pt x="0" y="6"/>
                    <a:pt x="4" y="4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32" y="0"/>
                    <a:pt x="50" y="0"/>
                    <a:pt x="67" y="0"/>
                  </a:cubicBezTo>
                  <a:cubicBezTo>
                    <a:pt x="97" y="0"/>
                    <a:pt x="128" y="0"/>
                    <a:pt x="158" y="0"/>
                  </a:cubicBezTo>
                  <a:cubicBezTo>
                    <a:pt x="162" y="0"/>
                    <a:pt x="166" y="1"/>
                    <a:pt x="169" y="3"/>
                  </a:cubicBezTo>
                  <a:cubicBezTo>
                    <a:pt x="174" y="6"/>
                    <a:pt x="174" y="12"/>
                    <a:pt x="169" y="15"/>
                  </a:cubicBezTo>
                  <a:cubicBezTo>
                    <a:pt x="166" y="17"/>
                    <a:pt x="162" y="18"/>
                    <a:pt x="159" y="18"/>
                  </a:cubicBezTo>
                  <a:cubicBezTo>
                    <a:pt x="146" y="18"/>
                    <a:pt x="133" y="18"/>
                    <a:pt x="121" y="18"/>
                  </a:cubicBezTo>
                  <a:cubicBezTo>
                    <a:pt x="119" y="18"/>
                    <a:pt x="118" y="18"/>
                    <a:pt x="116" y="18"/>
                  </a:cubicBezTo>
                  <a:close/>
                  <a:moveTo>
                    <a:pt x="109" y="35"/>
                  </a:moveTo>
                  <a:cubicBezTo>
                    <a:pt x="109" y="34"/>
                    <a:pt x="108" y="32"/>
                    <a:pt x="108" y="29"/>
                  </a:cubicBezTo>
                  <a:cubicBezTo>
                    <a:pt x="105" y="21"/>
                    <a:pt x="100" y="14"/>
                    <a:pt x="91" y="12"/>
                  </a:cubicBezTo>
                  <a:cubicBezTo>
                    <a:pt x="83" y="10"/>
                    <a:pt x="77" y="13"/>
                    <a:pt x="72" y="19"/>
                  </a:cubicBezTo>
                  <a:cubicBezTo>
                    <a:pt x="63" y="28"/>
                    <a:pt x="63" y="44"/>
                    <a:pt x="72" y="53"/>
                  </a:cubicBezTo>
                  <a:cubicBezTo>
                    <a:pt x="79" y="62"/>
                    <a:pt x="92" y="63"/>
                    <a:pt x="101" y="54"/>
                  </a:cubicBezTo>
                  <a:cubicBezTo>
                    <a:pt x="106" y="49"/>
                    <a:pt x="108" y="43"/>
                    <a:pt x="10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782638" y="2720975"/>
              <a:ext cx="619125" cy="265113"/>
            </a:xfrm>
            <a:custGeom>
              <a:avLst/>
              <a:gdLst>
                <a:gd name="T0" fmla="*/ 67 w 162"/>
                <a:gd name="T1" fmla="*/ 43 h 70"/>
                <a:gd name="T2" fmla="*/ 74 w 162"/>
                <a:gd name="T3" fmla="*/ 40 h 70"/>
                <a:gd name="T4" fmla="*/ 76 w 162"/>
                <a:gd name="T5" fmla="*/ 39 h 70"/>
                <a:gd name="T6" fmla="*/ 106 w 162"/>
                <a:gd name="T7" fmla="*/ 19 h 70"/>
                <a:gd name="T8" fmla="*/ 147 w 162"/>
                <a:gd name="T9" fmla="*/ 7 h 70"/>
                <a:gd name="T10" fmla="*/ 162 w 162"/>
                <a:gd name="T11" fmla="*/ 0 h 70"/>
                <a:gd name="T12" fmla="*/ 157 w 162"/>
                <a:gd name="T13" fmla="*/ 14 h 70"/>
                <a:gd name="T14" fmla="*/ 127 w 162"/>
                <a:gd name="T15" fmla="*/ 55 h 70"/>
                <a:gd name="T16" fmla="*/ 86 w 162"/>
                <a:gd name="T17" fmla="*/ 66 h 70"/>
                <a:gd name="T18" fmla="*/ 71 w 162"/>
                <a:gd name="T19" fmla="*/ 66 h 70"/>
                <a:gd name="T20" fmla="*/ 67 w 162"/>
                <a:gd name="T21" fmla="*/ 67 h 70"/>
                <a:gd name="T22" fmla="*/ 66 w 162"/>
                <a:gd name="T23" fmla="*/ 63 h 70"/>
                <a:gd name="T24" fmla="*/ 66 w 162"/>
                <a:gd name="T25" fmla="*/ 63 h 70"/>
                <a:gd name="T26" fmla="*/ 14 w 162"/>
                <a:gd name="T27" fmla="*/ 42 h 70"/>
                <a:gd name="T28" fmla="*/ 1 w 162"/>
                <a:gd name="T29" fmla="*/ 16 h 70"/>
                <a:gd name="T30" fmla="*/ 0 w 162"/>
                <a:gd name="T31" fmla="*/ 12 h 70"/>
                <a:gd name="T32" fmla="*/ 40 w 162"/>
                <a:gd name="T33" fmla="*/ 26 h 70"/>
                <a:gd name="T34" fmla="*/ 67 w 162"/>
                <a:gd name="T35" fmla="*/ 43 h 70"/>
                <a:gd name="T36" fmla="*/ 76 w 162"/>
                <a:gd name="T37" fmla="*/ 56 h 70"/>
                <a:gd name="T38" fmla="*/ 133 w 162"/>
                <a:gd name="T39" fmla="*/ 17 h 70"/>
                <a:gd name="T40" fmla="*/ 129 w 162"/>
                <a:gd name="T41" fmla="*/ 18 h 70"/>
                <a:gd name="T42" fmla="*/ 90 w 162"/>
                <a:gd name="T43" fmla="*/ 35 h 70"/>
                <a:gd name="T44" fmla="*/ 76 w 162"/>
                <a:gd name="T45" fmla="*/ 56 h 70"/>
                <a:gd name="T46" fmla="*/ 24 w 162"/>
                <a:gd name="T47" fmla="*/ 26 h 70"/>
                <a:gd name="T48" fmla="*/ 67 w 162"/>
                <a:gd name="T49" fmla="*/ 55 h 70"/>
                <a:gd name="T50" fmla="*/ 24 w 162"/>
                <a:gd name="T51" fmla="*/ 2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70">
                  <a:moveTo>
                    <a:pt x="67" y="43"/>
                  </a:moveTo>
                  <a:cubicBezTo>
                    <a:pt x="70" y="42"/>
                    <a:pt x="72" y="41"/>
                    <a:pt x="74" y="40"/>
                  </a:cubicBezTo>
                  <a:cubicBezTo>
                    <a:pt x="75" y="40"/>
                    <a:pt x="76" y="40"/>
                    <a:pt x="76" y="39"/>
                  </a:cubicBezTo>
                  <a:cubicBezTo>
                    <a:pt x="84" y="28"/>
                    <a:pt x="94" y="23"/>
                    <a:pt x="106" y="19"/>
                  </a:cubicBezTo>
                  <a:cubicBezTo>
                    <a:pt x="120" y="15"/>
                    <a:pt x="134" y="11"/>
                    <a:pt x="147" y="7"/>
                  </a:cubicBezTo>
                  <a:cubicBezTo>
                    <a:pt x="152" y="6"/>
                    <a:pt x="157" y="3"/>
                    <a:pt x="162" y="0"/>
                  </a:cubicBezTo>
                  <a:cubicBezTo>
                    <a:pt x="160" y="5"/>
                    <a:pt x="159" y="9"/>
                    <a:pt x="157" y="14"/>
                  </a:cubicBezTo>
                  <a:cubicBezTo>
                    <a:pt x="151" y="30"/>
                    <a:pt x="142" y="45"/>
                    <a:pt x="127" y="55"/>
                  </a:cubicBezTo>
                  <a:cubicBezTo>
                    <a:pt x="115" y="64"/>
                    <a:pt x="101" y="67"/>
                    <a:pt x="86" y="66"/>
                  </a:cubicBezTo>
                  <a:cubicBezTo>
                    <a:pt x="81" y="65"/>
                    <a:pt x="76" y="66"/>
                    <a:pt x="71" y="66"/>
                  </a:cubicBezTo>
                  <a:cubicBezTo>
                    <a:pt x="70" y="66"/>
                    <a:pt x="69" y="67"/>
                    <a:pt x="67" y="67"/>
                  </a:cubicBezTo>
                  <a:cubicBezTo>
                    <a:pt x="67" y="65"/>
                    <a:pt x="67" y="64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41" y="70"/>
                    <a:pt x="24" y="59"/>
                    <a:pt x="14" y="42"/>
                  </a:cubicBezTo>
                  <a:cubicBezTo>
                    <a:pt x="8" y="34"/>
                    <a:pt x="5" y="25"/>
                    <a:pt x="1" y="16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13" y="20"/>
                    <a:pt x="27" y="22"/>
                    <a:pt x="40" y="26"/>
                  </a:cubicBezTo>
                  <a:cubicBezTo>
                    <a:pt x="51" y="29"/>
                    <a:pt x="61" y="34"/>
                    <a:pt x="67" y="43"/>
                  </a:cubicBezTo>
                  <a:close/>
                  <a:moveTo>
                    <a:pt x="76" y="56"/>
                  </a:moveTo>
                  <a:cubicBezTo>
                    <a:pt x="92" y="38"/>
                    <a:pt x="112" y="27"/>
                    <a:pt x="133" y="17"/>
                  </a:cubicBezTo>
                  <a:cubicBezTo>
                    <a:pt x="132" y="17"/>
                    <a:pt x="131" y="17"/>
                    <a:pt x="129" y="18"/>
                  </a:cubicBezTo>
                  <a:cubicBezTo>
                    <a:pt x="115" y="21"/>
                    <a:pt x="101" y="25"/>
                    <a:pt x="90" y="35"/>
                  </a:cubicBezTo>
                  <a:cubicBezTo>
                    <a:pt x="83" y="40"/>
                    <a:pt x="78" y="47"/>
                    <a:pt x="76" y="56"/>
                  </a:cubicBezTo>
                  <a:close/>
                  <a:moveTo>
                    <a:pt x="24" y="26"/>
                  </a:moveTo>
                  <a:cubicBezTo>
                    <a:pt x="41" y="31"/>
                    <a:pt x="56" y="39"/>
                    <a:pt x="67" y="55"/>
                  </a:cubicBezTo>
                  <a:cubicBezTo>
                    <a:pt x="62" y="38"/>
                    <a:pt x="41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52475" y="3184525"/>
              <a:ext cx="646113" cy="68263"/>
            </a:xfrm>
            <a:custGeom>
              <a:avLst/>
              <a:gdLst>
                <a:gd name="T0" fmla="*/ 85 w 169"/>
                <a:gd name="T1" fmla="*/ 18 h 18"/>
                <a:gd name="T2" fmla="*/ 16 w 169"/>
                <a:gd name="T3" fmla="*/ 18 h 18"/>
                <a:gd name="T4" fmla="*/ 5 w 169"/>
                <a:gd name="T5" fmla="*/ 14 h 18"/>
                <a:gd name="T6" fmla="*/ 5 w 169"/>
                <a:gd name="T7" fmla="*/ 4 h 18"/>
                <a:gd name="T8" fmla="*/ 16 w 169"/>
                <a:gd name="T9" fmla="*/ 0 h 18"/>
                <a:gd name="T10" fmla="*/ 153 w 169"/>
                <a:gd name="T11" fmla="*/ 0 h 18"/>
                <a:gd name="T12" fmla="*/ 164 w 169"/>
                <a:gd name="T13" fmla="*/ 3 h 18"/>
                <a:gd name="T14" fmla="*/ 168 w 169"/>
                <a:gd name="T15" fmla="*/ 9 h 18"/>
                <a:gd name="T16" fmla="*/ 164 w 169"/>
                <a:gd name="T17" fmla="*/ 15 h 18"/>
                <a:gd name="T18" fmla="*/ 153 w 169"/>
                <a:gd name="T19" fmla="*/ 18 h 18"/>
                <a:gd name="T20" fmla="*/ 85 w 169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8">
                  <a:moveTo>
                    <a:pt x="85" y="18"/>
                  </a:moveTo>
                  <a:cubicBezTo>
                    <a:pt x="62" y="18"/>
                    <a:pt x="39" y="18"/>
                    <a:pt x="16" y="18"/>
                  </a:cubicBezTo>
                  <a:cubicBezTo>
                    <a:pt x="13" y="18"/>
                    <a:pt x="8" y="16"/>
                    <a:pt x="5" y="14"/>
                  </a:cubicBezTo>
                  <a:cubicBezTo>
                    <a:pt x="0" y="12"/>
                    <a:pt x="0" y="7"/>
                    <a:pt x="5" y="4"/>
                  </a:cubicBezTo>
                  <a:cubicBezTo>
                    <a:pt x="8" y="2"/>
                    <a:pt x="12" y="1"/>
                    <a:pt x="16" y="0"/>
                  </a:cubicBezTo>
                  <a:cubicBezTo>
                    <a:pt x="62" y="0"/>
                    <a:pt x="107" y="0"/>
                    <a:pt x="153" y="0"/>
                  </a:cubicBezTo>
                  <a:cubicBezTo>
                    <a:pt x="156" y="0"/>
                    <a:pt x="160" y="1"/>
                    <a:pt x="164" y="3"/>
                  </a:cubicBezTo>
                  <a:cubicBezTo>
                    <a:pt x="166" y="4"/>
                    <a:pt x="169" y="6"/>
                    <a:pt x="168" y="9"/>
                  </a:cubicBezTo>
                  <a:cubicBezTo>
                    <a:pt x="168" y="11"/>
                    <a:pt x="166" y="14"/>
                    <a:pt x="164" y="15"/>
                  </a:cubicBezTo>
                  <a:cubicBezTo>
                    <a:pt x="160" y="17"/>
                    <a:pt x="157" y="18"/>
                    <a:pt x="153" y="18"/>
                  </a:cubicBezTo>
                  <a:cubicBezTo>
                    <a:pt x="131" y="18"/>
                    <a:pt x="108" y="18"/>
                    <a:pt x="8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728663" y="3294063"/>
              <a:ext cx="688975" cy="65088"/>
            </a:xfrm>
            <a:custGeom>
              <a:avLst/>
              <a:gdLst>
                <a:gd name="T0" fmla="*/ 91 w 180"/>
                <a:gd name="T1" fmla="*/ 17 h 17"/>
                <a:gd name="T2" fmla="*/ 15 w 180"/>
                <a:gd name="T3" fmla="*/ 16 h 17"/>
                <a:gd name="T4" fmla="*/ 6 w 180"/>
                <a:gd name="T5" fmla="*/ 15 h 17"/>
                <a:gd name="T6" fmla="*/ 6 w 180"/>
                <a:gd name="T7" fmla="*/ 2 h 17"/>
                <a:gd name="T8" fmla="*/ 15 w 180"/>
                <a:gd name="T9" fmla="*/ 0 h 17"/>
                <a:gd name="T10" fmla="*/ 168 w 180"/>
                <a:gd name="T11" fmla="*/ 0 h 17"/>
                <a:gd name="T12" fmla="*/ 176 w 180"/>
                <a:gd name="T13" fmla="*/ 2 h 17"/>
                <a:gd name="T14" fmla="*/ 180 w 180"/>
                <a:gd name="T15" fmla="*/ 9 h 17"/>
                <a:gd name="T16" fmla="*/ 175 w 180"/>
                <a:gd name="T17" fmla="*/ 15 h 17"/>
                <a:gd name="T18" fmla="*/ 167 w 180"/>
                <a:gd name="T19" fmla="*/ 16 h 17"/>
                <a:gd name="T20" fmla="*/ 91 w 180"/>
                <a:gd name="T21" fmla="*/ 17 h 17"/>
                <a:gd name="T22" fmla="*/ 91 w 180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0" h="17">
                  <a:moveTo>
                    <a:pt x="91" y="17"/>
                  </a:moveTo>
                  <a:cubicBezTo>
                    <a:pt x="66" y="17"/>
                    <a:pt x="40" y="17"/>
                    <a:pt x="15" y="16"/>
                  </a:cubicBezTo>
                  <a:cubicBezTo>
                    <a:pt x="12" y="16"/>
                    <a:pt x="9" y="16"/>
                    <a:pt x="6" y="15"/>
                  </a:cubicBezTo>
                  <a:cubicBezTo>
                    <a:pt x="0" y="12"/>
                    <a:pt x="0" y="6"/>
                    <a:pt x="6" y="2"/>
                  </a:cubicBezTo>
                  <a:cubicBezTo>
                    <a:pt x="8" y="1"/>
                    <a:pt x="12" y="0"/>
                    <a:pt x="15" y="0"/>
                  </a:cubicBezTo>
                  <a:cubicBezTo>
                    <a:pt x="66" y="0"/>
                    <a:pt x="117" y="0"/>
                    <a:pt x="168" y="0"/>
                  </a:cubicBezTo>
                  <a:cubicBezTo>
                    <a:pt x="170" y="0"/>
                    <a:pt x="173" y="1"/>
                    <a:pt x="176" y="2"/>
                  </a:cubicBezTo>
                  <a:cubicBezTo>
                    <a:pt x="178" y="4"/>
                    <a:pt x="180" y="6"/>
                    <a:pt x="180" y="9"/>
                  </a:cubicBezTo>
                  <a:cubicBezTo>
                    <a:pt x="180" y="11"/>
                    <a:pt x="178" y="14"/>
                    <a:pt x="175" y="15"/>
                  </a:cubicBezTo>
                  <a:cubicBezTo>
                    <a:pt x="173" y="16"/>
                    <a:pt x="170" y="16"/>
                    <a:pt x="167" y="16"/>
                  </a:cubicBezTo>
                  <a:cubicBezTo>
                    <a:pt x="142" y="17"/>
                    <a:pt x="116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820738" y="3081338"/>
              <a:ext cx="512763" cy="60325"/>
            </a:xfrm>
            <a:custGeom>
              <a:avLst/>
              <a:gdLst>
                <a:gd name="T0" fmla="*/ 67 w 134"/>
                <a:gd name="T1" fmla="*/ 0 h 16"/>
                <a:gd name="T2" fmla="*/ 120 w 134"/>
                <a:gd name="T3" fmla="*/ 0 h 16"/>
                <a:gd name="T4" fmla="*/ 130 w 134"/>
                <a:gd name="T5" fmla="*/ 3 h 16"/>
                <a:gd name="T6" fmla="*/ 130 w 134"/>
                <a:gd name="T7" fmla="*/ 13 h 16"/>
                <a:gd name="T8" fmla="*/ 121 w 134"/>
                <a:gd name="T9" fmla="*/ 16 h 16"/>
                <a:gd name="T10" fmla="*/ 13 w 134"/>
                <a:gd name="T11" fmla="*/ 16 h 16"/>
                <a:gd name="T12" fmla="*/ 5 w 134"/>
                <a:gd name="T13" fmla="*/ 14 h 16"/>
                <a:gd name="T14" fmla="*/ 5 w 134"/>
                <a:gd name="T15" fmla="*/ 2 h 16"/>
                <a:gd name="T16" fmla="*/ 14 w 134"/>
                <a:gd name="T17" fmla="*/ 0 h 16"/>
                <a:gd name="T18" fmla="*/ 67 w 13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6">
                  <a:moveTo>
                    <a:pt x="67" y="0"/>
                  </a:moveTo>
                  <a:cubicBezTo>
                    <a:pt x="85" y="0"/>
                    <a:pt x="102" y="0"/>
                    <a:pt x="120" y="0"/>
                  </a:cubicBezTo>
                  <a:cubicBezTo>
                    <a:pt x="123" y="0"/>
                    <a:pt x="127" y="1"/>
                    <a:pt x="130" y="3"/>
                  </a:cubicBezTo>
                  <a:cubicBezTo>
                    <a:pt x="134" y="5"/>
                    <a:pt x="134" y="11"/>
                    <a:pt x="130" y="13"/>
                  </a:cubicBezTo>
                  <a:cubicBezTo>
                    <a:pt x="127" y="15"/>
                    <a:pt x="124" y="16"/>
                    <a:pt x="121" y="16"/>
                  </a:cubicBezTo>
                  <a:cubicBezTo>
                    <a:pt x="85" y="16"/>
                    <a:pt x="49" y="16"/>
                    <a:pt x="13" y="16"/>
                  </a:cubicBezTo>
                  <a:cubicBezTo>
                    <a:pt x="11" y="16"/>
                    <a:pt x="7" y="15"/>
                    <a:pt x="5" y="14"/>
                  </a:cubicBezTo>
                  <a:cubicBezTo>
                    <a:pt x="0" y="11"/>
                    <a:pt x="0" y="5"/>
                    <a:pt x="5" y="2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32" y="0"/>
                    <a:pt x="4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923925" y="2986088"/>
              <a:ext cx="309563" cy="57150"/>
            </a:xfrm>
            <a:custGeom>
              <a:avLst/>
              <a:gdLst>
                <a:gd name="T0" fmla="*/ 40 w 81"/>
                <a:gd name="T1" fmla="*/ 15 h 15"/>
                <a:gd name="T2" fmla="*/ 12 w 81"/>
                <a:gd name="T3" fmla="*/ 15 h 15"/>
                <a:gd name="T4" fmla="*/ 4 w 81"/>
                <a:gd name="T5" fmla="*/ 13 h 15"/>
                <a:gd name="T6" fmla="*/ 0 w 81"/>
                <a:gd name="T7" fmla="*/ 8 h 15"/>
                <a:gd name="T8" fmla="*/ 4 w 81"/>
                <a:gd name="T9" fmla="*/ 2 h 15"/>
                <a:gd name="T10" fmla="*/ 12 w 81"/>
                <a:gd name="T11" fmla="*/ 0 h 15"/>
                <a:gd name="T12" fmla="*/ 68 w 81"/>
                <a:gd name="T13" fmla="*/ 0 h 15"/>
                <a:gd name="T14" fmla="*/ 77 w 81"/>
                <a:gd name="T15" fmla="*/ 2 h 15"/>
                <a:gd name="T16" fmla="*/ 77 w 81"/>
                <a:gd name="T17" fmla="*/ 13 h 15"/>
                <a:gd name="T18" fmla="*/ 68 w 81"/>
                <a:gd name="T19" fmla="*/ 15 h 15"/>
                <a:gd name="T20" fmla="*/ 40 w 81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5">
                  <a:moveTo>
                    <a:pt x="40" y="15"/>
                  </a:moveTo>
                  <a:cubicBezTo>
                    <a:pt x="31" y="15"/>
                    <a:pt x="21" y="15"/>
                    <a:pt x="12" y="15"/>
                  </a:cubicBezTo>
                  <a:cubicBezTo>
                    <a:pt x="9" y="15"/>
                    <a:pt x="6" y="15"/>
                    <a:pt x="4" y="13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2" y="3"/>
                    <a:pt x="4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31" y="0"/>
                    <a:pt x="49" y="0"/>
                    <a:pt x="68" y="0"/>
                  </a:cubicBezTo>
                  <a:cubicBezTo>
                    <a:pt x="71" y="0"/>
                    <a:pt x="74" y="1"/>
                    <a:pt x="77" y="2"/>
                  </a:cubicBezTo>
                  <a:cubicBezTo>
                    <a:pt x="81" y="5"/>
                    <a:pt x="81" y="10"/>
                    <a:pt x="77" y="13"/>
                  </a:cubicBezTo>
                  <a:cubicBezTo>
                    <a:pt x="74" y="14"/>
                    <a:pt x="71" y="15"/>
                    <a:pt x="68" y="15"/>
                  </a:cubicBezTo>
                  <a:cubicBezTo>
                    <a:pt x="59" y="15"/>
                    <a:pt x="50" y="15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" name="Grupo 4"/>
          <p:cNvGrpSpPr/>
          <p:nvPr userDrawn="1"/>
        </p:nvGrpSpPr>
        <p:grpSpPr>
          <a:xfrm>
            <a:off x="10931069" y="5497689"/>
            <a:ext cx="1158755" cy="1323234"/>
            <a:chOff x="11245584" y="5861583"/>
            <a:chExt cx="731351" cy="835162"/>
          </a:xfrm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45584" y="5861583"/>
              <a:ext cx="731351" cy="83516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424865" y="6037897"/>
              <a:ext cx="417943" cy="48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47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950DF2AE-B66E-4199-A680-46BA754D0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93" y="0"/>
            <a:ext cx="12195175" cy="6854825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140988"/>
            <a:ext cx="11760200" cy="48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583602" y="5628904"/>
            <a:ext cx="1024791" cy="1170254"/>
            <a:chOff x="5754053" y="5330190"/>
            <a:chExt cx="1241425" cy="1417638"/>
          </a:xfrm>
          <a:solidFill>
            <a:schemeClr val="bg1"/>
          </a:solidFill>
        </p:grpSpPr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  <a:grpFill/>
          </p:grpSpPr>
          <p:sp>
            <p:nvSpPr>
              <p:cNvPr id="19" name="Freeform 8">
                <a:extLst>
                  <a:ext uri="{FF2B5EF4-FFF2-40B4-BE49-F238E27FC236}">
                    <a16:creationId xmlns=""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=""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=""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=""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=""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=""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=""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=""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=""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grpFill/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4996" y="5727431"/>
            <a:ext cx="762795" cy="9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8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950DF2AE-B66E-4199-A680-46BA754D0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93" y="0"/>
            <a:ext cx="12195175" cy="6854825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819358" y="5761524"/>
            <a:ext cx="13858967" cy="984208"/>
            <a:chOff x="215900" y="5940246"/>
            <a:chExt cx="11760200" cy="835162"/>
          </a:xfrm>
        </p:grpSpPr>
        <p:sp>
          <p:nvSpPr>
            <p:cNvPr id="4" name="Rectangle 7">
              <a:extLst>
                <a:ext uri="{FF2B5EF4-FFF2-40B4-BE49-F238E27FC236}">
                  <a16:creationId xmlns="" xmlns:a16="http://schemas.microsoft.com/office/drawing/2014/main" id="{2DA635C4-FB18-4237-B479-4630D26D39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5900" y="6082422"/>
              <a:ext cx="11760200" cy="54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="" xmlns:a16="http://schemas.microsoft.com/office/drawing/2014/main" id="{16063056-B919-4C26-9F73-5D9AD4569C58}"/>
                </a:ext>
              </a:extLst>
            </p:cNvPr>
            <p:cNvGrpSpPr/>
            <p:nvPr userDrawn="1"/>
          </p:nvGrpSpPr>
          <p:grpSpPr>
            <a:xfrm>
              <a:off x="5730324" y="5940246"/>
              <a:ext cx="731351" cy="835162"/>
              <a:chOff x="5754053" y="5330190"/>
              <a:chExt cx="1241425" cy="1417638"/>
            </a:xfrm>
            <a:solidFill>
              <a:schemeClr val="bg1"/>
            </a:solidFill>
          </p:grpSpPr>
          <p:grpSp>
            <p:nvGrpSpPr>
              <p:cNvPr id="18" name="Grupo 17">
                <a:extLst>
                  <a:ext uri="{FF2B5EF4-FFF2-40B4-BE49-F238E27FC236}">
                    <a16:creationId xmlns="" xmlns:a16="http://schemas.microsoft.com/office/drawing/2014/main" id="{33AFD864-1281-47AB-8A96-46B9D96DC36D}"/>
                  </a:ext>
                </a:extLst>
              </p:cNvPr>
              <p:cNvGrpSpPr/>
              <p:nvPr userDrawn="1"/>
            </p:nvGrpSpPr>
            <p:grpSpPr>
              <a:xfrm>
                <a:off x="5951741" y="5553344"/>
                <a:ext cx="979315" cy="974864"/>
                <a:chOff x="-441958" y="1920082"/>
                <a:chExt cx="3143250" cy="3128963"/>
              </a:xfrm>
              <a:grpFill/>
            </p:grpSpPr>
            <p:sp>
              <p:nvSpPr>
                <p:cNvPr id="19" name="Freeform 8">
                  <a:extLst>
                    <a:ext uri="{FF2B5EF4-FFF2-40B4-BE49-F238E27FC236}">
                      <a16:creationId xmlns="" xmlns:a16="http://schemas.microsoft.com/office/drawing/2014/main" id="{C7218696-348B-4A98-92C0-65BCBE5A9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1958" y="2382045"/>
                  <a:ext cx="2501900" cy="2517775"/>
                </a:xfrm>
                <a:custGeom>
                  <a:avLst/>
                  <a:gdLst>
                    <a:gd name="T0" fmla="*/ 352 w 788"/>
                    <a:gd name="T1" fmla="*/ 770 h 792"/>
                    <a:gd name="T2" fmla="*/ 411 w 788"/>
                    <a:gd name="T3" fmla="*/ 774 h 792"/>
                    <a:gd name="T4" fmla="*/ 469 w 788"/>
                    <a:gd name="T5" fmla="*/ 650 h 792"/>
                    <a:gd name="T6" fmla="*/ 469 w 788"/>
                    <a:gd name="T7" fmla="*/ 613 h 792"/>
                    <a:gd name="T8" fmla="*/ 556 w 788"/>
                    <a:gd name="T9" fmla="*/ 530 h 792"/>
                    <a:gd name="T10" fmla="*/ 583 w 788"/>
                    <a:gd name="T11" fmla="*/ 535 h 792"/>
                    <a:gd name="T12" fmla="*/ 602 w 788"/>
                    <a:gd name="T13" fmla="*/ 639 h 792"/>
                    <a:gd name="T14" fmla="*/ 592 w 788"/>
                    <a:gd name="T15" fmla="*/ 693 h 792"/>
                    <a:gd name="T16" fmla="*/ 555 w 788"/>
                    <a:gd name="T17" fmla="*/ 747 h 792"/>
                    <a:gd name="T18" fmla="*/ 553 w 788"/>
                    <a:gd name="T19" fmla="*/ 757 h 792"/>
                    <a:gd name="T20" fmla="*/ 591 w 788"/>
                    <a:gd name="T21" fmla="*/ 719 h 792"/>
                    <a:gd name="T22" fmla="*/ 642 w 788"/>
                    <a:gd name="T23" fmla="*/ 642 h 792"/>
                    <a:gd name="T24" fmla="*/ 641 w 788"/>
                    <a:gd name="T25" fmla="*/ 638 h 792"/>
                    <a:gd name="T26" fmla="*/ 633 w 788"/>
                    <a:gd name="T27" fmla="*/ 539 h 792"/>
                    <a:gd name="T28" fmla="*/ 666 w 788"/>
                    <a:gd name="T29" fmla="*/ 527 h 792"/>
                    <a:gd name="T30" fmla="*/ 669 w 788"/>
                    <a:gd name="T31" fmla="*/ 538 h 792"/>
                    <a:gd name="T32" fmla="*/ 717 w 788"/>
                    <a:gd name="T33" fmla="*/ 569 h 792"/>
                    <a:gd name="T34" fmla="*/ 754 w 788"/>
                    <a:gd name="T35" fmla="*/ 575 h 792"/>
                    <a:gd name="T36" fmla="*/ 741 w 788"/>
                    <a:gd name="T37" fmla="*/ 610 h 792"/>
                    <a:gd name="T38" fmla="*/ 722 w 788"/>
                    <a:gd name="T39" fmla="*/ 632 h 792"/>
                    <a:gd name="T40" fmla="*/ 716 w 788"/>
                    <a:gd name="T41" fmla="*/ 646 h 792"/>
                    <a:gd name="T42" fmla="*/ 731 w 788"/>
                    <a:gd name="T43" fmla="*/ 647 h 792"/>
                    <a:gd name="T44" fmla="*/ 755 w 788"/>
                    <a:gd name="T45" fmla="*/ 626 h 792"/>
                    <a:gd name="T46" fmla="*/ 767 w 788"/>
                    <a:gd name="T47" fmla="*/ 589 h 792"/>
                    <a:gd name="T48" fmla="*/ 772 w 788"/>
                    <a:gd name="T49" fmla="*/ 579 h 792"/>
                    <a:gd name="T50" fmla="*/ 784 w 788"/>
                    <a:gd name="T51" fmla="*/ 556 h 792"/>
                    <a:gd name="T52" fmla="*/ 765 w 788"/>
                    <a:gd name="T53" fmla="*/ 535 h 792"/>
                    <a:gd name="T54" fmla="*/ 736 w 788"/>
                    <a:gd name="T55" fmla="*/ 531 h 792"/>
                    <a:gd name="T56" fmla="*/ 713 w 788"/>
                    <a:gd name="T57" fmla="*/ 531 h 792"/>
                    <a:gd name="T58" fmla="*/ 722 w 788"/>
                    <a:gd name="T59" fmla="*/ 479 h 792"/>
                    <a:gd name="T60" fmla="*/ 728 w 788"/>
                    <a:gd name="T61" fmla="*/ 347 h 792"/>
                    <a:gd name="T62" fmla="*/ 626 w 788"/>
                    <a:gd name="T63" fmla="*/ 296 h 792"/>
                    <a:gd name="T64" fmla="*/ 582 w 788"/>
                    <a:gd name="T65" fmla="*/ 285 h 792"/>
                    <a:gd name="T66" fmla="*/ 196 w 788"/>
                    <a:gd name="T67" fmla="*/ 50 h 792"/>
                    <a:gd name="T68" fmla="*/ 90 w 788"/>
                    <a:gd name="T69" fmla="*/ 9 h 792"/>
                    <a:gd name="T70" fmla="*/ 7 w 788"/>
                    <a:gd name="T71" fmla="*/ 86 h 792"/>
                    <a:gd name="T72" fmla="*/ 242 w 788"/>
                    <a:gd name="T73" fmla="*/ 321 h 792"/>
                    <a:gd name="T74" fmla="*/ 493 w 788"/>
                    <a:gd name="T75" fmla="*/ 348 h 792"/>
                    <a:gd name="T76" fmla="*/ 506 w 788"/>
                    <a:gd name="T77" fmla="*/ 351 h 792"/>
                    <a:gd name="T78" fmla="*/ 496 w 788"/>
                    <a:gd name="T79" fmla="*/ 435 h 792"/>
                    <a:gd name="T80" fmla="*/ 507 w 788"/>
                    <a:gd name="T81" fmla="*/ 458 h 792"/>
                    <a:gd name="T82" fmla="*/ 507 w 788"/>
                    <a:gd name="T83" fmla="*/ 529 h 792"/>
                    <a:gd name="T84" fmla="*/ 465 w 788"/>
                    <a:gd name="T85" fmla="*/ 586 h 792"/>
                    <a:gd name="T86" fmla="*/ 437 w 788"/>
                    <a:gd name="T87" fmla="*/ 634 h 792"/>
                    <a:gd name="T88" fmla="*/ 429 w 788"/>
                    <a:gd name="T89" fmla="*/ 696 h 792"/>
                    <a:gd name="T90" fmla="*/ 421 w 788"/>
                    <a:gd name="T91" fmla="*/ 709 h 792"/>
                    <a:gd name="T92" fmla="*/ 371 w 788"/>
                    <a:gd name="T93" fmla="*/ 733 h 792"/>
                    <a:gd name="T94" fmla="*/ 353 w 788"/>
                    <a:gd name="T95" fmla="*/ 770 h 792"/>
                    <a:gd name="T96" fmla="*/ 352 w 788"/>
                    <a:gd name="T97" fmla="*/ 770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8" h="792">
                      <a:moveTo>
                        <a:pt x="352" y="770"/>
                      </a:moveTo>
                      <a:cubicBezTo>
                        <a:pt x="372" y="791"/>
                        <a:pt x="388" y="792"/>
                        <a:pt x="411" y="774"/>
                      </a:cubicBezTo>
                      <a:cubicBezTo>
                        <a:pt x="480" y="718"/>
                        <a:pt x="468" y="725"/>
                        <a:pt x="469" y="650"/>
                      </a:cubicBezTo>
                      <a:cubicBezTo>
                        <a:pt x="469" y="638"/>
                        <a:pt x="469" y="626"/>
                        <a:pt x="469" y="613"/>
                      </a:cubicBezTo>
                      <a:cubicBezTo>
                        <a:pt x="509" y="597"/>
                        <a:pt x="532" y="563"/>
                        <a:pt x="556" y="530"/>
                      </a:cubicBezTo>
                      <a:cubicBezTo>
                        <a:pt x="565" y="532"/>
                        <a:pt x="574" y="534"/>
                        <a:pt x="583" y="535"/>
                      </a:cubicBezTo>
                      <a:cubicBezTo>
                        <a:pt x="589" y="570"/>
                        <a:pt x="591" y="606"/>
                        <a:pt x="602" y="639"/>
                      </a:cubicBezTo>
                      <a:cubicBezTo>
                        <a:pt x="610" y="662"/>
                        <a:pt x="604" y="676"/>
                        <a:pt x="592" y="693"/>
                      </a:cubicBezTo>
                      <a:cubicBezTo>
                        <a:pt x="579" y="710"/>
                        <a:pt x="567" y="729"/>
                        <a:pt x="555" y="747"/>
                      </a:cubicBezTo>
                      <a:cubicBezTo>
                        <a:pt x="554" y="750"/>
                        <a:pt x="554" y="754"/>
                        <a:pt x="553" y="757"/>
                      </a:cubicBezTo>
                      <a:cubicBezTo>
                        <a:pt x="572" y="756"/>
                        <a:pt x="578" y="750"/>
                        <a:pt x="591" y="719"/>
                      </a:cubicBezTo>
                      <a:cubicBezTo>
                        <a:pt x="630" y="716"/>
                        <a:pt x="655" y="679"/>
                        <a:pt x="642" y="642"/>
                      </a:cubicBezTo>
                      <a:cubicBezTo>
                        <a:pt x="641" y="641"/>
                        <a:pt x="641" y="639"/>
                        <a:pt x="641" y="638"/>
                      </a:cubicBezTo>
                      <a:cubicBezTo>
                        <a:pt x="627" y="607"/>
                        <a:pt x="613" y="575"/>
                        <a:pt x="633" y="539"/>
                      </a:cubicBezTo>
                      <a:cubicBezTo>
                        <a:pt x="641" y="536"/>
                        <a:pt x="653" y="532"/>
                        <a:pt x="666" y="527"/>
                      </a:cubicBezTo>
                      <a:cubicBezTo>
                        <a:pt x="667" y="531"/>
                        <a:pt x="668" y="535"/>
                        <a:pt x="669" y="538"/>
                      </a:cubicBezTo>
                      <a:cubicBezTo>
                        <a:pt x="680" y="572"/>
                        <a:pt x="682" y="572"/>
                        <a:pt x="717" y="569"/>
                      </a:cubicBezTo>
                      <a:cubicBezTo>
                        <a:pt x="729" y="568"/>
                        <a:pt x="742" y="573"/>
                        <a:pt x="754" y="575"/>
                      </a:cubicBezTo>
                      <a:cubicBezTo>
                        <a:pt x="750" y="586"/>
                        <a:pt x="747" y="599"/>
                        <a:pt x="741" y="610"/>
                      </a:cubicBezTo>
                      <a:cubicBezTo>
                        <a:pt x="737" y="618"/>
                        <a:pt x="728" y="624"/>
                        <a:pt x="722" y="632"/>
                      </a:cubicBezTo>
                      <a:cubicBezTo>
                        <a:pt x="719" y="636"/>
                        <a:pt x="718" y="641"/>
                        <a:pt x="716" y="646"/>
                      </a:cubicBezTo>
                      <a:cubicBezTo>
                        <a:pt x="721" y="646"/>
                        <a:pt x="728" y="649"/>
                        <a:pt x="731" y="647"/>
                      </a:cubicBezTo>
                      <a:cubicBezTo>
                        <a:pt x="740" y="641"/>
                        <a:pt x="750" y="635"/>
                        <a:pt x="755" y="626"/>
                      </a:cubicBezTo>
                      <a:cubicBezTo>
                        <a:pt x="761" y="615"/>
                        <a:pt x="763" y="601"/>
                        <a:pt x="767" y="589"/>
                      </a:cubicBezTo>
                      <a:cubicBezTo>
                        <a:pt x="768" y="585"/>
                        <a:pt x="769" y="579"/>
                        <a:pt x="772" y="579"/>
                      </a:cubicBezTo>
                      <a:cubicBezTo>
                        <a:pt x="785" y="575"/>
                        <a:pt x="788" y="565"/>
                        <a:pt x="784" y="556"/>
                      </a:cubicBezTo>
                      <a:cubicBezTo>
                        <a:pt x="781" y="548"/>
                        <a:pt x="773" y="539"/>
                        <a:pt x="765" y="535"/>
                      </a:cubicBezTo>
                      <a:cubicBezTo>
                        <a:pt x="757" y="531"/>
                        <a:pt x="746" y="531"/>
                        <a:pt x="736" y="531"/>
                      </a:cubicBezTo>
                      <a:cubicBezTo>
                        <a:pt x="728" y="530"/>
                        <a:pt x="721" y="531"/>
                        <a:pt x="713" y="531"/>
                      </a:cubicBezTo>
                      <a:cubicBezTo>
                        <a:pt x="706" y="511"/>
                        <a:pt x="708" y="496"/>
                        <a:pt x="722" y="479"/>
                      </a:cubicBezTo>
                      <a:cubicBezTo>
                        <a:pt x="756" y="438"/>
                        <a:pt x="749" y="392"/>
                        <a:pt x="728" y="347"/>
                      </a:cubicBezTo>
                      <a:cubicBezTo>
                        <a:pt x="712" y="314"/>
                        <a:pt x="667" y="291"/>
                        <a:pt x="626" y="296"/>
                      </a:cubicBezTo>
                      <a:cubicBezTo>
                        <a:pt x="609" y="299"/>
                        <a:pt x="596" y="293"/>
                        <a:pt x="582" y="285"/>
                      </a:cubicBezTo>
                      <a:cubicBezTo>
                        <a:pt x="454" y="206"/>
                        <a:pt x="325" y="128"/>
                        <a:pt x="196" y="50"/>
                      </a:cubicBezTo>
                      <a:cubicBezTo>
                        <a:pt x="163" y="30"/>
                        <a:pt x="129" y="16"/>
                        <a:pt x="90" y="9"/>
                      </a:cubicBezTo>
                      <a:cubicBezTo>
                        <a:pt x="35" y="0"/>
                        <a:pt x="0" y="31"/>
                        <a:pt x="7" y="86"/>
                      </a:cubicBezTo>
                      <a:cubicBezTo>
                        <a:pt x="23" y="204"/>
                        <a:pt x="103" y="310"/>
                        <a:pt x="242" y="321"/>
                      </a:cubicBezTo>
                      <a:cubicBezTo>
                        <a:pt x="326" y="328"/>
                        <a:pt x="409" y="339"/>
                        <a:pt x="493" y="348"/>
                      </a:cubicBezTo>
                      <a:cubicBezTo>
                        <a:pt x="496" y="349"/>
                        <a:pt x="500" y="350"/>
                        <a:pt x="506" y="351"/>
                      </a:cubicBezTo>
                      <a:cubicBezTo>
                        <a:pt x="475" y="377"/>
                        <a:pt x="479" y="405"/>
                        <a:pt x="496" y="435"/>
                      </a:cubicBezTo>
                      <a:cubicBezTo>
                        <a:pt x="500" y="442"/>
                        <a:pt x="502" y="451"/>
                        <a:pt x="507" y="458"/>
                      </a:cubicBezTo>
                      <a:cubicBezTo>
                        <a:pt x="524" y="482"/>
                        <a:pt x="520" y="506"/>
                        <a:pt x="507" y="529"/>
                      </a:cubicBezTo>
                      <a:cubicBezTo>
                        <a:pt x="495" y="549"/>
                        <a:pt x="481" y="570"/>
                        <a:pt x="465" y="586"/>
                      </a:cubicBezTo>
                      <a:cubicBezTo>
                        <a:pt x="450" y="600"/>
                        <a:pt x="440" y="615"/>
                        <a:pt x="437" y="634"/>
                      </a:cubicBezTo>
                      <a:cubicBezTo>
                        <a:pt x="434" y="655"/>
                        <a:pt x="432" y="675"/>
                        <a:pt x="429" y="696"/>
                      </a:cubicBezTo>
                      <a:cubicBezTo>
                        <a:pt x="428" y="701"/>
                        <a:pt x="425" y="707"/>
                        <a:pt x="421" y="709"/>
                      </a:cubicBezTo>
                      <a:cubicBezTo>
                        <a:pt x="405" y="718"/>
                        <a:pt x="388" y="725"/>
                        <a:pt x="371" y="733"/>
                      </a:cubicBezTo>
                      <a:cubicBezTo>
                        <a:pt x="356" y="741"/>
                        <a:pt x="348" y="753"/>
                        <a:pt x="353" y="770"/>
                      </a:cubicBezTo>
                      <a:lnTo>
                        <a:pt x="352" y="7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0" name="Freeform 9">
                  <a:extLst>
                    <a:ext uri="{FF2B5EF4-FFF2-40B4-BE49-F238E27FC236}">
                      <a16:creationId xmlns="" xmlns:a16="http://schemas.microsoft.com/office/drawing/2014/main" id="{A2169351-6141-4567-A620-E1E2E595C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517" y="1920082"/>
                  <a:ext cx="1298575" cy="1338263"/>
                </a:xfrm>
                <a:custGeom>
                  <a:avLst/>
                  <a:gdLst>
                    <a:gd name="T0" fmla="*/ 409 w 409"/>
                    <a:gd name="T1" fmla="*/ 418 h 421"/>
                    <a:gd name="T2" fmla="*/ 397 w 409"/>
                    <a:gd name="T3" fmla="*/ 387 h 421"/>
                    <a:gd name="T4" fmla="*/ 206 w 409"/>
                    <a:gd name="T5" fmla="*/ 109 h 421"/>
                    <a:gd name="T6" fmla="*/ 111 w 409"/>
                    <a:gd name="T7" fmla="*/ 23 h 421"/>
                    <a:gd name="T8" fmla="*/ 61 w 409"/>
                    <a:gd name="T9" fmla="*/ 5 h 421"/>
                    <a:gd name="T10" fmla="*/ 3 w 409"/>
                    <a:gd name="T11" fmla="*/ 60 h 421"/>
                    <a:gd name="T12" fmla="*/ 8 w 409"/>
                    <a:gd name="T13" fmla="*/ 166 h 421"/>
                    <a:gd name="T14" fmla="*/ 31 w 409"/>
                    <a:gd name="T15" fmla="*/ 197 h 421"/>
                    <a:gd name="T16" fmla="*/ 393 w 409"/>
                    <a:gd name="T17" fmla="*/ 416 h 421"/>
                    <a:gd name="T18" fmla="*/ 404 w 409"/>
                    <a:gd name="T19" fmla="*/ 421 h 421"/>
                    <a:gd name="T20" fmla="*/ 409 w 409"/>
                    <a:gd name="T21" fmla="*/ 418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421">
                      <a:moveTo>
                        <a:pt x="409" y="418"/>
                      </a:moveTo>
                      <a:cubicBezTo>
                        <a:pt x="405" y="408"/>
                        <a:pt x="403" y="396"/>
                        <a:pt x="397" y="387"/>
                      </a:cubicBezTo>
                      <a:cubicBezTo>
                        <a:pt x="334" y="294"/>
                        <a:pt x="271" y="201"/>
                        <a:pt x="206" y="109"/>
                      </a:cubicBezTo>
                      <a:cubicBezTo>
                        <a:pt x="181" y="74"/>
                        <a:pt x="149" y="44"/>
                        <a:pt x="111" y="23"/>
                      </a:cubicBezTo>
                      <a:cubicBezTo>
                        <a:pt x="96" y="14"/>
                        <a:pt x="78" y="8"/>
                        <a:pt x="61" y="5"/>
                      </a:cubicBezTo>
                      <a:cubicBezTo>
                        <a:pt x="31" y="0"/>
                        <a:pt x="6" y="21"/>
                        <a:pt x="3" y="60"/>
                      </a:cubicBezTo>
                      <a:cubicBezTo>
                        <a:pt x="0" y="95"/>
                        <a:pt x="3" y="131"/>
                        <a:pt x="8" y="166"/>
                      </a:cubicBezTo>
                      <a:cubicBezTo>
                        <a:pt x="9" y="177"/>
                        <a:pt x="20" y="191"/>
                        <a:pt x="31" y="197"/>
                      </a:cubicBezTo>
                      <a:cubicBezTo>
                        <a:pt x="151" y="271"/>
                        <a:pt x="272" y="343"/>
                        <a:pt x="393" y="416"/>
                      </a:cubicBezTo>
                      <a:cubicBezTo>
                        <a:pt x="397" y="418"/>
                        <a:pt x="401" y="420"/>
                        <a:pt x="404" y="421"/>
                      </a:cubicBezTo>
                      <a:cubicBezTo>
                        <a:pt x="406" y="420"/>
                        <a:pt x="407" y="419"/>
                        <a:pt x="409" y="4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1" name="Freeform 10">
                  <a:extLst>
                    <a:ext uri="{FF2B5EF4-FFF2-40B4-BE49-F238E27FC236}">
                      <a16:creationId xmlns="" xmlns:a16="http://schemas.microsoft.com/office/drawing/2014/main" id="{FEEA758C-7669-44A7-9C73-A48CA9CEF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142" y="3242470"/>
                  <a:ext cx="819150" cy="792163"/>
                </a:xfrm>
                <a:custGeom>
                  <a:avLst/>
                  <a:gdLst>
                    <a:gd name="T0" fmla="*/ 143 w 258"/>
                    <a:gd name="T1" fmla="*/ 56 h 249"/>
                    <a:gd name="T2" fmla="*/ 148 w 258"/>
                    <a:gd name="T3" fmla="*/ 26 h 249"/>
                    <a:gd name="T4" fmla="*/ 192 w 258"/>
                    <a:gd name="T5" fmla="*/ 14 h 249"/>
                    <a:gd name="T6" fmla="*/ 217 w 258"/>
                    <a:gd name="T7" fmla="*/ 24 h 249"/>
                    <a:gd name="T8" fmla="*/ 234 w 258"/>
                    <a:gd name="T9" fmla="*/ 14 h 249"/>
                    <a:gd name="T10" fmla="*/ 233 w 258"/>
                    <a:gd name="T11" fmla="*/ 3 h 249"/>
                    <a:gd name="T12" fmla="*/ 222 w 258"/>
                    <a:gd name="T13" fmla="*/ 1 h 249"/>
                    <a:gd name="T14" fmla="*/ 185 w 258"/>
                    <a:gd name="T15" fmla="*/ 1 h 249"/>
                    <a:gd name="T16" fmla="*/ 138 w 258"/>
                    <a:gd name="T17" fmla="*/ 19 h 249"/>
                    <a:gd name="T18" fmla="*/ 112 w 258"/>
                    <a:gd name="T19" fmla="*/ 22 h 249"/>
                    <a:gd name="T20" fmla="*/ 39 w 258"/>
                    <a:gd name="T21" fmla="*/ 10 h 249"/>
                    <a:gd name="T22" fmla="*/ 6 w 258"/>
                    <a:gd name="T23" fmla="*/ 63 h 249"/>
                    <a:gd name="T24" fmla="*/ 84 w 258"/>
                    <a:gd name="T25" fmla="*/ 226 h 249"/>
                    <a:gd name="T26" fmla="*/ 136 w 258"/>
                    <a:gd name="T27" fmla="*/ 220 h 249"/>
                    <a:gd name="T28" fmla="*/ 151 w 258"/>
                    <a:gd name="T29" fmla="*/ 87 h 249"/>
                    <a:gd name="T30" fmla="*/ 161 w 258"/>
                    <a:gd name="T31" fmla="*/ 52 h 249"/>
                    <a:gd name="T32" fmla="*/ 204 w 258"/>
                    <a:gd name="T33" fmla="*/ 55 h 249"/>
                    <a:gd name="T34" fmla="*/ 227 w 258"/>
                    <a:gd name="T35" fmla="*/ 81 h 249"/>
                    <a:gd name="T36" fmla="*/ 250 w 258"/>
                    <a:gd name="T37" fmla="*/ 90 h 249"/>
                    <a:gd name="T38" fmla="*/ 257 w 258"/>
                    <a:gd name="T39" fmla="*/ 78 h 249"/>
                    <a:gd name="T40" fmla="*/ 241 w 258"/>
                    <a:gd name="T41" fmla="*/ 61 h 249"/>
                    <a:gd name="T42" fmla="*/ 197 w 258"/>
                    <a:gd name="T43" fmla="*/ 42 h 249"/>
                    <a:gd name="T44" fmla="*/ 168 w 258"/>
                    <a:gd name="T45" fmla="*/ 42 h 249"/>
                    <a:gd name="T46" fmla="*/ 143 w 258"/>
                    <a:gd name="T47" fmla="*/ 56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8" h="249">
                      <a:moveTo>
                        <a:pt x="143" y="56"/>
                      </a:moveTo>
                      <a:cubicBezTo>
                        <a:pt x="132" y="42"/>
                        <a:pt x="140" y="33"/>
                        <a:pt x="148" y="26"/>
                      </a:cubicBezTo>
                      <a:cubicBezTo>
                        <a:pt x="160" y="13"/>
                        <a:pt x="174" y="5"/>
                        <a:pt x="192" y="14"/>
                      </a:cubicBezTo>
                      <a:cubicBezTo>
                        <a:pt x="200" y="17"/>
                        <a:pt x="209" y="23"/>
                        <a:pt x="217" y="24"/>
                      </a:cubicBezTo>
                      <a:cubicBezTo>
                        <a:pt x="223" y="24"/>
                        <a:pt x="230" y="19"/>
                        <a:pt x="234" y="14"/>
                      </a:cubicBezTo>
                      <a:cubicBezTo>
                        <a:pt x="236" y="13"/>
                        <a:pt x="236" y="6"/>
                        <a:pt x="233" y="3"/>
                      </a:cubicBezTo>
                      <a:cubicBezTo>
                        <a:pt x="231" y="1"/>
                        <a:pt x="226" y="1"/>
                        <a:pt x="222" y="1"/>
                      </a:cubicBezTo>
                      <a:cubicBezTo>
                        <a:pt x="210" y="1"/>
                        <a:pt x="197" y="2"/>
                        <a:pt x="185" y="1"/>
                      </a:cubicBezTo>
                      <a:cubicBezTo>
                        <a:pt x="166" y="0"/>
                        <a:pt x="150" y="4"/>
                        <a:pt x="138" y="19"/>
                      </a:cubicBezTo>
                      <a:cubicBezTo>
                        <a:pt x="130" y="29"/>
                        <a:pt x="123" y="30"/>
                        <a:pt x="112" y="22"/>
                      </a:cubicBezTo>
                      <a:cubicBezTo>
                        <a:pt x="90" y="6"/>
                        <a:pt x="64" y="6"/>
                        <a:pt x="39" y="10"/>
                      </a:cubicBezTo>
                      <a:cubicBezTo>
                        <a:pt x="13" y="15"/>
                        <a:pt x="0" y="36"/>
                        <a:pt x="6" y="63"/>
                      </a:cubicBezTo>
                      <a:cubicBezTo>
                        <a:pt x="20" y="123"/>
                        <a:pt x="46" y="178"/>
                        <a:pt x="84" y="226"/>
                      </a:cubicBezTo>
                      <a:cubicBezTo>
                        <a:pt x="103" y="249"/>
                        <a:pt x="124" y="247"/>
                        <a:pt x="136" y="220"/>
                      </a:cubicBezTo>
                      <a:cubicBezTo>
                        <a:pt x="156" y="178"/>
                        <a:pt x="158" y="132"/>
                        <a:pt x="151" y="87"/>
                      </a:cubicBezTo>
                      <a:cubicBezTo>
                        <a:pt x="148" y="72"/>
                        <a:pt x="146" y="61"/>
                        <a:pt x="161" y="52"/>
                      </a:cubicBezTo>
                      <a:cubicBezTo>
                        <a:pt x="176" y="43"/>
                        <a:pt x="191" y="45"/>
                        <a:pt x="204" y="55"/>
                      </a:cubicBezTo>
                      <a:cubicBezTo>
                        <a:pt x="213" y="62"/>
                        <a:pt x="219" y="73"/>
                        <a:pt x="227" y="81"/>
                      </a:cubicBezTo>
                      <a:cubicBezTo>
                        <a:pt x="233" y="86"/>
                        <a:pt x="242" y="88"/>
                        <a:pt x="250" y="90"/>
                      </a:cubicBezTo>
                      <a:cubicBezTo>
                        <a:pt x="251" y="90"/>
                        <a:pt x="258" y="80"/>
                        <a:pt x="257" y="78"/>
                      </a:cubicBezTo>
                      <a:cubicBezTo>
                        <a:pt x="253" y="71"/>
                        <a:pt x="247" y="65"/>
                        <a:pt x="241" y="61"/>
                      </a:cubicBezTo>
                      <a:cubicBezTo>
                        <a:pt x="227" y="54"/>
                        <a:pt x="212" y="47"/>
                        <a:pt x="197" y="42"/>
                      </a:cubicBezTo>
                      <a:cubicBezTo>
                        <a:pt x="188" y="39"/>
                        <a:pt x="177" y="39"/>
                        <a:pt x="168" y="42"/>
                      </a:cubicBezTo>
                      <a:cubicBezTo>
                        <a:pt x="159" y="44"/>
                        <a:pt x="152" y="50"/>
                        <a:pt x="143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" name="Freeform 11">
                  <a:extLst>
                    <a:ext uri="{FF2B5EF4-FFF2-40B4-BE49-F238E27FC236}">
                      <a16:creationId xmlns="" xmlns:a16="http://schemas.microsoft.com/office/drawing/2014/main" id="{076706C1-1D74-4EED-ADB7-9D16FFEBCD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67" y="3672682"/>
                  <a:ext cx="730250" cy="773113"/>
                </a:xfrm>
                <a:custGeom>
                  <a:avLst/>
                  <a:gdLst>
                    <a:gd name="T0" fmla="*/ 230 w 230"/>
                    <a:gd name="T1" fmla="*/ 190 h 243"/>
                    <a:gd name="T2" fmla="*/ 71 w 230"/>
                    <a:gd name="T3" fmla="*/ 0 h 243"/>
                    <a:gd name="T4" fmla="*/ 14 w 230"/>
                    <a:gd name="T5" fmla="*/ 47 h 243"/>
                    <a:gd name="T6" fmla="*/ 9 w 230"/>
                    <a:gd name="T7" fmla="*/ 96 h 243"/>
                    <a:gd name="T8" fmla="*/ 142 w 230"/>
                    <a:gd name="T9" fmla="*/ 230 h 243"/>
                    <a:gd name="T10" fmla="*/ 206 w 230"/>
                    <a:gd name="T11" fmla="*/ 219 h 243"/>
                    <a:gd name="T12" fmla="*/ 230 w 230"/>
                    <a:gd name="T13" fmla="*/ 19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0" h="243">
                      <a:moveTo>
                        <a:pt x="230" y="190"/>
                      </a:moveTo>
                      <a:cubicBezTo>
                        <a:pt x="164" y="139"/>
                        <a:pt x="109" y="79"/>
                        <a:pt x="71" y="0"/>
                      </a:cubicBezTo>
                      <a:cubicBezTo>
                        <a:pt x="51" y="16"/>
                        <a:pt x="31" y="30"/>
                        <a:pt x="14" y="47"/>
                      </a:cubicBezTo>
                      <a:cubicBezTo>
                        <a:pt x="0" y="61"/>
                        <a:pt x="0" y="78"/>
                        <a:pt x="9" y="96"/>
                      </a:cubicBezTo>
                      <a:cubicBezTo>
                        <a:pt x="39" y="156"/>
                        <a:pt x="87" y="196"/>
                        <a:pt x="142" y="230"/>
                      </a:cubicBezTo>
                      <a:cubicBezTo>
                        <a:pt x="164" y="243"/>
                        <a:pt x="188" y="238"/>
                        <a:pt x="206" y="219"/>
                      </a:cubicBezTo>
                      <a:cubicBezTo>
                        <a:pt x="214" y="211"/>
                        <a:pt x="222" y="201"/>
                        <a:pt x="230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="" xmlns:a16="http://schemas.microsoft.com/office/drawing/2014/main" id="{93D6EEDB-0034-4249-8BF5-E1452744C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067" y="3475832"/>
                  <a:ext cx="644525" cy="644525"/>
                </a:xfrm>
                <a:custGeom>
                  <a:avLst/>
                  <a:gdLst>
                    <a:gd name="T0" fmla="*/ 59 w 203"/>
                    <a:gd name="T1" fmla="*/ 0 h 203"/>
                    <a:gd name="T2" fmla="*/ 30 w 203"/>
                    <a:gd name="T3" fmla="*/ 6 h 203"/>
                    <a:gd name="T4" fmla="*/ 11 w 203"/>
                    <a:gd name="T5" fmla="*/ 49 h 203"/>
                    <a:gd name="T6" fmla="*/ 117 w 203"/>
                    <a:gd name="T7" fmla="*/ 182 h 203"/>
                    <a:gd name="T8" fmla="*/ 137 w 203"/>
                    <a:gd name="T9" fmla="*/ 194 h 203"/>
                    <a:gd name="T10" fmla="*/ 188 w 203"/>
                    <a:gd name="T11" fmla="*/ 190 h 203"/>
                    <a:gd name="T12" fmla="*/ 198 w 203"/>
                    <a:gd name="T13" fmla="*/ 145 h 203"/>
                    <a:gd name="T14" fmla="*/ 99 w 203"/>
                    <a:gd name="T15" fmla="*/ 13 h 203"/>
                    <a:gd name="T16" fmla="*/ 59 w 203"/>
                    <a:gd name="T17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3" h="203">
                      <a:moveTo>
                        <a:pt x="59" y="0"/>
                      </a:moveTo>
                      <a:cubicBezTo>
                        <a:pt x="46" y="3"/>
                        <a:pt x="38" y="4"/>
                        <a:pt x="30" y="6"/>
                      </a:cubicBezTo>
                      <a:cubicBezTo>
                        <a:pt x="8" y="14"/>
                        <a:pt x="0" y="29"/>
                        <a:pt x="11" y="49"/>
                      </a:cubicBezTo>
                      <a:cubicBezTo>
                        <a:pt x="38" y="100"/>
                        <a:pt x="70" y="147"/>
                        <a:pt x="117" y="182"/>
                      </a:cubicBezTo>
                      <a:cubicBezTo>
                        <a:pt x="123" y="187"/>
                        <a:pt x="130" y="191"/>
                        <a:pt x="137" y="194"/>
                      </a:cubicBezTo>
                      <a:cubicBezTo>
                        <a:pt x="155" y="201"/>
                        <a:pt x="173" y="203"/>
                        <a:pt x="188" y="190"/>
                      </a:cubicBezTo>
                      <a:cubicBezTo>
                        <a:pt x="203" y="178"/>
                        <a:pt x="202" y="161"/>
                        <a:pt x="198" y="145"/>
                      </a:cubicBezTo>
                      <a:cubicBezTo>
                        <a:pt x="184" y="87"/>
                        <a:pt x="150" y="43"/>
                        <a:pt x="99" y="13"/>
                      </a:cubicBezTo>
                      <a:cubicBezTo>
                        <a:pt x="86" y="6"/>
                        <a:pt x="70" y="4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="" xmlns:a16="http://schemas.microsoft.com/office/drawing/2014/main" id="{85AB8AF6-5986-4281-93C7-DF6997AFB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117" y="3539332"/>
                  <a:ext cx="692150" cy="723900"/>
                </a:xfrm>
                <a:custGeom>
                  <a:avLst/>
                  <a:gdLst>
                    <a:gd name="T0" fmla="*/ 218 w 218"/>
                    <a:gd name="T1" fmla="*/ 186 h 228"/>
                    <a:gd name="T2" fmla="*/ 79 w 218"/>
                    <a:gd name="T3" fmla="*/ 31 h 228"/>
                    <a:gd name="T4" fmla="*/ 26 w 218"/>
                    <a:gd name="T5" fmla="*/ 14 h 228"/>
                    <a:gd name="T6" fmla="*/ 12 w 218"/>
                    <a:gd name="T7" fmla="*/ 61 h 228"/>
                    <a:gd name="T8" fmla="*/ 152 w 218"/>
                    <a:gd name="T9" fmla="*/ 223 h 228"/>
                    <a:gd name="T10" fmla="*/ 171 w 218"/>
                    <a:gd name="T11" fmla="*/ 227 h 228"/>
                    <a:gd name="T12" fmla="*/ 218 w 218"/>
                    <a:gd name="T13" fmla="*/ 186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8" h="228">
                      <a:moveTo>
                        <a:pt x="218" y="186"/>
                      </a:moveTo>
                      <a:cubicBezTo>
                        <a:pt x="150" y="152"/>
                        <a:pt x="108" y="97"/>
                        <a:pt x="79" y="31"/>
                      </a:cubicBezTo>
                      <a:cubicBezTo>
                        <a:pt x="68" y="6"/>
                        <a:pt x="51" y="0"/>
                        <a:pt x="26" y="14"/>
                      </a:cubicBezTo>
                      <a:cubicBezTo>
                        <a:pt x="4" y="26"/>
                        <a:pt x="0" y="39"/>
                        <a:pt x="12" y="61"/>
                      </a:cubicBezTo>
                      <a:cubicBezTo>
                        <a:pt x="46" y="126"/>
                        <a:pt x="94" y="179"/>
                        <a:pt x="152" y="223"/>
                      </a:cubicBezTo>
                      <a:cubicBezTo>
                        <a:pt x="156" y="227"/>
                        <a:pt x="165" y="228"/>
                        <a:pt x="171" y="227"/>
                      </a:cubicBezTo>
                      <a:cubicBezTo>
                        <a:pt x="193" y="222"/>
                        <a:pt x="211" y="211"/>
                        <a:pt x="218" y="1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="" xmlns:a16="http://schemas.microsoft.com/office/drawing/2014/main" id="{E7DB1762-EE1C-40F8-BB4B-D5E947746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6208" y="3933032"/>
                  <a:ext cx="631825" cy="566738"/>
                </a:xfrm>
                <a:custGeom>
                  <a:avLst/>
                  <a:gdLst>
                    <a:gd name="T0" fmla="*/ 199 w 199"/>
                    <a:gd name="T1" fmla="*/ 160 h 178"/>
                    <a:gd name="T2" fmla="*/ 129 w 199"/>
                    <a:gd name="T3" fmla="*/ 106 h 178"/>
                    <a:gd name="T4" fmla="*/ 57 w 199"/>
                    <a:gd name="T5" fmla="*/ 12 h 178"/>
                    <a:gd name="T6" fmla="*/ 37 w 199"/>
                    <a:gd name="T7" fmla="*/ 6 h 178"/>
                    <a:gd name="T8" fmla="*/ 1 w 199"/>
                    <a:gd name="T9" fmla="*/ 77 h 178"/>
                    <a:gd name="T10" fmla="*/ 6 w 199"/>
                    <a:gd name="T11" fmla="*/ 88 h 178"/>
                    <a:gd name="T12" fmla="*/ 110 w 199"/>
                    <a:gd name="T13" fmla="*/ 166 h 178"/>
                    <a:gd name="T14" fmla="*/ 199 w 199"/>
                    <a:gd name="T15" fmla="*/ 1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9" h="178">
                      <a:moveTo>
                        <a:pt x="199" y="160"/>
                      </a:moveTo>
                      <a:cubicBezTo>
                        <a:pt x="175" y="141"/>
                        <a:pt x="151" y="124"/>
                        <a:pt x="129" y="106"/>
                      </a:cubicBezTo>
                      <a:cubicBezTo>
                        <a:pt x="99" y="80"/>
                        <a:pt x="73" y="49"/>
                        <a:pt x="57" y="12"/>
                      </a:cubicBezTo>
                      <a:cubicBezTo>
                        <a:pt x="52" y="0"/>
                        <a:pt x="45" y="0"/>
                        <a:pt x="37" y="6"/>
                      </a:cubicBezTo>
                      <a:cubicBezTo>
                        <a:pt x="15" y="25"/>
                        <a:pt x="8" y="51"/>
                        <a:pt x="1" y="77"/>
                      </a:cubicBezTo>
                      <a:cubicBezTo>
                        <a:pt x="0" y="80"/>
                        <a:pt x="3" y="85"/>
                        <a:pt x="6" y="88"/>
                      </a:cubicBezTo>
                      <a:cubicBezTo>
                        <a:pt x="35" y="121"/>
                        <a:pt x="68" y="149"/>
                        <a:pt x="110" y="166"/>
                      </a:cubicBezTo>
                      <a:cubicBezTo>
                        <a:pt x="140" y="177"/>
                        <a:pt x="169" y="178"/>
                        <a:pt x="199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6" name="Freeform 15">
                  <a:extLst>
                    <a:ext uri="{FF2B5EF4-FFF2-40B4-BE49-F238E27FC236}">
                      <a16:creationId xmlns="" xmlns:a16="http://schemas.microsoft.com/office/drawing/2014/main" id="{FA9F074D-B69C-405C-BD5A-5B6A6298D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22883" y="4212432"/>
                  <a:ext cx="527050" cy="468313"/>
                </a:xfrm>
                <a:custGeom>
                  <a:avLst/>
                  <a:gdLst>
                    <a:gd name="T0" fmla="*/ 166 w 166"/>
                    <a:gd name="T1" fmla="*/ 93 h 147"/>
                    <a:gd name="T2" fmla="*/ 15 w 166"/>
                    <a:gd name="T3" fmla="*/ 0 h 147"/>
                    <a:gd name="T4" fmla="*/ 13 w 166"/>
                    <a:gd name="T5" fmla="*/ 118 h 147"/>
                    <a:gd name="T6" fmla="*/ 55 w 166"/>
                    <a:gd name="T7" fmla="*/ 147 h 147"/>
                    <a:gd name="T8" fmla="*/ 145 w 166"/>
                    <a:gd name="T9" fmla="*/ 117 h 147"/>
                    <a:gd name="T10" fmla="*/ 166 w 166"/>
                    <a:gd name="T11" fmla="*/ 9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47">
                      <a:moveTo>
                        <a:pt x="166" y="93"/>
                      </a:moveTo>
                      <a:cubicBezTo>
                        <a:pt x="102" y="83"/>
                        <a:pt x="56" y="49"/>
                        <a:pt x="15" y="0"/>
                      </a:cubicBezTo>
                      <a:cubicBezTo>
                        <a:pt x="6" y="41"/>
                        <a:pt x="0" y="80"/>
                        <a:pt x="13" y="118"/>
                      </a:cubicBezTo>
                      <a:cubicBezTo>
                        <a:pt x="19" y="138"/>
                        <a:pt x="34" y="147"/>
                        <a:pt x="55" y="147"/>
                      </a:cubicBezTo>
                      <a:cubicBezTo>
                        <a:pt x="88" y="147"/>
                        <a:pt x="119" y="138"/>
                        <a:pt x="145" y="117"/>
                      </a:cubicBezTo>
                      <a:cubicBezTo>
                        <a:pt x="153" y="111"/>
                        <a:pt x="158" y="103"/>
                        <a:pt x="166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7" name="Freeform 16">
                  <a:extLst>
                    <a:ext uri="{FF2B5EF4-FFF2-40B4-BE49-F238E27FC236}">
                      <a16:creationId xmlns="" xmlns:a16="http://schemas.microsoft.com/office/drawing/2014/main" id="{78762DDF-10A8-4A1D-B9EE-90131D895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217" y="4829970"/>
                  <a:ext cx="107950" cy="219075"/>
                </a:xfrm>
                <a:custGeom>
                  <a:avLst/>
                  <a:gdLst>
                    <a:gd name="T0" fmla="*/ 32 w 34"/>
                    <a:gd name="T1" fmla="*/ 0 h 69"/>
                    <a:gd name="T2" fmla="*/ 23 w 34"/>
                    <a:gd name="T3" fmla="*/ 2 h 69"/>
                    <a:gd name="T4" fmla="*/ 9 w 34"/>
                    <a:gd name="T5" fmla="*/ 69 h 69"/>
                    <a:gd name="T6" fmla="*/ 31 w 34"/>
                    <a:gd name="T7" fmla="*/ 0 h 69"/>
                    <a:gd name="T8" fmla="*/ 32 w 34"/>
                    <a:gd name="T9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69">
                      <a:moveTo>
                        <a:pt x="32" y="0"/>
                      </a:moveTo>
                      <a:cubicBezTo>
                        <a:pt x="29" y="1"/>
                        <a:pt x="25" y="0"/>
                        <a:pt x="23" y="2"/>
                      </a:cubicBezTo>
                      <a:cubicBezTo>
                        <a:pt x="10" y="9"/>
                        <a:pt x="0" y="52"/>
                        <a:pt x="9" y="69"/>
                      </a:cubicBezTo>
                      <a:cubicBezTo>
                        <a:pt x="26" y="48"/>
                        <a:pt x="34" y="26"/>
                        <a:pt x="31" y="0"/>
                      </a:cubicBezTo>
                      <a:cubicBezTo>
                        <a:pt x="31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7">
                  <a:extLst>
                    <a:ext uri="{FF2B5EF4-FFF2-40B4-BE49-F238E27FC236}">
                      <a16:creationId xmlns="" xmlns:a16="http://schemas.microsoft.com/office/drawing/2014/main" id="{D7402147-D9D9-49A6-82B9-4E14D0D95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68908" y="4687095"/>
                  <a:ext cx="117475" cy="107950"/>
                </a:xfrm>
                <a:custGeom>
                  <a:avLst/>
                  <a:gdLst>
                    <a:gd name="T0" fmla="*/ 6 w 37"/>
                    <a:gd name="T1" fmla="*/ 34 h 34"/>
                    <a:gd name="T2" fmla="*/ 37 w 37"/>
                    <a:gd name="T3" fmla="*/ 8 h 34"/>
                    <a:gd name="T4" fmla="*/ 0 w 37"/>
                    <a:gd name="T5" fmla="*/ 0 h 34"/>
                    <a:gd name="T6" fmla="*/ 6 w 37"/>
                    <a:gd name="T7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34">
                      <a:moveTo>
                        <a:pt x="6" y="34"/>
                      </a:moveTo>
                      <a:cubicBezTo>
                        <a:pt x="17" y="25"/>
                        <a:pt x="26" y="17"/>
                        <a:pt x="37" y="8"/>
                      </a:cubicBezTo>
                      <a:cubicBezTo>
                        <a:pt x="24" y="5"/>
                        <a:pt x="12" y="3"/>
                        <a:pt x="0" y="0"/>
                      </a:cubicBezTo>
                      <a:cubicBezTo>
                        <a:pt x="2" y="10"/>
                        <a:pt x="4" y="21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  <p:sp>
            <p:nvSpPr>
              <p:cNvPr id="32" name="Freeform 6">
                <a:extLst>
                  <a:ext uri="{FF2B5EF4-FFF2-40B4-BE49-F238E27FC236}">
                    <a16:creationId xmlns="" xmlns:a16="http://schemas.microsoft.com/office/drawing/2014/main" id="{3B8134BF-3F5A-4DA1-87FE-FF9660644F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4053" y="5330190"/>
                <a:ext cx="1241425" cy="1417638"/>
              </a:xfrm>
              <a:custGeom>
                <a:avLst/>
                <a:gdLst>
                  <a:gd name="T0" fmla="*/ 559 w 782"/>
                  <a:gd name="T1" fmla="*/ 88 h 893"/>
                  <a:gd name="T2" fmla="*/ 391 w 782"/>
                  <a:gd name="T3" fmla="*/ 0 h 893"/>
                  <a:gd name="T4" fmla="*/ 0 w 782"/>
                  <a:gd name="T5" fmla="*/ 204 h 893"/>
                  <a:gd name="T6" fmla="*/ 0 w 782"/>
                  <a:gd name="T7" fmla="*/ 673 h 893"/>
                  <a:gd name="T8" fmla="*/ 409 w 782"/>
                  <a:gd name="T9" fmla="*/ 893 h 893"/>
                  <a:gd name="T10" fmla="*/ 559 w 782"/>
                  <a:gd name="T11" fmla="*/ 805 h 893"/>
                  <a:gd name="T12" fmla="*/ 782 w 782"/>
                  <a:gd name="T13" fmla="*/ 673 h 893"/>
                  <a:gd name="T14" fmla="*/ 782 w 782"/>
                  <a:gd name="T15" fmla="*/ 204 h 893"/>
                  <a:gd name="T16" fmla="*/ 559 w 782"/>
                  <a:gd name="T17" fmla="*/ 88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2" h="893">
                    <a:moveTo>
                      <a:pt x="559" y="88"/>
                    </a:moveTo>
                    <a:lnTo>
                      <a:pt x="391" y="0"/>
                    </a:lnTo>
                    <a:lnTo>
                      <a:pt x="0" y="204"/>
                    </a:lnTo>
                    <a:lnTo>
                      <a:pt x="0" y="673"/>
                    </a:lnTo>
                    <a:lnTo>
                      <a:pt x="409" y="893"/>
                    </a:lnTo>
                    <a:lnTo>
                      <a:pt x="559" y="805"/>
                    </a:lnTo>
                    <a:lnTo>
                      <a:pt x="782" y="673"/>
                    </a:lnTo>
                    <a:lnTo>
                      <a:pt x="782" y="204"/>
                    </a:lnTo>
                    <a:lnTo>
                      <a:pt x="559" y="88"/>
                    </a:lnTo>
                    <a:close/>
                  </a:path>
                </a:pathLst>
              </a:custGeom>
              <a:grpFill/>
              <a:ln w="619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5890045" y="6175123"/>
            <a:ext cx="503238" cy="412751"/>
            <a:chOff x="5892800" y="6118225"/>
            <a:chExt cx="503238" cy="412751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892800" y="6118225"/>
              <a:ext cx="503238" cy="412751"/>
            </a:xfrm>
            <a:custGeom>
              <a:avLst/>
              <a:gdLst>
                <a:gd name="T0" fmla="*/ 2 w 131"/>
                <a:gd name="T1" fmla="*/ 11 h 107"/>
                <a:gd name="T2" fmla="*/ 4 w 131"/>
                <a:gd name="T3" fmla="*/ 7 h 107"/>
                <a:gd name="T4" fmla="*/ 37 w 131"/>
                <a:gd name="T5" fmla="*/ 1 h 107"/>
                <a:gd name="T6" fmla="*/ 91 w 131"/>
                <a:gd name="T7" fmla="*/ 1 h 107"/>
                <a:gd name="T8" fmla="*/ 115 w 131"/>
                <a:gd name="T9" fmla="*/ 10 h 107"/>
                <a:gd name="T10" fmla="*/ 113 w 131"/>
                <a:gd name="T11" fmla="*/ 15 h 107"/>
                <a:gd name="T12" fmla="*/ 113 w 131"/>
                <a:gd name="T13" fmla="*/ 28 h 107"/>
                <a:gd name="T14" fmla="*/ 113 w 131"/>
                <a:gd name="T15" fmla="*/ 30 h 107"/>
                <a:gd name="T16" fmla="*/ 108 w 131"/>
                <a:gd name="T17" fmla="*/ 40 h 107"/>
                <a:gd name="T18" fmla="*/ 106 w 131"/>
                <a:gd name="T19" fmla="*/ 43 h 107"/>
                <a:gd name="T20" fmla="*/ 106 w 131"/>
                <a:gd name="T21" fmla="*/ 83 h 107"/>
                <a:gd name="T22" fmla="*/ 109 w 131"/>
                <a:gd name="T23" fmla="*/ 88 h 107"/>
                <a:gd name="T24" fmla="*/ 128 w 131"/>
                <a:gd name="T25" fmla="*/ 102 h 107"/>
                <a:gd name="T26" fmla="*/ 131 w 131"/>
                <a:gd name="T27" fmla="*/ 105 h 107"/>
                <a:gd name="T28" fmla="*/ 113 w 131"/>
                <a:gd name="T29" fmla="*/ 102 h 107"/>
                <a:gd name="T30" fmla="*/ 76 w 131"/>
                <a:gd name="T31" fmla="*/ 77 h 107"/>
                <a:gd name="T32" fmla="*/ 65 w 131"/>
                <a:gd name="T33" fmla="*/ 73 h 107"/>
                <a:gd name="T34" fmla="*/ 59 w 131"/>
                <a:gd name="T35" fmla="*/ 73 h 107"/>
                <a:gd name="T36" fmla="*/ 59 w 131"/>
                <a:gd name="T37" fmla="*/ 65 h 107"/>
                <a:gd name="T38" fmla="*/ 74 w 131"/>
                <a:gd name="T39" fmla="*/ 65 h 107"/>
                <a:gd name="T40" fmla="*/ 87 w 131"/>
                <a:gd name="T41" fmla="*/ 65 h 107"/>
                <a:gd name="T42" fmla="*/ 92 w 131"/>
                <a:gd name="T43" fmla="*/ 67 h 107"/>
                <a:gd name="T44" fmla="*/ 89 w 131"/>
                <a:gd name="T45" fmla="*/ 74 h 107"/>
                <a:gd name="T46" fmla="*/ 101 w 131"/>
                <a:gd name="T47" fmla="*/ 77 h 107"/>
                <a:gd name="T48" fmla="*/ 102 w 131"/>
                <a:gd name="T49" fmla="*/ 75 h 107"/>
                <a:gd name="T50" fmla="*/ 102 w 131"/>
                <a:gd name="T51" fmla="*/ 40 h 107"/>
                <a:gd name="T52" fmla="*/ 97 w 131"/>
                <a:gd name="T53" fmla="*/ 40 h 107"/>
                <a:gd name="T54" fmla="*/ 15 w 131"/>
                <a:gd name="T55" fmla="*/ 40 h 107"/>
                <a:gd name="T56" fmla="*/ 9 w 131"/>
                <a:gd name="T57" fmla="*/ 34 h 107"/>
                <a:gd name="T58" fmla="*/ 7 w 131"/>
                <a:gd name="T59" fmla="*/ 27 h 107"/>
                <a:gd name="T60" fmla="*/ 7 w 131"/>
                <a:gd name="T61" fmla="*/ 17 h 107"/>
                <a:gd name="T62" fmla="*/ 12 w 131"/>
                <a:gd name="T63" fmla="*/ 16 h 107"/>
                <a:gd name="T64" fmla="*/ 39 w 131"/>
                <a:gd name="T65" fmla="*/ 16 h 107"/>
                <a:gd name="T66" fmla="*/ 43 w 131"/>
                <a:gd name="T67" fmla="*/ 20 h 107"/>
                <a:gd name="T68" fmla="*/ 52 w 131"/>
                <a:gd name="T69" fmla="*/ 28 h 107"/>
                <a:gd name="T70" fmla="*/ 105 w 131"/>
                <a:gd name="T71" fmla="*/ 28 h 107"/>
                <a:gd name="T72" fmla="*/ 110 w 131"/>
                <a:gd name="T73" fmla="*/ 24 h 107"/>
                <a:gd name="T74" fmla="*/ 110 w 131"/>
                <a:gd name="T75" fmla="*/ 15 h 107"/>
                <a:gd name="T76" fmla="*/ 105 w 131"/>
                <a:gd name="T77" fmla="*/ 9 h 107"/>
                <a:gd name="T78" fmla="*/ 68 w 131"/>
                <a:gd name="T79" fmla="*/ 6 h 107"/>
                <a:gd name="T80" fmla="*/ 45 w 131"/>
                <a:gd name="T81" fmla="*/ 11 h 107"/>
                <a:gd name="T82" fmla="*/ 43 w 131"/>
                <a:gd name="T83" fmla="*/ 11 h 107"/>
                <a:gd name="T84" fmla="*/ 2 w 131"/>
                <a:gd name="T85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07">
                  <a:moveTo>
                    <a:pt x="2" y="11"/>
                  </a:moveTo>
                  <a:cubicBezTo>
                    <a:pt x="0" y="8"/>
                    <a:pt x="2" y="7"/>
                    <a:pt x="4" y="7"/>
                  </a:cubicBezTo>
                  <a:cubicBezTo>
                    <a:pt x="15" y="5"/>
                    <a:pt x="26" y="1"/>
                    <a:pt x="37" y="1"/>
                  </a:cubicBezTo>
                  <a:cubicBezTo>
                    <a:pt x="55" y="0"/>
                    <a:pt x="73" y="0"/>
                    <a:pt x="91" y="1"/>
                  </a:cubicBezTo>
                  <a:cubicBezTo>
                    <a:pt x="100" y="1"/>
                    <a:pt x="108" y="4"/>
                    <a:pt x="115" y="10"/>
                  </a:cubicBezTo>
                  <a:cubicBezTo>
                    <a:pt x="114" y="12"/>
                    <a:pt x="113" y="13"/>
                    <a:pt x="113" y="15"/>
                  </a:cubicBezTo>
                  <a:cubicBezTo>
                    <a:pt x="113" y="19"/>
                    <a:pt x="113" y="24"/>
                    <a:pt x="113" y="28"/>
                  </a:cubicBezTo>
                  <a:cubicBezTo>
                    <a:pt x="113" y="29"/>
                    <a:pt x="113" y="29"/>
                    <a:pt x="113" y="30"/>
                  </a:cubicBezTo>
                  <a:cubicBezTo>
                    <a:pt x="111" y="33"/>
                    <a:pt x="109" y="36"/>
                    <a:pt x="108" y="40"/>
                  </a:cubicBezTo>
                  <a:cubicBezTo>
                    <a:pt x="107" y="41"/>
                    <a:pt x="106" y="42"/>
                    <a:pt x="106" y="43"/>
                  </a:cubicBezTo>
                  <a:cubicBezTo>
                    <a:pt x="106" y="56"/>
                    <a:pt x="106" y="70"/>
                    <a:pt x="106" y="83"/>
                  </a:cubicBezTo>
                  <a:cubicBezTo>
                    <a:pt x="106" y="85"/>
                    <a:pt x="107" y="87"/>
                    <a:pt x="109" y="88"/>
                  </a:cubicBezTo>
                  <a:cubicBezTo>
                    <a:pt x="115" y="93"/>
                    <a:pt x="122" y="97"/>
                    <a:pt x="128" y="102"/>
                  </a:cubicBezTo>
                  <a:cubicBezTo>
                    <a:pt x="129" y="102"/>
                    <a:pt x="130" y="103"/>
                    <a:pt x="131" y="105"/>
                  </a:cubicBezTo>
                  <a:cubicBezTo>
                    <a:pt x="124" y="105"/>
                    <a:pt x="119" y="107"/>
                    <a:pt x="113" y="102"/>
                  </a:cubicBezTo>
                  <a:cubicBezTo>
                    <a:pt x="101" y="93"/>
                    <a:pt x="88" y="85"/>
                    <a:pt x="76" y="77"/>
                  </a:cubicBezTo>
                  <a:cubicBezTo>
                    <a:pt x="73" y="74"/>
                    <a:pt x="69" y="73"/>
                    <a:pt x="65" y="73"/>
                  </a:cubicBezTo>
                  <a:cubicBezTo>
                    <a:pt x="63" y="73"/>
                    <a:pt x="61" y="73"/>
                    <a:pt x="59" y="73"/>
                  </a:cubicBezTo>
                  <a:cubicBezTo>
                    <a:pt x="59" y="70"/>
                    <a:pt x="59" y="68"/>
                    <a:pt x="59" y="65"/>
                  </a:cubicBezTo>
                  <a:cubicBezTo>
                    <a:pt x="64" y="65"/>
                    <a:pt x="69" y="65"/>
                    <a:pt x="74" y="65"/>
                  </a:cubicBezTo>
                  <a:cubicBezTo>
                    <a:pt x="79" y="65"/>
                    <a:pt x="83" y="65"/>
                    <a:pt x="87" y="65"/>
                  </a:cubicBezTo>
                  <a:cubicBezTo>
                    <a:pt x="89" y="65"/>
                    <a:pt x="91" y="66"/>
                    <a:pt x="92" y="67"/>
                  </a:cubicBezTo>
                  <a:cubicBezTo>
                    <a:pt x="93" y="70"/>
                    <a:pt x="92" y="72"/>
                    <a:pt x="89" y="74"/>
                  </a:cubicBezTo>
                  <a:cubicBezTo>
                    <a:pt x="92" y="76"/>
                    <a:pt x="98" y="78"/>
                    <a:pt x="101" y="77"/>
                  </a:cubicBezTo>
                  <a:cubicBezTo>
                    <a:pt x="102" y="76"/>
                    <a:pt x="102" y="75"/>
                    <a:pt x="102" y="75"/>
                  </a:cubicBezTo>
                  <a:cubicBezTo>
                    <a:pt x="102" y="63"/>
                    <a:pt x="102" y="52"/>
                    <a:pt x="102" y="40"/>
                  </a:cubicBezTo>
                  <a:cubicBezTo>
                    <a:pt x="100" y="40"/>
                    <a:pt x="98" y="40"/>
                    <a:pt x="97" y="40"/>
                  </a:cubicBezTo>
                  <a:cubicBezTo>
                    <a:pt x="69" y="40"/>
                    <a:pt x="42" y="39"/>
                    <a:pt x="15" y="40"/>
                  </a:cubicBezTo>
                  <a:cubicBezTo>
                    <a:pt x="10" y="40"/>
                    <a:pt x="9" y="39"/>
                    <a:pt x="9" y="34"/>
                  </a:cubicBezTo>
                  <a:cubicBezTo>
                    <a:pt x="9" y="32"/>
                    <a:pt x="11" y="28"/>
                    <a:pt x="7" y="27"/>
                  </a:cubicBezTo>
                  <a:cubicBezTo>
                    <a:pt x="7" y="24"/>
                    <a:pt x="6" y="20"/>
                    <a:pt x="7" y="17"/>
                  </a:cubicBezTo>
                  <a:cubicBezTo>
                    <a:pt x="7" y="16"/>
                    <a:pt x="10" y="16"/>
                    <a:pt x="12" y="16"/>
                  </a:cubicBezTo>
                  <a:cubicBezTo>
                    <a:pt x="21" y="16"/>
                    <a:pt x="30" y="16"/>
                    <a:pt x="39" y="16"/>
                  </a:cubicBezTo>
                  <a:cubicBezTo>
                    <a:pt x="42" y="16"/>
                    <a:pt x="43" y="16"/>
                    <a:pt x="43" y="20"/>
                  </a:cubicBezTo>
                  <a:cubicBezTo>
                    <a:pt x="43" y="28"/>
                    <a:pt x="43" y="28"/>
                    <a:pt x="52" y="28"/>
                  </a:cubicBezTo>
                  <a:cubicBezTo>
                    <a:pt x="69" y="28"/>
                    <a:pt x="87" y="28"/>
                    <a:pt x="105" y="28"/>
                  </a:cubicBezTo>
                  <a:cubicBezTo>
                    <a:pt x="108" y="28"/>
                    <a:pt x="110" y="28"/>
                    <a:pt x="110" y="24"/>
                  </a:cubicBezTo>
                  <a:cubicBezTo>
                    <a:pt x="109" y="21"/>
                    <a:pt x="109" y="18"/>
                    <a:pt x="110" y="15"/>
                  </a:cubicBezTo>
                  <a:cubicBezTo>
                    <a:pt x="110" y="12"/>
                    <a:pt x="108" y="10"/>
                    <a:pt x="105" y="9"/>
                  </a:cubicBezTo>
                  <a:cubicBezTo>
                    <a:pt x="93" y="5"/>
                    <a:pt x="81" y="4"/>
                    <a:pt x="68" y="6"/>
                  </a:cubicBezTo>
                  <a:cubicBezTo>
                    <a:pt x="60" y="7"/>
                    <a:pt x="53" y="9"/>
                    <a:pt x="45" y="11"/>
                  </a:cubicBezTo>
                  <a:cubicBezTo>
                    <a:pt x="45" y="11"/>
                    <a:pt x="44" y="11"/>
                    <a:pt x="43" y="11"/>
                  </a:cubicBezTo>
                  <a:cubicBezTo>
                    <a:pt x="29" y="11"/>
                    <a:pt x="16" y="11"/>
                    <a:pt x="2" y="11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949950" y="6291263"/>
              <a:ext cx="222250" cy="239713"/>
            </a:xfrm>
            <a:custGeom>
              <a:avLst/>
              <a:gdLst>
                <a:gd name="T0" fmla="*/ 0 w 58"/>
                <a:gd name="T1" fmla="*/ 0 h 62"/>
                <a:gd name="T2" fmla="*/ 32 w 58"/>
                <a:gd name="T3" fmla="*/ 0 h 62"/>
                <a:gd name="T4" fmla="*/ 32 w 58"/>
                <a:gd name="T5" fmla="*/ 20 h 62"/>
                <a:gd name="T6" fmla="*/ 32 w 58"/>
                <a:gd name="T7" fmla="*/ 28 h 62"/>
                <a:gd name="T8" fmla="*/ 36 w 58"/>
                <a:gd name="T9" fmla="*/ 32 h 62"/>
                <a:gd name="T10" fmla="*/ 50 w 58"/>
                <a:gd name="T11" fmla="*/ 32 h 62"/>
                <a:gd name="T12" fmla="*/ 58 w 58"/>
                <a:gd name="T13" fmla="*/ 35 h 62"/>
                <a:gd name="T14" fmla="*/ 58 w 58"/>
                <a:gd name="T15" fmla="*/ 37 h 62"/>
                <a:gd name="T16" fmla="*/ 37 w 58"/>
                <a:gd name="T17" fmla="*/ 37 h 62"/>
                <a:gd name="T18" fmla="*/ 31 w 58"/>
                <a:gd name="T19" fmla="*/ 42 h 62"/>
                <a:gd name="T20" fmla="*/ 31 w 58"/>
                <a:gd name="T21" fmla="*/ 61 h 62"/>
                <a:gd name="T22" fmla="*/ 25 w 58"/>
                <a:gd name="T23" fmla="*/ 61 h 62"/>
                <a:gd name="T24" fmla="*/ 25 w 58"/>
                <a:gd name="T25" fmla="*/ 41 h 62"/>
                <a:gd name="T26" fmla="*/ 20 w 58"/>
                <a:gd name="T27" fmla="*/ 36 h 62"/>
                <a:gd name="T28" fmla="*/ 10 w 58"/>
                <a:gd name="T29" fmla="*/ 36 h 62"/>
                <a:gd name="T30" fmla="*/ 6 w 58"/>
                <a:gd name="T31" fmla="*/ 40 h 62"/>
                <a:gd name="T32" fmla="*/ 6 w 58"/>
                <a:gd name="T33" fmla="*/ 56 h 62"/>
                <a:gd name="T34" fmla="*/ 0 w 58"/>
                <a:gd name="T35" fmla="*/ 61 h 62"/>
                <a:gd name="T36" fmla="*/ 0 w 58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2">
                  <a:moveTo>
                    <a:pt x="0" y="0"/>
                  </a:moveTo>
                  <a:cubicBezTo>
                    <a:pt x="10" y="0"/>
                    <a:pt x="21" y="0"/>
                    <a:pt x="32" y="0"/>
                  </a:cubicBezTo>
                  <a:cubicBezTo>
                    <a:pt x="32" y="7"/>
                    <a:pt x="32" y="13"/>
                    <a:pt x="32" y="20"/>
                  </a:cubicBezTo>
                  <a:cubicBezTo>
                    <a:pt x="32" y="22"/>
                    <a:pt x="32" y="25"/>
                    <a:pt x="32" y="28"/>
                  </a:cubicBezTo>
                  <a:cubicBezTo>
                    <a:pt x="32" y="31"/>
                    <a:pt x="33" y="32"/>
                    <a:pt x="36" y="32"/>
                  </a:cubicBezTo>
                  <a:cubicBezTo>
                    <a:pt x="41" y="32"/>
                    <a:pt x="46" y="32"/>
                    <a:pt x="50" y="32"/>
                  </a:cubicBezTo>
                  <a:cubicBezTo>
                    <a:pt x="53" y="32"/>
                    <a:pt x="56" y="34"/>
                    <a:pt x="58" y="35"/>
                  </a:cubicBezTo>
                  <a:cubicBezTo>
                    <a:pt x="58" y="35"/>
                    <a:pt x="58" y="36"/>
                    <a:pt x="58" y="37"/>
                  </a:cubicBezTo>
                  <a:cubicBezTo>
                    <a:pt x="51" y="37"/>
                    <a:pt x="44" y="37"/>
                    <a:pt x="37" y="37"/>
                  </a:cubicBezTo>
                  <a:cubicBezTo>
                    <a:pt x="31" y="37"/>
                    <a:pt x="31" y="37"/>
                    <a:pt x="31" y="42"/>
                  </a:cubicBezTo>
                  <a:cubicBezTo>
                    <a:pt x="31" y="48"/>
                    <a:pt x="31" y="55"/>
                    <a:pt x="31" y="61"/>
                  </a:cubicBezTo>
                  <a:cubicBezTo>
                    <a:pt x="29" y="61"/>
                    <a:pt x="27" y="61"/>
                    <a:pt x="25" y="61"/>
                  </a:cubicBezTo>
                  <a:cubicBezTo>
                    <a:pt x="25" y="54"/>
                    <a:pt x="25" y="48"/>
                    <a:pt x="25" y="41"/>
                  </a:cubicBezTo>
                  <a:cubicBezTo>
                    <a:pt x="25" y="38"/>
                    <a:pt x="24" y="36"/>
                    <a:pt x="20" y="36"/>
                  </a:cubicBezTo>
                  <a:cubicBezTo>
                    <a:pt x="17" y="37"/>
                    <a:pt x="13" y="37"/>
                    <a:pt x="10" y="36"/>
                  </a:cubicBezTo>
                  <a:cubicBezTo>
                    <a:pt x="7" y="36"/>
                    <a:pt x="6" y="37"/>
                    <a:pt x="6" y="40"/>
                  </a:cubicBezTo>
                  <a:cubicBezTo>
                    <a:pt x="6" y="46"/>
                    <a:pt x="6" y="51"/>
                    <a:pt x="6" y="56"/>
                  </a:cubicBezTo>
                  <a:cubicBezTo>
                    <a:pt x="6" y="62"/>
                    <a:pt x="6" y="62"/>
                    <a:pt x="0" y="61"/>
                  </a:cubicBezTo>
                  <a:cubicBezTo>
                    <a:pt x="0" y="41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142038" y="6299200"/>
              <a:ext cx="76200" cy="22225"/>
            </a:xfrm>
            <a:custGeom>
              <a:avLst/>
              <a:gdLst>
                <a:gd name="T0" fmla="*/ 20 w 20"/>
                <a:gd name="T1" fmla="*/ 0 h 6"/>
                <a:gd name="T2" fmla="*/ 20 w 20"/>
                <a:gd name="T3" fmla="*/ 6 h 6"/>
                <a:gd name="T4" fmla="*/ 2 w 20"/>
                <a:gd name="T5" fmla="*/ 6 h 6"/>
                <a:gd name="T6" fmla="*/ 0 w 20"/>
                <a:gd name="T7" fmla="*/ 0 h 6"/>
                <a:gd name="T8" fmla="*/ 20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20" y="0"/>
                  </a:moveTo>
                  <a:cubicBezTo>
                    <a:pt x="20" y="2"/>
                    <a:pt x="20" y="4"/>
                    <a:pt x="20" y="6"/>
                  </a:cubicBezTo>
                  <a:cubicBezTo>
                    <a:pt x="14" y="6"/>
                    <a:pt x="8" y="6"/>
                    <a:pt x="2" y="6"/>
                  </a:cubicBezTo>
                  <a:cubicBezTo>
                    <a:pt x="1" y="6"/>
                    <a:pt x="1" y="3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276975" y="6499225"/>
              <a:ext cx="22225" cy="31750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1 h 8"/>
                <a:gd name="T4" fmla="*/ 1 w 6"/>
                <a:gd name="T5" fmla="*/ 0 h 8"/>
                <a:gd name="T6" fmla="*/ 6 w 6"/>
                <a:gd name="T7" fmla="*/ 6 h 8"/>
                <a:gd name="T8" fmla="*/ 0 w 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4" y="6"/>
                    <a:pt x="2" y="7"/>
                    <a:pt x="0" y="8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9420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88DAAC4F-9FEB-4BCD-89E5-2A2ACD4DF356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8BA16"/>
          </a:solidFill>
        </p:grpSpPr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949FDF90-2BB2-4ED2-98D8-8BE392B7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7">
              <a:extLst>
                <a:ext uri="{FF2B5EF4-FFF2-40B4-BE49-F238E27FC236}">
                  <a16:creationId xmlns="" xmlns:a16="http://schemas.microsoft.com/office/drawing/2014/main" id="{23E6EC14-3B44-4856-9305-814BBFFB4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37154057-7D27-44C6-A279-9F3D77BCD906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96E6AA75-F467-4042-BACC-5E3FBBA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A523E169-E463-41CA-B33A-C2B730A4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6A5347AF-8261-4EEE-8858-ED1D55B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32684AD7-6DAB-42A4-8646-C2C24153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41378EE4-BAEE-4E4F-B66C-CB288C13B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="" xmlns:a16="http://schemas.microsoft.com/office/drawing/2014/main" id="{8C42C487-0945-43D7-909C-ADB236BE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2EF2C0A2-6757-4508-A6C2-19003ED4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="" xmlns:a16="http://schemas.microsoft.com/office/drawing/2014/main" id="{8042B66B-34B3-4416-BE81-E1F5FA9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="" xmlns:a16="http://schemas.microsoft.com/office/drawing/2014/main" id="{812E2D7B-97AE-4796-893A-D499066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="" xmlns:a16="http://schemas.microsoft.com/office/drawing/2014/main" id="{2E2FE5E1-351E-4132-BCE3-3A9661CD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6736093E-7B91-455F-B657-BAE61745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176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23E6EC14-3B44-4856-9305-814BBFFB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4" y="6314738"/>
            <a:ext cx="11498377" cy="485063"/>
          </a:xfrm>
          <a:prstGeom prst="rect">
            <a:avLst/>
          </a:prstGeom>
          <a:solidFill>
            <a:srgbClr val="F8B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949FDF90-2BB2-4ED2-98D8-8BE392B73E9C}"/>
              </a:ext>
            </a:extLst>
          </p:cNvPr>
          <p:cNvSpPr>
            <a:spLocks/>
          </p:cNvSpPr>
          <p:nvPr/>
        </p:nvSpPr>
        <p:spPr bwMode="auto">
          <a:xfrm>
            <a:off x="11214583" y="5838171"/>
            <a:ext cx="874323" cy="1019829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 w="76200">
            <a:solidFill>
              <a:schemeClr val="bg2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Text Placeholder 9">
            <a:extLst>
              <a:ext uri="{FF2B5EF4-FFF2-40B4-BE49-F238E27FC236}">
                <a16:creationId xmlns="" xmlns:a16="http://schemas.microsoft.com/office/drawing/2014/main" id="{6736093E-7B91-455F-B657-BAE61745311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14068" y="391573"/>
            <a:ext cx="5160191" cy="9582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baseline="0">
                <a:solidFill>
                  <a:srgbClr val="F8BA1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6817" y="6048693"/>
            <a:ext cx="589853" cy="62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9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5271112-1003-4FCB-B96C-80A05F4C07DC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Hexágono 8">
            <a:extLst>
              <a:ext uri="{FF2B5EF4-FFF2-40B4-BE49-F238E27FC236}">
                <a16:creationId xmlns="" xmlns:a16="http://schemas.microsoft.com/office/drawing/2014/main" id="{7844B919-01BF-4357-B5C8-ADC4AC88EB6D}"/>
              </a:ext>
            </a:extLst>
          </p:cNvPr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CEDE82A-50CB-4AA9-A8AA-104455C50EA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Hexágono 8">
            <a:extLst>
              <a:ext uri="{FF2B5EF4-FFF2-40B4-BE49-F238E27FC236}">
                <a16:creationId xmlns="" xmlns:a16="http://schemas.microsoft.com/office/drawing/2014/main" id="{96897109-A980-4B99-B5A8-DF6262DB51BC}"/>
              </a:ext>
            </a:extLst>
          </p:cNvPr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24">
            <a:extLst>
              <a:ext uri="{FF2B5EF4-FFF2-40B4-BE49-F238E27FC236}">
                <a16:creationId xmlns="" xmlns:a16="http://schemas.microsoft.com/office/drawing/2014/main" id="{3084D1AB-6621-42A4-83EC-D9E619E171FD}"/>
              </a:ext>
            </a:extLst>
          </p:cNvPr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/>
          </a:p>
        </p:txBody>
      </p:sp>
      <p:sp>
        <p:nvSpPr>
          <p:cNvPr id="4" name="Hexágono 8">
            <a:extLst>
              <a:ext uri="{FF2B5EF4-FFF2-40B4-BE49-F238E27FC236}">
                <a16:creationId xmlns="" xmlns:a16="http://schemas.microsoft.com/office/drawing/2014/main" id="{F8C2F766-7D60-4947-BAB5-3A5A3036ABDE}"/>
              </a:ext>
            </a:extLst>
          </p:cNvPr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2903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rgbClr val="F8BA1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57150">
            <a:solidFill>
              <a:srgbClr val="F8B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8BA16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8BA16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=""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=""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=""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=""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=""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=""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=""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=""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=""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=""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=""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=""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=""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=""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=""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=""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=""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=""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=""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=""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=""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=""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30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=""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D76EB2C-2D27-44A3-B8E0-E53A28CDA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0"/>
            <a:ext cx="12195175" cy="6854825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">
            <a:extLst>
              <a:ext uri="{FF2B5EF4-FFF2-40B4-BE49-F238E27FC236}">
                <a16:creationId xmlns="" xmlns:a16="http://schemas.microsoft.com/office/drawing/2014/main" id="{9EAD0798-4D97-46DD-A5BD-D4EF004D8B5A}"/>
              </a:ext>
            </a:extLst>
          </p:cNvPr>
          <p:cNvSpPr>
            <a:spLocks/>
          </p:cNvSpPr>
          <p:nvPr/>
        </p:nvSpPr>
        <p:spPr bwMode="auto">
          <a:xfrm>
            <a:off x="11207750" y="592508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ectangle 7">
            <a:extLst>
              <a:ext uri="{FF2B5EF4-FFF2-40B4-BE49-F238E27FC236}">
                <a16:creationId xmlns="" xmlns:a16="http://schemas.microsoft.com/office/drawing/2014/main" id="{FAD9EA27-F8D6-4423-9140-BBA9EFB3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261639"/>
            <a:ext cx="11496675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0" name="Grupo 39">
            <a:extLst>
              <a:ext uri="{FF2B5EF4-FFF2-40B4-BE49-F238E27FC236}">
                <a16:creationId xmlns="" xmlns:a16="http://schemas.microsoft.com/office/drawing/2014/main" id="{510901D0-F05D-4428-B1C3-9FE12E10B6EF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  <a:solidFill>
            <a:srgbClr val="F8BA16"/>
          </a:solidFill>
        </p:grpSpPr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CBAE871E-6538-4041-BAAB-344F7063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>
              <a:extLst>
                <a:ext uri="{FF2B5EF4-FFF2-40B4-BE49-F238E27FC236}">
                  <a16:creationId xmlns="" xmlns:a16="http://schemas.microsoft.com/office/drawing/2014/main" id="{43184E01-6DB8-49D7-A376-23E1434B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="" xmlns:a16="http://schemas.microsoft.com/office/drawing/2014/main" id="{2C71D53E-022A-4FB5-9BA8-9E685A5D5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="" xmlns:a16="http://schemas.microsoft.com/office/drawing/2014/main" id="{F432076D-1A50-4E8C-A5C4-0D2F2CFB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>
              <a:extLst>
                <a:ext uri="{FF2B5EF4-FFF2-40B4-BE49-F238E27FC236}">
                  <a16:creationId xmlns="" xmlns:a16="http://schemas.microsoft.com/office/drawing/2014/main" id="{453A686F-390F-4DE5-A6EF-28897F65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>
              <a:extLst>
                <a:ext uri="{FF2B5EF4-FFF2-40B4-BE49-F238E27FC236}">
                  <a16:creationId xmlns="" xmlns:a16="http://schemas.microsoft.com/office/drawing/2014/main" id="{27D5467D-EEFD-4C88-84DE-3412B341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>
              <a:extLst>
                <a:ext uri="{FF2B5EF4-FFF2-40B4-BE49-F238E27FC236}">
                  <a16:creationId xmlns="" xmlns:a16="http://schemas.microsoft.com/office/drawing/2014/main" id="{622FB9FE-C426-4632-A6F9-0796F17B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>
              <a:extLst>
                <a:ext uri="{FF2B5EF4-FFF2-40B4-BE49-F238E27FC236}">
                  <a16:creationId xmlns="" xmlns:a16="http://schemas.microsoft.com/office/drawing/2014/main" id="{1745EAC4-5D15-4D8A-9503-2B7F5E19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>
              <a:extLst>
                <a:ext uri="{FF2B5EF4-FFF2-40B4-BE49-F238E27FC236}">
                  <a16:creationId xmlns="" xmlns:a16="http://schemas.microsoft.com/office/drawing/2014/main" id="{0FD154BC-1E08-406F-9FB1-2C1FAFAC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>
              <a:extLst>
                <a:ext uri="{FF2B5EF4-FFF2-40B4-BE49-F238E27FC236}">
                  <a16:creationId xmlns="" xmlns:a16="http://schemas.microsoft.com/office/drawing/2014/main" id="{B29B4B4B-1659-48DA-8480-D42B2D04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1" name="Forma libre 11">
            <a:extLst>
              <a:ext uri="{FF2B5EF4-FFF2-40B4-BE49-F238E27FC236}">
                <a16:creationId xmlns="" xmlns:a16="http://schemas.microsoft.com/office/drawing/2014/main" id="{34FB1828-D379-427F-BF28-1F60918515A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Text Placeholder 9">
            <a:extLst>
              <a:ext uri="{FF2B5EF4-FFF2-40B4-BE49-F238E27FC236}">
                <a16:creationId xmlns="" xmlns:a16="http://schemas.microsoft.com/office/drawing/2014/main" id="{F22F17D3-F440-40E1-ACE1-FE3FB1C5A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87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=""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=""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=""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=""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323528" y="1081748"/>
            <a:ext cx="3750012" cy="53774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2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1600" b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www.plantillaspower-point</a:t>
            </a:r>
            <a:r>
              <a:rPr lang="en-US" altLang="ko-KR" sz="2800" b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158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915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997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9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29247EFF-327D-4110-8CF3-D0A881E05268}"/>
              </a:ext>
            </a:extLst>
          </p:cNvPr>
          <p:cNvSpPr>
            <a:spLocks/>
          </p:cNvSpPr>
          <p:nvPr/>
        </p:nvSpPr>
        <p:spPr bwMode="auto">
          <a:xfrm>
            <a:off x="10557164" y="5925089"/>
            <a:ext cx="1418936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261639"/>
            <a:ext cx="11496675" cy="204788"/>
          </a:xfrm>
          <a:prstGeom prst="rect">
            <a:avLst/>
          </a:prstGeom>
          <a:solidFill>
            <a:srgbClr val="F8B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Text Placeholder 9">
            <a:extLst>
              <a:ext uri="{FF2B5EF4-FFF2-40B4-BE49-F238E27FC236}">
                <a16:creationId xmlns="" xmlns:a16="http://schemas.microsoft.com/office/drawing/2014/main" id="{9DD0556C-DE3B-4AD3-9661-441C430A6C5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35838" y="474462"/>
            <a:ext cx="493072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baseline="0">
                <a:solidFill>
                  <a:srgbClr val="F8BA1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upo 4"/>
          <p:cNvGrpSpPr/>
          <p:nvPr userDrawn="1"/>
        </p:nvGrpSpPr>
        <p:grpSpPr>
          <a:xfrm rot="16200000">
            <a:off x="162422" y="214178"/>
            <a:ext cx="1340296" cy="1233340"/>
            <a:chOff x="1232476" y="1242200"/>
            <a:chExt cx="883920" cy="698974"/>
          </a:xfrm>
          <a:solidFill>
            <a:srgbClr val="F8BA16"/>
          </a:solidFill>
        </p:grpSpPr>
        <p:sp>
          <p:nvSpPr>
            <p:cNvPr id="32" name="Forma libre 11">
              <a:extLst>
                <a:ext uri="{FF2B5EF4-FFF2-40B4-BE49-F238E27FC236}">
                  <a16:creationId xmlns="" xmlns:a16="http://schemas.microsoft.com/office/drawing/2014/main" id="{6B439308-54F2-4098-BF54-2878E8D96672}"/>
                </a:ext>
              </a:extLst>
            </p:cNvPr>
            <p:cNvSpPr/>
            <p:nvPr userDrawn="1"/>
          </p:nvSpPr>
          <p:spPr>
            <a:xfrm>
              <a:off x="1527116" y="1242200"/>
              <a:ext cx="589280" cy="698974"/>
            </a:xfrm>
            <a:custGeom>
              <a:avLst/>
              <a:gdLst>
                <a:gd name="connsiteX0" fmla="*/ 0 w 731520"/>
                <a:gd name="connsiteY0" fmla="*/ 0 h 867692"/>
                <a:gd name="connsiteX1" fmla="*/ 514597 w 731520"/>
                <a:gd name="connsiteY1" fmla="*/ 0 h 867692"/>
                <a:gd name="connsiteX2" fmla="*/ 731520 w 731520"/>
                <a:gd name="connsiteY2" fmla="*/ 433846 h 867692"/>
                <a:gd name="connsiteX3" fmla="*/ 514597 w 731520"/>
                <a:gd name="connsiteY3" fmla="*/ 867692 h 867692"/>
                <a:gd name="connsiteX4" fmla="*/ 0 w 731520"/>
                <a:gd name="connsiteY4" fmla="*/ 867692 h 86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867692">
                  <a:moveTo>
                    <a:pt x="0" y="0"/>
                  </a:moveTo>
                  <a:lnTo>
                    <a:pt x="514597" y="0"/>
                  </a:lnTo>
                  <a:lnTo>
                    <a:pt x="731520" y="433846"/>
                  </a:lnTo>
                  <a:lnTo>
                    <a:pt x="514597" y="867692"/>
                  </a:lnTo>
                  <a:lnTo>
                    <a:pt x="0" y="8676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Forma libre 11">
              <a:extLst>
                <a:ext uri="{FF2B5EF4-FFF2-40B4-BE49-F238E27FC236}">
                  <a16:creationId xmlns="" xmlns:a16="http://schemas.microsoft.com/office/drawing/2014/main" id="{6B439308-54F2-4098-BF54-2878E8D96672}"/>
                </a:ext>
              </a:extLst>
            </p:cNvPr>
            <p:cNvSpPr/>
            <p:nvPr userDrawn="1"/>
          </p:nvSpPr>
          <p:spPr>
            <a:xfrm rot="10800000">
              <a:off x="1232476" y="1242200"/>
              <a:ext cx="589280" cy="698974"/>
            </a:xfrm>
            <a:custGeom>
              <a:avLst/>
              <a:gdLst>
                <a:gd name="connsiteX0" fmla="*/ 0 w 731520"/>
                <a:gd name="connsiteY0" fmla="*/ 0 h 867692"/>
                <a:gd name="connsiteX1" fmla="*/ 514597 w 731520"/>
                <a:gd name="connsiteY1" fmla="*/ 0 h 867692"/>
                <a:gd name="connsiteX2" fmla="*/ 731520 w 731520"/>
                <a:gd name="connsiteY2" fmla="*/ 433846 h 867692"/>
                <a:gd name="connsiteX3" fmla="*/ 514597 w 731520"/>
                <a:gd name="connsiteY3" fmla="*/ 867692 h 867692"/>
                <a:gd name="connsiteX4" fmla="*/ 0 w 731520"/>
                <a:gd name="connsiteY4" fmla="*/ 867692 h 86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867692">
                  <a:moveTo>
                    <a:pt x="0" y="0"/>
                  </a:moveTo>
                  <a:lnTo>
                    <a:pt x="514597" y="0"/>
                  </a:lnTo>
                  <a:lnTo>
                    <a:pt x="731520" y="433846"/>
                  </a:lnTo>
                  <a:lnTo>
                    <a:pt x="514597" y="867692"/>
                  </a:lnTo>
                  <a:lnTo>
                    <a:pt x="0" y="8676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29247EFF-327D-4110-8CF3-D0A881E05268}"/>
              </a:ext>
            </a:extLst>
          </p:cNvPr>
          <p:cNvSpPr>
            <a:spLocks/>
          </p:cNvSpPr>
          <p:nvPr userDrawn="1"/>
        </p:nvSpPr>
        <p:spPr bwMode="auto">
          <a:xfrm>
            <a:off x="123102" y="5925088"/>
            <a:ext cx="1418936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3" name="Grupo 52"/>
          <p:cNvGrpSpPr/>
          <p:nvPr userDrawn="1"/>
        </p:nvGrpSpPr>
        <p:grpSpPr>
          <a:xfrm>
            <a:off x="346794" y="347634"/>
            <a:ext cx="971551" cy="977901"/>
            <a:chOff x="3819525" y="3006725"/>
            <a:chExt cx="971551" cy="977901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4046538" y="3063875"/>
              <a:ext cx="346075" cy="314325"/>
            </a:xfrm>
            <a:custGeom>
              <a:avLst/>
              <a:gdLst>
                <a:gd name="T0" fmla="*/ 40 w 91"/>
                <a:gd name="T1" fmla="*/ 65 h 83"/>
                <a:gd name="T2" fmla="*/ 40 w 91"/>
                <a:gd name="T3" fmla="*/ 60 h 83"/>
                <a:gd name="T4" fmla="*/ 38 w 91"/>
                <a:gd name="T5" fmla="*/ 58 h 83"/>
                <a:gd name="T6" fmla="*/ 27 w 91"/>
                <a:gd name="T7" fmla="*/ 40 h 83"/>
                <a:gd name="T8" fmla="*/ 36 w 91"/>
                <a:gd name="T9" fmla="*/ 28 h 83"/>
                <a:gd name="T10" fmla="*/ 21 w 91"/>
                <a:gd name="T11" fmla="*/ 21 h 83"/>
                <a:gd name="T12" fmla="*/ 0 w 91"/>
                <a:gd name="T13" fmla="*/ 10 h 83"/>
                <a:gd name="T14" fmla="*/ 13 w 91"/>
                <a:gd name="T15" fmla="*/ 11 h 83"/>
                <a:gd name="T16" fmla="*/ 22 w 91"/>
                <a:gd name="T17" fmla="*/ 14 h 83"/>
                <a:gd name="T18" fmla="*/ 25 w 91"/>
                <a:gd name="T19" fmla="*/ 15 h 83"/>
                <a:gd name="T20" fmla="*/ 37 w 91"/>
                <a:gd name="T21" fmla="*/ 25 h 83"/>
                <a:gd name="T22" fmla="*/ 42 w 91"/>
                <a:gd name="T23" fmla="*/ 26 h 83"/>
                <a:gd name="T24" fmla="*/ 49 w 91"/>
                <a:gd name="T25" fmla="*/ 24 h 83"/>
                <a:gd name="T26" fmla="*/ 53 w 91"/>
                <a:gd name="T27" fmla="*/ 20 h 83"/>
                <a:gd name="T28" fmla="*/ 59 w 91"/>
                <a:gd name="T29" fmla="*/ 4 h 83"/>
                <a:gd name="T30" fmla="*/ 64 w 91"/>
                <a:gd name="T31" fmla="*/ 0 h 83"/>
                <a:gd name="T32" fmla="*/ 64 w 91"/>
                <a:gd name="T33" fmla="*/ 6 h 83"/>
                <a:gd name="T34" fmla="*/ 61 w 91"/>
                <a:gd name="T35" fmla="*/ 21 h 83"/>
                <a:gd name="T36" fmla="*/ 64 w 91"/>
                <a:gd name="T37" fmla="*/ 25 h 83"/>
                <a:gd name="T38" fmla="*/ 72 w 91"/>
                <a:gd name="T39" fmla="*/ 29 h 83"/>
                <a:gd name="T40" fmla="*/ 76 w 91"/>
                <a:gd name="T41" fmla="*/ 40 h 83"/>
                <a:gd name="T42" fmla="*/ 73 w 91"/>
                <a:gd name="T43" fmla="*/ 42 h 83"/>
                <a:gd name="T44" fmla="*/ 59 w 91"/>
                <a:gd name="T45" fmla="*/ 47 h 83"/>
                <a:gd name="T46" fmla="*/ 77 w 91"/>
                <a:gd name="T47" fmla="*/ 45 h 83"/>
                <a:gd name="T48" fmla="*/ 86 w 91"/>
                <a:gd name="T49" fmla="*/ 53 h 83"/>
                <a:gd name="T50" fmla="*/ 91 w 91"/>
                <a:gd name="T51" fmla="*/ 67 h 83"/>
                <a:gd name="T52" fmla="*/ 91 w 91"/>
                <a:gd name="T53" fmla="*/ 70 h 83"/>
                <a:gd name="T54" fmla="*/ 82 w 91"/>
                <a:gd name="T55" fmla="*/ 78 h 83"/>
                <a:gd name="T56" fmla="*/ 63 w 91"/>
                <a:gd name="T57" fmla="*/ 82 h 83"/>
                <a:gd name="T58" fmla="*/ 59 w 91"/>
                <a:gd name="T59" fmla="*/ 79 h 83"/>
                <a:gd name="T60" fmla="*/ 57 w 91"/>
                <a:gd name="T61" fmla="*/ 67 h 83"/>
                <a:gd name="T62" fmla="*/ 55 w 91"/>
                <a:gd name="T63" fmla="*/ 63 h 83"/>
                <a:gd name="T64" fmla="*/ 45 w 91"/>
                <a:gd name="T65" fmla="*/ 62 h 83"/>
                <a:gd name="T66" fmla="*/ 40 w 91"/>
                <a:gd name="T67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83">
                  <a:moveTo>
                    <a:pt x="40" y="65"/>
                  </a:moveTo>
                  <a:cubicBezTo>
                    <a:pt x="38" y="64"/>
                    <a:pt x="40" y="62"/>
                    <a:pt x="40" y="60"/>
                  </a:cubicBezTo>
                  <a:cubicBezTo>
                    <a:pt x="40" y="59"/>
                    <a:pt x="39" y="58"/>
                    <a:pt x="38" y="58"/>
                  </a:cubicBezTo>
                  <a:cubicBezTo>
                    <a:pt x="29" y="56"/>
                    <a:pt x="25" y="49"/>
                    <a:pt x="27" y="40"/>
                  </a:cubicBezTo>
                  <a:cubicBezTo>
                    <a:pt x="28" y="35"/>
                    <a:pt x="31" y="31"/>
                    <a:pt x="36" y="28"/>
                  </a:cubicBezTo>
                  <a:cubicBezTo>
                    <a:pt x="30" y="25"/>
                    <a:pt x="26" y="23"/>
                    <a:pt x="21" y="21"/>
                  </a:cubicBezTo>
                  <a:cubicBezTo>
                    <a:pt x="14" y="17"/>
                    <a:pt x="7" y="15"/>
                    <a:pt x="0" y="10"/>
                  </a:cubicBezTo>
                  <a:cubicBezTo>
                    <a:pt x="5" y="8"/>
                    <a:pt x="9" y="10"/>
                    <a:pt x="13" y="11"/>
                  </a:cubicBezTo>
                  <a:cubicBezTo>
                    <a:pt x="16" y="11"/>
                    <a:pt x="19" y="12"/>
                    <a:pt x="22" y="14"/>
                  </a:cubicBezTo>
                  <a:cubicBezTo>
                    <a:pt x="23" y="14"/>
                    <a:pt x="24" y="15"/>
                    <a:pt x="25" y="15"/>
                  </a:cubicBezTo>
                  <a:cubicBezTo>
                    <a:pt x="30" y="18"/>
                    <a:pt x="34" y="21"/>
                    <a:pt x="37" y="25"/>
                  </a:cubicBezTo>
                  <a:cubicBezTo>
                    <a:pt x="39" y="26"/>
                    <a:pt x="40" y="26"/>
                    <a:pt x="42" y="26"/>
                  </a:cubicBezTo>
                  <a:cubicBezTo>
                    <a:pt x="44" y="25"/>
                    <a:pt x="47" y="24"/>
                    <a:pt x="49" y="24"/>
                  </a:cubicBezTo>
                  <a:cubicBezTo>
                    <a:pt x="52" y="24"/>
                    <a:pt x="53" y="23"/>
                    <a:pt x="53" y="20"/>
                  </a:cubicBezTo>
                  <a:cubicBezTo>
                    <a:pt x="54" y="15"/>
                    <a:pt x="56" y="9"/>
                    <a:pt x="59" y="4"/>
                  </a:cubicBezTo>
                  <a:cubicBezTo>
                    <a:pt x="60" y="2"/>
                    <a:pt x="61" y="0"/>
                    <a:pt x="64" y="0"/>
                  </a:cubicBezTo>
                  <a:cubicBezTo>
                    <a:pt x="66" y="1"/>
                    <a:pt x="65" y="4"/>
                    <a:pt x="64" y="6"/>
                  </a:cubicBezTo>
                  <a:cubicBezTo>
                    <a:pt x="64" y="11"/>
                    <a:pt x="62" y="16"/>
                    <a:pt x="61" y="21"/>
                  </a:cubicBezTo>
                  <a:cubicBezTo>
                    <a:pt x="60" y="24"/>
                    <a:pt x="60" y="24"/>
                    <a:pt x="64" y="25"/>
                  </a:cubicBezTo>
                  <a:cubicBezTo>
                    <a:pt x="67" y="25"/>
                    <a:pt x="70" y="26"/>
                    <a:pt x="72" y="29"/>
                  </a:cubicBezTo>
                  <a:cubicBezTo>
                    <a:pt x="75" y="32"/>
                    <a:pt x="75" y="36"/>
                    <a:pt x="76" y="40"/>
                  </a:cubicBezTo>
                  <a:cubicBezTo>
                    <a:pt x="76" y="42"/>
                    <a:pt x="74" y="42"/>
                    <a:pt x="73" y="42"/>
                  </a:cubicBezTo>
                  <a:cubicBezTo>
                    <a:pt x="67" y="42"/>
                    <a:pt x="62" y="44"/>
                    <a:pt x="59" y="47"/>
                  </a:cubicBezTo>
                  <a:cubicBezTo>
                    <a:pt x="64" y="44"/>
                    <a:pt x="71" y="43"/>
                    <a:pt x="77" y="45"/>
                  </a:cubicBezTo>
                  <a:cubicBezTo>
                    <a:pt x="82" y="46"/>
                    <a:pt x="84" y="49"/>
                    <a:pt x="86" y="53"/>
                  </a:cubicBezTo>
                  <a:cubicBezTo>
                    <a:pt x="89" y="57"/>
                    <a:pt x="90" y="62"/>
                    <a:pt x="91" y="67"/>
                  </a:cubicBezTo>
                  <a:cubicBezTo>
                    <a:pt x="91" y="68"/>
                    <a:pt x="91" y="69"/>
                    <a:pt x="91" y="70"/>
                  </a:cubicBezTo>
                  <a:cubicBezTo>
                    <a:pt x="90" y="77"/>
                    <a:pt x="90" y="78"/>
                    <a:pt x="82" y="78"/>
                  </a:cubicBezTo>
                  <a:cubicBezTo>
                    <a:pt x="76" y="78"/>
                    <a:pt x="69" y="78"/>
                    <a:pt x="63" y="82"/>
                  </a:cubicBezTo>
                  <a:cubicBezTo>
                    <a:pt x="60" y="83"/>
                    <a:pt x="59" y="82"/>
                    <a:pt x="59" y="79"/>
                  </a:cubicBezTo>
                  <a:cubicBezTo>
                    <a:pt x="58" y="75"/>
                    <a:pt x="58" y="71"/>
                    <a:pt x="57" y="67"/>
                  </a:cubicBezTo>
                  <a:cubicBezTo>
                    <a:pt x="56" y="66"/>
                    <a:pt x="56" y="65"/>
                    <a:pt x="55" y="63"/>
                  </a:cubicBezTo>
                  <a:cubicBezTo>
                    <a:pt x="53" y="59"/>
                    <a:pt x="49" y="59"/>
                    <a:pt x="45" y="62"/>
                  </a:cubicBezTo>
                  <a:cubicBezTo>
                    <a:pt x="44" y="63"/>
                    <a:pt x="43" y="65"/>
                    <a:pt x="40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822700" y="3640138"/>
              <a:ext cx="73025" cy="128588"/>
            </a:xfrm>
            <a:custGeom>
              <a:avLst/>
              <a:gdLst>
                <a:gd name="T0" fmla="*/ 0 w 19"/>
                <a:gd name="T1" fmla="*/ 5 h 34"/>
                <a:gd name="T2" fmla="*/ 3 w 19"/>
                <a:gd name="T3" fmla="*/ 0 h 34"/>
                <a:gd name="T4" fmla="*/ 7 w 19"/>
                <a:gd name="T5" fmla="*/ 5 h 34"/>
                <a:gd name="T6" fmla="*/ 15 w 19"/>
                <a:gd name="T7" fmla="*/ 34 h 34"/>
                <a:gd name="T8" fmla="*/ 8 w 19"/>
                <a:gd name="T9" fmla="*/ 20 h 34"/>
                <a:gd name="T10" fmla="*/ 0 w 19"/>
                <a:gd name="T11" fmla="*/ 7 h 34"/>
                <a:gd name="T12" fmla="*/ 0 w 19"/>
                <a:gd name="T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4">
                  <a:moveTo>
                    <a:pt x="0" y="5"/>
                  </a:moveTo>
                  <a:cubicBezTo>
                    <a:pt x="1" y="3"/>
                    <a:pt x="1" y="1"/>
                    <a:pt x="3" y="0"/>
                  </a:cubicBezTo>
                  <a:cubicBezTo>
                    <a:pt x="4" y="2"/>
                    <a:pt x="5" y="4"/>
                    <a:pt x="7" y="5"/>
                  </a:cubicBezTo>
                  <a:cubicBezTo>
                    <a:pt x="14" y="11"/>
                    <a:pt x="19" y="24"/>
                    <a:pt x="15" y="34"/>
                  </a:cubicBezTo>
                  <a:cubicBezTo>
                    <a:pt x="13" y="29"/>
                    <a:pt x="10" y="25"/>
                    <a:pt x="8" y="20"/>
                  </a:cubicBezTo>
                  <a:cubicBezTo>
                    <a:pt x="5" y="16"/>
                    <a:pt x="3" y="11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119563" y="3665538"/>
              <a:ext cx="368300" cy="319088"/>
            </a:xfrm>
            <a:custGeom>
              <a:avLst/>
              <a:gdLst>
                <a:gd name="T0" fmla="*/ 84 w 97"/>
                <a:gd name="T1" fmla="*/ 64 h 84"/>
                <a:gd name="T2" fmla="*/ 75 w 97"/>
                <a:gd name="T3" fmla="*/ 81 h 84"/>
                <a:gd name="T4" fmla="*/ 71 w 97"/>
                <a:gd name="T5" fmla="*/ 84 h 84"/>
                <a:gd name="T6" fmla="*/ 23 w 97"/>
                <a:gd name="T7" fmla="*/ 84 h 84"/>
                <a:gd name="T8" fmla="*/ 23 w 97"/>
                <a:gd name="T9" fmla="*/ 84 h 84"/>
                <a:gd name="T10" fmla="*/ 1 w 97"/>
                <a:gd name="T11" fmla="*/ 44 h 84"/>
                <a:gd name="T12" fmla="*/ 1 w 97"/>
                <a:gd name="T13" fmla="*/ 40 h 84"/>
                <a:gd name="T14" fmla="*/ 10 w 97"/>
                <a:gd name="T15" fmla="*/ 24 h 84"/>
                <a:gd name="T16" fmla="*/ 15 w 97"/>
                <a:gd name="T17" fmla="*/ 32 h 84"/>
                <a:gd name="T18" fmla="*/ 18 w 97"/>
                <a:gd name="T19" fmla="*/ 33 h 84"/>
                <a:gd name="T20" fmla="*/ 19 w 97"/>
                <a:gd name="T21" fmla="*/ 30 h 84"/>
                <a:gd name="T22" fmla="*/ 25 w 97"/>
                <a:gd name="T23" fmla="*/ 2 h 84"/>
                <a:gd name="T24" fmla="*/ 27 w 97"/>
                <a:gd name="T25" fmla="*/ 0 h 84"/>
                <a:gd name="T26" fmla="*/ 44 w 97"/>
                <a:gd name="T27" fmla="*/ 0 h 84"/>
                <a:gd name="T28" fmla="*/ 47 w 97"/>
                <a:gd name="T29" fmla="*/ 2 h 84"/>
                <a:gd name="T30" fmla="*/ 70 w 97"/>
                <a:gd name="T31" fmla="*/ 14 h 84"/>
                <a:gd name="T32" fmla="*/ 77 w 97"/>
                <a:gd name="T33" fmla="*/ 12 h 84"/>
                <a:gd name="T34" fmla="*/ 81 w 97"/>
                <a:gd name="T35" fmla="*/ 14 h 84"/>
                <a:gd name="T36" fmla="*/ 93 w 97"/>
                <a:gd name="T37" fmla="*/ 34 h 84"/>
                <a:gd name="T38" fmla="*/ 95 w 97"/>
                <a:gd name="T39" fmla="*/ 40 h 84"/>
                <a:gd name="T40" fmla="*/ 94 w 97"/>
                <a:gd name="T41" fmla="*/ 45 h 84"/>
                <a:gd name="T42" fmla="*/ 92 w 97"/>
                <a:gd name="T43" fmla="*/ 47 h 84"/>
                <a:gd name="T44" fmla="*/ 92 w 97"/>
                <a:gd name="T45" fmla="*/ 50 h 84"/>
                <a:gd name="T46" fmla="*/ 90 w 97"/>
                <a:gd name="T47" fmla="*/ 52 h 84"/>
                <a:gd name="T48" fmla="*/ 88 w 97"/>
                <a:gd name="T49" fmla="*/ 51 h 84"/>
                <a:gd name="T50" fmla="*/ 86 w 97"/>
                <a:gd name="T51" fmla="*/ 50 h 84"/>
                <a:gd name="T52" fmla="*/ 84 w 97"/>
                <a:gd name="T53" fmla="*/ 48 h 84"/>
                <a:gd name="T54" fmla="*/ 88 w 97"/>
                <a:gd name="T55" fmla="*/ 51 h 84"/>
                <a:gd name="T56" fmla="*/ 89 w 97"/>
                <a:gd name="T57" fmla="*/ 55 h 84"/>
                <a:gd name="T58" fmla="*/ 86 w 97"/>
                <a:gd name="T59" fmla="*/ 58 h 84"/>
                <a:gd name="T60" fmla="*/ 83 w 97"/>
                <a:gd name="T61" fmla="*/ 53 h 84"/>
                <a:gd name="T62" fmla="*/ 84 w 97"/>
                <a:gd name="T63" fmla="*/ 58 h 84"/>
                <a:gd name="T64" fmla="*/ 84 w 97"/>
                <a:gd name="T6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84">
                  <a:moveTo>
                    <a:pt x="84" y="64"/>
                  </a:moveTo>
                  <a:cubicBezTo>
                    <a:pt x="81" y="70"/>
                    <a:pt x="78" y="76"/>
                    <a:pt x="75" y="81"/>
                  </a:cubicBezTo>
                  <a:cubicBezTo>
                    <a:pt x="74" y="83"/>
                    <a:pt x="73" y="84"/>
                    <a:pt x="71" y="84"/>
                  </a:cubicBezTo>
                  <a:cubicBezTo>
                    <a:pt x="55" y="84"/>
                    <a:pt x="39" y="84"/>
                    <a:pt x="23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16" y="70"/>
                    <a:pt x="9" y="57"/>
                    <a:pt x="1" y="44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4" y="34"/>
                    <a:pt x="7" y="29"/>
                    <a:pt x="10" y="24"/>
                  </a:cubicBezTo>
                  <a:cubicBezTo>
                    <a:pt x="12" y="26"/>
                    <a:pt x="13" y="29"/>
                    <a:pt x="15" y="32"/>
                  </a:cubicBezTo>
                  <a:cubicBezTo>
                    <a:pt x="16" y="32"/>
                    <a:pt x="17" y="33"/>
                    <a:pt x="18" y="33"/>
                  </a:cubicBezTo>
                  <a:cubicBezTo>
                    <a:pt x="19" y="33"/>
                    <a:pt x="18" y="31"/>
                    <a:pt x="19" y="30"/>
                  </a:cubicBezTo>
                  <a:cubicBezTo>
                    <a:pt x="19" y="20"/>
                    <a:pt x="23" y="11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33" y="0"/>
                    <a:pt x="38" y="0"/>
                    <a:pt x="44" y="0"/>
                  </a:cubicBezTo>
                  <a:cubicBezTo>
                    <a:pt x="45" y="0"/>
                    <a:pt x="46" y="1"/>
                    <a:pt x="47" y="2"/>
                  </a:cubicBezTo>
                  <a:cubicBezTo>
                    <a:pt x="54" y="9"/>
                    <a:pt x="61" y="14"/>
                    <a:pt x="70" y="14"/>
                  </a:cubicBezTo>
                  <a:cubicBezTo>
                    <a:pt x="73" y="14"/>
                    <a:pt x="75" y="13"/>
                    <a:pt x="77" y="12"/>
                  </a:cubicBezTo>
                  <a:cubicBezTo>
                    <a:pt x="79" y="12"/>
                    <a:pt x="80" y="12"/>
                    <a:pt x="81" y="14"/>
                  </a:cubicBezTo>
                  <a:cubicBezTo>
                    <a:pt x="85" y="21"/>
                    <a:pt x="89" y="28"/>
                    <a:pt x="93" y="34"/>
                  </a:cubicBezTo>
                  <a:cubicBezTo>
                    <a:pt x="93" y="36"/>
                    <a:pt x="94" y="38"/>
                    <a:pt x="95" y="40"/>
                  </a:cubicBezTo>
                  <a:cubicBezTo>
                    <a:pt x="97" y="42"/>
                    <a:pt x="96" y="45"/>
                    <a:pt x="94" y="45"/>
                  </a:cubicBezTo>
                  <a:cubicBezTo>
                    <a:pt x="91" y="45"/>
                    <a:pt x="91" y="46"/>
                    <a:pt x="92" y="47"/>
                  </a:cubicBezTo>
                  <a:cubicBezTo>
                    <a:pt x="92" y="48"/>
                    <a:pt x="92" y="49"/>
                    <a:pt x="92" y="50"/>
                  </a:cubicBezTo>
                  <a:cubicBezTo>
                    <a:pt x="92" y="51"/>
                    <a:pt x="92" y="52"/>
                    <a:pt x="90" y="52"/>
                  </a:cubicBezTo>
                  <a:cubicBezTo>
                    <a:pt x="90" y="53"/>
                    <a:pt x="89" y="52"/>
                    <a:pt x="88" y="51"/>
                  </a:cubicBezTo>
                  <a:cubicBezTo>
                    <a:pt x="88" y="51"/>
                    <a:pt x="87" y="50"/>
                    <a:pt x="86" y="50"/>
                  </a:cubicBezTo>
                  <a:cubicBezTo>
                    <a:pt x="86" y="49"/>
                    <a:pt x="85" y="48"/>
                    <a:pt x="84" y="48"/>
                  </a:cubicBezTo>
                  <a:cubicBezTo>
                    <a:pt x="85" y="49"/>
                    <a:pt x="87" y="50"/>
                    <a:pt x="88" y="51"/>
                  </a:cubicBezTo>
                  <a:cubicBezTo>
                    <a:pt x="89" y="52"/>
                    <a:pt x="90" y="54"/>
                    <a:pt x="89" y="55"/>
                  </a:cubicBezTo>
                  <a:cubicBezTo>
                    <a:pt x="88" y="57"/>
                    <a:pt x="88" y="59"/>
                    <a:pt x="86" y="58"/>
                  </a:cubicBezTo>
                  <a:cubicBezTo>
                    <a:pt x="83" y="58"/>
                    <a:pt x="83" y="56"/>
                    <a:pt x="83" y="53"/>
                  </a:cubicBezTo>
                  <a:cubicBezTo>
                    <a:pt x="82" y="55"/>
                    <a:pt x="82" y="57"/>
                    <a:pt x="84" y="58"/>
                  </a:cubicBezTo>
                  <a:cubicBezTo>
                    <a:pt x="86" y="60"/>
                    <a:pt x="86" y="62"/>
                    <a:pt x="84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4433888" y="3498850"/>
              <a:ext cx="357188" cy="319088"/>
            </a:xfrm>
            <a:custGeom>
              <a:avLst/>
              <a:gdLst>
                <a:gd name="T0" fmla="*/ 69 w 94"/>
                <a:gd name="T1" fmla="*/ 2 h 84"/>
                <a:gd name="T2" fmla="*/ 70 w 94"/>
                <a:gd name="T3" fmla="*/ 2 h 84"/>
                <a:gd name="T4" fmla="*/ 76 w 94"/>
                <a:gd name="T5" fmla="*/ 14 h 84"/>
                <a:gd name="T6" fmla="*/ 89 w 94"/>
                <a:gd name="T7" fmla="*/ 37 h 84"/>
                <a:gd name="T8" fmla="*/ 87 w 94"/>
                <a:gd name="T9" fmla="*/ 51 h 84"/>
                <a:gd name="T10" fmla="*/ 71 w 94"/>
                <a:gd name="T11" fmla="*/ 81 h 84"/>
                <a:gd name="T12" fmla="*/ 66 w 94"/>
                <a:gd name="T13" fmla="*/ 84 h 84"/>
                <a:gd name="T14" fmla="*/ 22 w 94"/>
                <a:gd name="T15" fmla="*/ 84 h 84"/>
                <a:gd name="T16" fmla="*/ 17 w 94"/>
                <a:gd name="T17" fmla="*/ 81 h 84"/>
                <a:gd name="T18" fmla="*/ 4 w 94"/>
                <a:gd name="T19" fmla="*/ 58 h 84"/>
                <a:gd name="T20" fmla="*/ 1 w 94"/>
                <a:gd name="T21" fmla="*/ 52 h 84"/>
                <a:gd name="T22" fmla="*/ 5 w 94"/>
                <a:gd name="T23" fmla="*/ 48 h 84"/>
                <a:gd name="T24" fmla="*/ 12 w 94"/>
                <a:gd name="T25" fmla="*/ 37 h 84"/>
                <a:gd name="T26" fmla="*/ 14 w 94"/>
                <a:gd name="T27" fmla="*/ 31 h 84"/>
                <a:gd name="T28" fmla="*/ 16 w 94"/>
                <a:gd name="T29" fmla="*/ 29 h 84"/>
                <a:gd name="T30" fmla="*/ 19 w 94"/>
                <a:gd name="T31" fmla="*/ 31 h 84"/>
                <a:gd name="T32" fmla="*/ 22 w 94"/>
                <a:gd name="T33" fmla="*/ 40 h 84"/>
                <a:gd name="T34" fmla="*/ 26 w 94"/>
                <a:gd name="T35" fmla="*/ 47 h 84"/>
                <a:gd name="T36" fmla="*/ 32 w 94"/>
                <a:gd name="T37" fmla="*/ 50 h 84"/>
                <a:gd name="T38" fmla="*/ 34 w 94"/>
                <a:gd name="T39" fmla="*/ 49 h 84"/>
                <a:gd name="T40" fmla="*/ 30 w 94"/>
                <a:gd name="T41" fmla="*/ 27 h 84"/>
                <a:gd name="T42" fmla="*/ 25 w 94"/>
                <a:gd name="T43" fmla="*/ 12 h 84"/>
                <a:gd name="T44" fmla="*/ 25 w 94"/>
                <a:gd name="T45" fmla="*/ 12 h 84"/>
                <a:gd name="T46" fmla="*/ 21 w 94"/>
                <a:gd name="T47" fmla="*/ 6 h 84"/>
                <a:gd name="T48" fmla="*/ 19 w 94"/>
                <a:gd name="T49" fmla="*/ 5 h 84"/>
                <a:gd name="T50" fmla="*/ 22 w 94"/>
                <a:gd name="T51" fmla="*/ 0 h 84"/>
                <a:gd name="T52" fmla="*/ 31 w 94"/>
                <a:gd name="T53" fmla="*/ 0 h 84"/>
                <a:gd name="T54" fmla="*/ 63 w 94"/>
                <a:gd name="T55" fmla="*/ 0 h 84"/>
                <a:gd name="T56" fmla="*/ 69 w 94"/>
                <a:gd name="T57" fmla="*/ 1 h 84"/>
                <a:gd name="T58" fmla="*/ 69 w 94"/>
                <a:gd name="T5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84">
                  <a:moveTo>
                    <a:pt x="69" y="2"/>
                  </a:moveTo>
                  <a:cubicBezTo>
                    <a:pt x="69" y="2"/>
                    <a:pt x="70" y="2"/>
                    <a:pt x="70" y="2"/>
                  </a:cubicBezTo>
                  <a:cubicBezTo>
                    <a:pt x="73" y="6"/>
                    <a:pt x="75" y="10"/>
                    <a:pt x="76" y="14"/>
                  </a:cubicBezTo>
                  <a:cubicBezTo>
                    <a:pt x="80" y="22"/>
                    <a:pt x="84" y="29"/>
                    <a:pt x="89" y="37"/>
                  </a:cubicBezTo>
                  <a:cubicBezTo>
                    <a:pt x="94" y="42"/>
                    <a:pt x="90" y="46"/>
                    <a:pt x="87" y="51"/>
                  </a:cubicBezTo>
                  <a:cubicBezTo>
                    <a:pt x="82" y="61"/>
                    <a:pt x="76" y="71"/>
                    <a:pt x="71" y="81"/>
                  </a:cubicBezTo>
                  <a:cubicBezTo>
                    <a:pt x="70" y="83"/>
                    <a:pt x="68" y="84"/>
                    <a:pt x="66" y="84"/>
                  </a:cubicBezTo>
                  <a:cubicBezTo>
                    <a:pt x="51" y="84"/>
                    <a:pt x="36" y="84"/>
                    <a:pt x="22" y="84"/>
                  </a:cubicBezTo>
                  <a:cubicBezTo>
                    <a:pt x="20" y="84"/>
                    <a:pt x="18" y="83"/>
                    <a:pt x="17" y="81"/>
                  </a:cubicBezTo>
                  <a:cubicBezTo>
                    <a:pt x="12" y="74"/>
                    <a:pt x="8" y="66"/>
                    <a:pt x="4" y="58"/>
                  </a:cubicBezTo>
                  <a:cubicBezTo>
                    <a:pt x="3" y="56"/>
                    <a:pt x="0" y="55"/>
                    <a:pt x="1" y="52"/>
                  </a:cubicBezTo>
                  <a:cubicBezTo>
                    <a:pt x="2" y="51"/>
                    <a:pt x="4" y="49"/>
                    <a:pt x="5" y="48"/>
                  </a:cubicBezTo>
                  <a:cubicBezTo>
                    <a:pt x="8" y="44"/>
                    <a:pt x="11" y="41"/>
                    <a:pt x="12" y="37"/>
                  </a:cubicBezTo>
                  <a:cubicBezTo>
                    <a:pt x="13" y="35"/>
                    <a:pt x="13" y="33"/>
                    <a:pt x="14" y="31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8" y="29"/>
                    <a:pt x="18" y="30"/>
                    <a:pt x="19" y="31"/>
                  </a:cubicBezTo>
                  <a:cubicBezTo>
                    <a:pt x="19" y="34"/>
                    <a:pt x="21" y="37"/>
                    <a:pt x="22" y="40"/>
                  </a:cubicBezTo>
                  <a:cubicBezTo>
                    <a:pt x="23" y="42"/>
                    <a:pt x="24" y="45"/>
                    <a:pt x="26" y="47"/>
                  </a:cubicBezTo>
                  <a:cubicBezTo>
                    <a:pt x="28" y="49"/>
                    <a:pt x="30" y="50"/>
                    <a:pt x="32" y="50"/>
                  </a:cubicBezTo>
                  <a:cubicBezTo>
                    <a:pt x="33" y="51"/>
                    <a:pt x="34" y="50"/>
                    <a:pt x="34" y="49"/>
                  </a:cubicBezTo>
                  <a:cubicBezTo>
                    <a:pt x="31" y="42"/>
                    <a:pt x="31" y="35"/>
                    <a:pt x="30" y="27"/>
                  </a:cubicBezTo>
                  <a:cubicBezTo>
                    <a:pt x="30" y="22"/>
                    <a:pt x="27" y="17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1"/>
                    <a:pt x="23" y="7"/>
                    <a:pt x="21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8" y="1"/>
                    <a:pt x="18" y="0"/>
                    <a:pt x="22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42" y="0"/>
                    <a:pt x="52" y="0"/>
                    <a:pt x="63" y="0"/>
                  </a:cubicBezTo>
                  <a:cubicBezTo>
                    <a:pt x="65" y="0"/>
                    <a:pt x="67" y="0"/>
                    <a:pt x="69" y="1"/>
                  </a:cubicBezTo>
                  <a:cubicBezTo>
                    <a:pt x="69" y="1"/>
                    <a:pt x="70" y="1"/>
                    <a:pt x="69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3819525" y="3173413"/>
              <a:ext cx="352425" cy="314325"/>
            </a:xfrm>
            <a:custGeom>
              <a:avLst/>
              <a:gdLst>
                <a:gd name="T0" fmla="*/ 51 w 93"/>
                <a:gd name="T1" fmla="*/ 74 h 83"/>
                <a:gd name="T2" fmla="*/ 65 w 93"/>
                <a:gd name="T3" fmla="*/ 75 h 83"/>
                <a:gd name="T4" fmla="*/ 76 w 93"/>
                <a:gd name="T5" fmla="*/ 71 h 83"/>
                <a:gd name="T6" fmla="*/ 72 w 93"/>
                <a:gd name="T7" fmla="*/ 82 h 83"/>
                <a:gd name="T8" fmla="*/ 70 w 93"/>
                <a:gd name="T9" fmla="*/ 83 h 83"/>
                <a:gd name="T10" fmla="*/ 26 w 93"/>
                <a:gd name="T11" fmla="*/ 83 h 83"/>
                <a:gd name="T12" fmla="*/ 21 w 93"/>
                <a:gd name="T13" fmla="*/ 79 h 83"/>
                <a:gd name="T14" fmla="*/ 8 w 93"/>
                <a:gd name="T15" fmla="*/ 54 h 83"/>
                <a:gd name="T16" fmla="*/ 4 w 93"/>
                <a:gd name="T17" fmla="*/ 48 h 83"/>
                <a:gd name="T18" fmla="*/ 4 w 93"/>
                <a:gd name="T19" fmla="*/ 35 h 83"/>
                <a:gd name="T20" fmla="*/ 22 w 93"/>
                <a:gd name="T21" fmla="*/ 2 h 83"/>
                <a:gd name="T22" fmla="*/ 26 w 93"/>
                <a:gd name="T23" fmla="*/ 0 h 83"/>
                <a:gd name="T24" fmla="*/ 72 w 93"/>
                <a:gd name="T25" fmla="*/ 0 h 83"/>
                <a:gd name="T26" fmla="*/ 76 w 93"/>
                <a:gd name="T27" fmla="*/ 2 h 83"/>
                <a:gd name="T28" fmla="*/ 83 w 93"/>
                <a:gd name="T29" fmla="*/ 20 h 83"/>
                <a:gd name="T30" fmla="*/ 91 w 93"/>
                <a:gd name="T31" fmla="*/ 31 h 83"/>
                <a:gd name="T32" fmla="*/ 92 w 93"/>
                <a:gd name="T33" fmla="*/ 34 h 83"/>
                <a:gd name="T34" fmla="*/ 89 w 93"/>
                <a:gd name="T35" fmla="*/ 34 h 83"/>
                <a:gd name="T36" fmla="*/ 74 w 93"/>
                <a:gd name="T37" fmla="*/ 30 h 83"/>
                <a:gd name="T38" fmla="*/ 59 w 93"/>
                <a:gd name="T39" fmla="*/ 33 h 83"/>
                <a:gd name="T40" fmla="*/ 48 w 93"/>
                <a:gd name="T41" fmla="*/ 37 h 83"/>
                <a:gd name="T42" fmla="*/ 59 w 93"/>
                <a:gd name="T43" fmla="*/ 42 h 83"/>
                <a:gd name="T44" fmla="*/ 87 w 93"/>
                <a:gd name="T45" fmla="*/ 47 h 83"/>
                <a:gd name="T46" fmla="*/ 88 w 93"/>
                <a:gd name="T47" fmla="*/ 50 h 83"/>
                <a:gd name="T48" fmla="*/ 84 w 93"/>
                <a:gd name="T49" fmla="*/ 57 h 83"/>
                <a:gd name="T50" fmla="*/ 80 w 93"/>
                <a:gd name="T51" fmla="*/ 58 h 83"/>
                <a:gd name="T52" fmla="*/ 64 w 93"/>
                <a:gd name="T53" fmla="*/ 63 h 83"/>
                <a:gd name="T54" fmla="*/ 61 w 93"/>
                <a:gd name="T55" fmla="*/ 66 h 83"/>
                <a:gd name="T56" fmla="*/ 51 w 93"/>
                <a:gd name="T57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83">
                  <a:moveTo>
                    <a:pt x="51" y="74"/>
                  </a:moveTo>
                  <a:cubicBezTo>
                    <a:pt x="57" y="78"/>
                    <a:pt x="61" y="78"/>
                    <a:pt x="65" y="75"/>
                  </a:cubicBezTo>
                  <a:cubicBezTo>
                    <a:pt x="69" y="73"/>
                    <a:pt x="72" y="71"/>
                    <a:pt x="76" y="71"/>
                  </a:cubicBezTo>
                  <a:cubicBezTo>
                    <a:pt x="75" y="75"/>
                    <a:pt x="73" y="78"/>
                    <a:pt x="72" y="82"/>
                  </a:cubicBezTo>
                  <a:cubicBezTo>
                    <a:pt x="72" y="83"/>
                    <a:pt x="71" y="83"/>
                    <a:pt x="70" y="83"/>
                  </a:cubicBezTo>
                  <a:cubicBezTo>
                    <a:pt x="55" y="83"/>
                    <a:pt x="40" y="83"/>
                    <a:pt x="26" y="83"/>
                  </a:cubicBezTo>
                  <a:cubicBezTo>
                    <a:pt x="23" y="83"/>
                    <a:pt x="22" y="81"/>
                    <a:pt x="21" y="79"/>
                  </a:cubicBezTo>
                  <a:cubicBezTo>
                    <a:pt x="17" y="71"/>
                    <a:pt x="12" y="62"/>
                    <a:pt x="8" y="54"/>
                  </a:cubicBezTo>
                  <a:cubicBezTo>
                    <a:pt x="7" y="52"/>
                    <a:pt x="6" y="49"/>
                    <a:pt x="4" y="48"/>
                  </a:cubicBezTo>
                  <a:cubicBezTo>
                    <a:pt x="0" y="43"/>
                    <a:pt x="1" y="39"/>
                    <a:pt x="4" y="35"/>
                  </a:cubicBezTo>
                  <a:cubicBezTo>
                    <a:pt x="10" y="24"/>
                    <a:pt x="17" y="13"/>
                    <a:pt x="22" y="2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41" y="0"/>
                    <a:pt x="57" y="0"/>
                    <a:pt x="72" y="0"/>
                  </a:cubicBezTo>
                  <a:cubicBezTo>
                    <a:pt x="74" y="0"/>
                    <a:pt x="75" y="0"/>
                    <a:pt x="76" y="2"/>
                  </a:cubicBezTo>
                  <a:cubicBezTo>
                    <a:pt x="79" y="8"/>
                    <a:pt x="83" y="13"/>
                    <a:pt x="83" y="20"/>
                  </a:cubicBezTo>
                  <a:cubicBezTo>
                    <a:pt x="83" y="25"/>
                    <a:pt x="87" y="28"/>
                    <a:pt x="91" y="31"/>
                  </a:cubicBezTo>
                  <a:cubicBezTo>
                    <a:pt x="92" y="32"/>
                    <a:pt x="93" y="33"/>
                    <a:pt x="92" y="34"/>
                  </a:cubicBezTo>
                  <a:cubicBezTo>
                    <a:pt x="91" y="36"/>
                    <a:pt x="90" y="34"/>
                    <a:pt x="89" y="34"/>
                  </a:cubicBezTo>
                  <a:cubicBezTo>
                    <a:pt x="84" y="33"/>
                    <a:pt x="79" y="31"/>
                    <a:pt x="74" y="30"/>
                  </a:cubicBezTo>
                  <a:cubicBezTo>
                    <a:pt x="69" y="29"/>
                    <a:pt x="64" y="30"/>
                    <a:pt x="59" y="33"/>
                  </a:cubicBezTo>
                  <a:cubicBezTo>
                    <a:pt x="56" y="35"/>
                    <a:pt x="53" y="37"/>
                    <a:pt x="48" y="37"/>
                  </a:cubicBezTo>
                  <a:cubicBezTo>
                    <a:pt x="50" y="41"/>
                    <a:pt x="55" y="44"/>
                    <a:pt x="59" y="42"/>
                  </a:cubicBezTo>
                  <a:cubicBezTo>
                    <a:pt x="70" y="39"/>
                    <a:pt x="78" y="43"/>
                    <a:pt x="87" y="47"/>
                  </a:cubicBezTo>
                  <a:cubicBezTo>
                    <a:pt x="89" y="48"/>
                    <a:pt x="89" y="49"/>
                    <a:pt x="88" y="50"/>
                  </a:cubicBezTo>
                  <a:cubicBezTo>
                    <a:pt x="87" y="52"/>
                    <a:pt x="85" y="54"/>
                    <a:pt x="84" y="57"/>
                  </a:cubicBezTo>
                  <a:cubicBezTo>
                    <a:pt x="83" y="58"/>
                    <a:pt x="82" y="58"/>
                    <a:pt x="80" y="58"/>
                  </a:cubicBezTo>
                  <a:cubicBezTo>
                    <a:pt x="75" y="59"/>
                    <a:pt x="69" y="59"/>
                    <a:pt x="64" y="63"/>
                  </a:cubicBezTo>
                  <a:cubicBezTo>
                    <a:pt x="63" y="64"/>
                    <a:pt x="62" y="65"/>
                    <a:pt x="61" y="66"/>
                  </a:cubicBezTo>
                  <a:cubicBezTo>
                    <a:pt x="59" y="70"/>
                    <a:pt x="56" y="73"/>
                    <a:pt x="51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830638" y="3503613"/>
              <a:ext cx="322263" cy="314325"/>
            </a:xfrm>
            <a:custGeom>
              <a:avLst/>
              <a:gdLst>
                <a:gd name="T0" fmla="*/ 13 w 85"/>
                <a:gd name="T1" fmla="*/ 70 h 83"/>
                <a:gd name="T2" fmla="*/ 13 w 85"/>
                <a:gd name="T3" fmla="*/ 57 h 83"/>
                <a:gd name="T4" fmla="*/ 3 w 85"/>
                <a:gd name="T5" fmla="*/ 41 h 83"/>
                <a:gd name="T6" fmla="*/ 1 w 85"/>
                <a:gd name="T7" fmla="*/ 36 h 83"/>
                <a:gd name="T8" fmla="*/ 1 w 85"/>
                <a:gd name="T9" fmla="*/ 36 h 83"/>
                <a:gd name="T10" fmla="*/ 4 w 85"/>
                <a:gd name="T11" fmla="*/ 31 h 83"/>
                <a:gd name="T12" fmla="*/ 19 w 85"/>
                <a:gd name="T13" fmla="*/ 2 h 83"/>
                <a:gd name="T14" fmla="*/ 23 w 85"/>
                <a:gd name="T15" fmla="*/ 0 h 83"/>
                <a:gd name="T16" fmla="*/ 64 w 85"/>
                <a:gd name="T17" fmla="*/ 0 h 83"/>
                <a:gd name="T18" fmla="*/ 66 w 85"/>
                <a:gd name="T19" fmla="*/ 3 h 83"/>
                <a:gd name="T20" fmla="*/ 60 w 85"/>
                <a:gd name="T21" fmla="*/ 28 h 83"/>
                <a:gd name="T22" fmla="*/ 59 w 85"/>
                <a:gd name="T23" fmla="*/ 46 h 83"/>
                <a:gd name="T24" fmla="*/ 72 w 85"/>
                <a:gd name="T25" fmla="*/ 54 h 83"/>
                <a:gd name="T26" fmla="*/ 83 w 85"/>
                <a:gd name="T27" fmla="*/ 50 h 83"/>
                <a:gd name="T28" fmla="*/ 85 w 85"/>
                <a:gd name="T29" fmla="*/ 52 h 83"/>
                <a:gd name="T30" fmla="*/ 83 w 85"/>
                <a:gd name="T31" fmla="*/ 63 h 83"/>
                <a:gd name="T32" fmla="*/ 72 w 85"/>
                <a:gd name="T33" fmla="*/ 81 h 83"/>
                <a:gd name="T34" fmla="*/ 68 w 85"/>
                <a:gd name="T35" fmla="*/ 83 h 83"/>
                <a:gd name="T36" fmla="*/ 24 w 85"/>
                <a:gd name="T37" fmla="*/ 83 h 83"/>
                <a:gd name="T38" fmla="*/ 19 w 85"/>
                <a:gd name="T39" fmla="*/ 80 h 83"/>
                <a:gd name="T40" fmla="*/ 13 w 85"/>
                <a:gd name="T41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83">
                  <a:moveTo>
                    <a:pt x="13" y="70"/>
                  </a:moveTo>
                  <a:cubicBezTo>
                    <a:pt x="13" y="66"/>
                    <a:pt x="14" y="61"/>
                    <a:pt x="13" y="57"/>
                  </a:cubicBezTo>
                  <a:cubicBezTo>
                    <a:pt x="11" y="51"/>
                    <a:pt x="9" y="45"/>
                    <a:pt x="3" y="41"/>
                  </a:cubicBezTo>
                  <a:cubicBezTo>
                    <a:pt x="1" y="40"/>
                    <a:pt x="0" y="38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4"/>
                    <a:pt x="3" y="32"/>
                    <a:pt x="4" y="31"/>
                  </a:cubicBezTo>
                  <a:cubicBezTo>
                    <a:pt x="9" y="21"/>
                    <a:pt x="14" y="12"/>
                    <a:pt x="19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37" y="0"/>
                    <a:pt x="50" y="0"/>
                    <a:pt x="64" y="0"/>
                  </a:cubicBezTo>
                  <a:cubicBezTo>
                    <a:pt x="66" y="0"/>
                    <a:pt x="67" y="0"/>
                    <a:pt x="66" y="3"/>
                  </a:cubicBezTo>
                  <a:cubicBezTo>
                    <a:pt x="64" y="11"/>
                    <a:pt x="61" y="19"/>
                    <a:pt x="60" y="28"/>
                  </a:cubicBezTo>
                  <a:cubicBezTo>
                    <a:pt x="59" y="34"/>
                    <a:pt x="58" y="40"/>
                    <a:pt x="59" y="46"/>
                  </a:cubicBezTo>
                  <a:cubicBezTo>
                    <a:pt x="61" y="54"/>
                    <a:pt x="65" y="56"/>
                    <a:pt x="72" y="54"/>
                  </a:cubicBezTo>
                  <a:cubicBezTo>
                    <a:pt x="76" y="53"/>
                    <a:pt x="79" y="52"/>
                    <a:pt x="83" y="50"/>
                  </a:cubicBezTo>
                  <a:cubicBezTo>
                    <a:pt x="85" y="49"/>
                    <a:pt x="85" y="49"/>
                    <a:pt x="85" y="52"/>
                  </a:cubicBezTo>
                  <a:cubicBezTo>
                    <a:pt x="85" y="56"/>
                    <a:pt x="85" y="60"/>
                    <a:pt x="83" y="63"/>
                  </a:cubicBezTo>
                  <a:cubicBezTo>
                    <a:pt x="79" y="69"/>
                    <a:pt x="76" y="75"/>
                    <a:pt x="72" y="81"/>
                  </a:cubicBezTo>
                  <a:cubicBezTo>
                    <a:pt x="72" y="83"/>
                    <a:pt x="70" y="83"/>
                    <a:pt x="68" y="83"/>
                  </a:cubicBezTo>
                  <a:cubicBezTo>
                    <a:pt x="54" y="83"/>
                    <a:pt x="39" y="83"/>
                    <a:pt x="24" y="83"/>
                  </a:cubicBezTo>
                  <a:cubicBezTo>
                    <a:pt x="22" y="83"/>
                    <a:pt x="20" y="82"/>
                    <a:pt x="19" y="80"/>
                  </a:cubicBezTo>
                  <a:cubicBezTo>
                    <a:pt x="17" y="77"/>
                    <a:pt x="15" y="73"/>
                    <a:pt x="13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4248150" y="3370263"/>
              <a:ext cx="223838" cy="327025"/>
            </a:xfrm>
            <a:custGeom>
              <a:avLst/>
              <a:gdLst>
                <a:gd name="T0" fmla="*/ 3 w 59"/>
                <a:gd name="T1" fmla="*/ 52 h 86"/>
                <a:gd name="T2" fmla="*/ 4 w 59"/>
                <a:gd name="T3" fmla="*/ 34 h 86"/>
                <a:gd name="T4" fmla="*/ 6 w 59"/>
                <a:gd name="T5" fmla="*/ 13 h 86"/>
                <a:gd name="T6" fmla="*/ 8 w 59"/>
                <a:gd name="T7" fmla="*/ 9 h 86"/>
                <a:gd name="T8" fmla="*/ 36 w 59"/>
                <a:gd name="T9" fmla="*/ 4 h 86"/>
                <a:gd name="T10" fmla="*/ 19 w 59"/>
                <a:gd name="T11" fmla="*/ 8 h 86"/>
                <a:gd name="T12" fmla="*/ 10 w 59"/>
                <a:gd name="T13" fmla="*/ 22 h 86"/>
                <a:gd name="T14" fmla="*/ 26 w 59"/>
                <a:gd name="T15" fmla="*/ 12 h 86"/>
                <a:gd name="T16" fmla="*/ 44 w 59"/>
                <a:gd name="T17" fmla="*/ 17 h 86"/>
                <a:gd name="T18" fmla="*/ 27 w 59"/>
                <a:gd name="T19" fmla="*/ 22 h 86"/>
                <a:gd name="T20" fmla="*/ 14 w 59"/>
                <a:gd name="T21" fmla="*/ 32 h 86"/>
                <a:gd name="T22" fmla="*/ 14 w 59"/>
                <a:gd name="T23" fmla="*/ 36 h 86"/>
                <a:gd name="T24" fmla="*/ 17 w 59"/>
                <a:gd name="T25" fmla="*/ 35 h 86"/>
                <a:gd name="T26" fmla="*/ 50 w 59"/>
                <a:gd name="T27" fmla="*/ 26 h 86"/>
                <a:gd name="T28" fmla="*/ 52 w 59"/>
                <a:gd name="T29" fmla="*/ 28 h 86"/>
                <a:gd name="T30" fmla="*/ 55 w 59"/>
                <a:gd name="T31" fmla="*/ 34 h 86"/>
                <a:gd name="T32" fmla="*/ 30 w 59"/>
                <a:gd name="T33" fmla="*/ 38 h 86"/>
                <a:gd name="T34" fmla="*/ 18 w 59"/>
                <a:gd name="T35" fmla="*/ 44 h 86"/>
                <a:gd name="T36" fmla="*/ 16 w 59"/>
                <a:gd name="T37" fmla="*/ 48 h 86"/>
                <a:gd name="T38" fmla="*/ 20 w 59"/>
                <a:gd name="T39" fmla="*/ 49 h 86"/>
                <a:gd name="T40" fmla="*/ 53 w 59"/>
                <a:gd name="T41" fmla="*/ 43 h 86"/>
                <a:gd name="T42" fmla="*/ 56 w 59"/>
                <a:gd name="T43" fmla="*/ 47 h 86"/>
                <a:gd name="T44" fmla="*/ 56 w 59"/>
                <a:gd name="T45" fmla="*/ 49 h 86"/>
                <a:gd name="T46" fmla="*/ 53 w 59"/>
                <a:gd name="T47" fmla="*/ 52 h 86"/>
                <a:gd name="T48" fmla="*/ 26 w 59"/>
                <a:gd name="T49" fmla="*/ 56 h 86"/>
                <a:gd name="T50" fmla="*/ 23 w 59"/>
                <a:gd name="T51" fmla="*/ 57 h 86"/>
                <a:gd name="T52" fmla="*/ 21 w 59"/>
                <a:gd name="T53" fmla="*/ 60 h 86"/>
                <a:gd name="T54" fmla="*/ 25 w 59"/>
                <a:gd name="T55" fmla="*/ 62 h 86"/>
                <a:gd name="T56" fmla="*/ 51 w 59"/>
                <a:gd name="T57" fmla="*/ 60 h 86"/>
                <a:gd name="T58" fmla="*/ 53 w 59"/>
                <a:gd name="T59" fmla="*/ 62 h 86"/>
                <a:gd name="T60" fmla="*/ 45 w 59"/>
                <a:gd name="T61" fmla="*/ 73 h 86"/>
                <a:gd name="T62" fmla="*/ 57 w 59"/>
                <a:gd name="T63" fmla="*/ 62 h 86"/>
                <a:gd name="T64" fmla="*/ 57 w 59"/>
                <a:gd name="T65" fmla="*/ 64 h 86"/>
                <a:gd name="T66" fmla="*/ 42 w 59"/>
                <a:gd name="T67" fmla="*/ 83 h 86"/>
                <a:gd name="T68" fmla="*/ 29 w 59"/>
                <a:gd name="T69" fmla="*/ 83 h 86"/>
                <a:gd name="T70" fmla="*/ 6 w 59"/>
                <a:gd name="T71" fmla="*/ 58 h 86"/>
                <a:gd name="T72" fmla="*/ 3 w 59"/>
                <a:gd name="T73" fmla="*/ 5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" h="86">
                  <a:moveTo>
                    <a:pt x="3" y="52"/>
                  </a:moveTo>
                  <a:cubicBezTo>
                    <a:pt x="0" y="46"/>
                    <a:pt x="3" y="40"/>
                    <a:pt x="4" y="34"/>
                  </a:cubicBezTo>
                  <a:cubicBezTo>
                    <a:pt x="5" y="27"/>
                    <a:pt x="6" y="20"/>
                    <a:pt x="6" y="13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15" y="3"/>
                    <a:pt x="26" y="0"/>
                    <a:pt x="36" y="4"/>
                  </a:cubicBezTo>
                  <a:cubicBezTo>
                    <a:pt x="29" y="3"/>
                    <a:pt x="24" y="5"/>
                    <a:pt x="19" y="8"/>
                  </a:cubicBezTo>
                  <a:cubicBezTo>
                    <a:pt x="14" y="11"/>
                    <a:pt x="11" y="16"/>
                    <a:pt x="10" y="22"/>
                  </a:cubicBezTo>
                  <a:cubicBezTo>
                    <a:pt x="14" y="16"/>
                    <a:pt x="19" y="13"/>
                    <a:pt x="26" y="12"/>
                  </a:cubicBezTo>
                  <a:cubicBezTo>
                    <a:pt x="32" y="11"/>
                    <a:pt x="38" y="13"/>
                    <a:pt x="44" y="17"/>
                  </a:cubicBezTo>
                  <a:cubicBezTo>
                    <a:pt x="38" y="18"/>
                    <a:pt x="32" y="19"/>
                    <a:pt x="27" y="22"/>
                  </a:cubicBezTo>
                  <a:cubicBezTo>
                    <a:pt x="22" y="24"/>
                    <a:pt x="18" y="27"/>
                    <a:pt x="14" y="32"/>
                  </a:cubicBezTo>
                  <a:cubicBezTo>
                    <a:pt x="13" y="33"/>
                    <a:pt x="12" y="35"/>
                    <a:pt x="14" y="36"/>
                  </a:cubicBezTo>
                  <a:cubicBezTo>
                    <a:pt x="15" y="37"/>
                    <a:pt x="16" y="36"/>
                    <a:pt x="17" y="35"/>
                  </a:cubicBezTo>
                  <a:cubicBezTo>
                    <a:pt x="27" y="28"/>
                    <a:pt x="38" y="26"/>
                    <a:pt x="50" y="26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4" y="32"/>
                    <a:pt x="55" y="34"/>
                  </a:cubicBezTo>
                  <a:cubicBezTo>
                    <a:pt x="46" y="34"/>
                    <a:pt x="38" y="35"/>
                    <a:pt x="30" y="38"/>
                  </a:cubicBezTo>
                  <a:cubicBezTo>
                    <a:pt x="26" y="39"/>
                    <a:pt x="22" y="41"/>
                    <a:pt x="18" y="44"/>
                  </a:cubicBezTo>
                  <a:cubicBezTo>
                    <a:pt x="16" y="45"/>
                    <a:pt x="15" y="46"/>
                    <a:pt x="16" y="48"/>
                  </a:cubicBezTo>
                  <a:cubicBezTo>
                    <a:pt x="17" y="50"/>
                    <a:pt x="19" y="49"/>
                    <a:pt x="20" y="49"/>
                  </a:cubicBezTo>
                  <a:cubicBezTo>
                    <a:pt x="31" y="45"/>
                    <a:pt x="42" y="43"/>
                    <a:pt x="53" y="43"/>
                  </a:cubicBezTo>
                  <a:cubicBezTo>
                    <a:pt x="56" y="44"/>
                    <a:pt x="57" y="44"/>
                    <a:pt x="56" y="47"/>
                  </a:cubicBezTo>
                  <a:cubicBezTo>
                    <a:pt x="56" y="48"/>
                    <a:pt x="56" y="48"/>
                    <a:pt x="56" y="49"/>
                  </a:cubicBezTo>
                  <a:cubicBezTo>
                    <a:pt x="57" y="52"/>
                    <a:pt x="56" y="52"/>
                    <a:pt x="53" y="52"/>
                  </a:cubicBezTo>
                  <a:cubicBezTo>
                    <a:pt x="44" y="52"/>
                    <a:pt x="35" y="53"/>
                    <a:pt x="26" y="56"/>
                  </a:cubicBezTo>
                  <a:cubicBezTo>
                    <a:pt x="25" y="56"/>
                    <a:pt x="24" y="56"/>
                    <a:pt x="23" y="57"/>
                  </a:cubicBezTo>
                  <a:cubicBezTo>
                    <a:pt x="21" y="58"/>
                    <a:pt x="20" y="58"/>
                    <a:pt x="21" y="60"/>
                  </a:cubicBezTo>
                  <a:cubicBezTo>
                    <a:pt x="22" y="62"/>
                    <a:pt x="23" y="63"/>
                    <a:pt x="25" y="62"/>
                  </a:cubicBezTo>
                  <a:cubicBezTo>
                    <a:pt x="33" y="59"/>
                    <a:pt x="42" y="59"/>
                    <a:pt x="51" y="60"/>
                  </a:cubicBezTo>
                  <a:cubicBezTo>
                    <a:pt x="53" y="60"/>
                    <a:pt x="54" y="60"/>
                    <a:pt x="53" y="62"/>
                  </a:cubicBezTo>
                  <a:cubicBezTo>
                    <a:pt x="51" y="67"/>
                    <a:pt x="48" y="70"/>
                    <a:pt x="45" y="73"/>
                  </a:cubicBezTo>
                  <a:cubicBezTo>
                    <a:pt x="51" y="71"/>
                    <a:pt x="55" y="67"/>
                    <a:pt x="57" y="62"/>
                  </a:cubicBezTo>
                  <a:cubicBezTo>
                    <a:pt x="59" y="63"/>
                    <a:pt x="58" y="63"/>
                    <a:pt x="57" y="64"/>
                  </a:cubicBezTo>
                  <a:cubicBezTo>
                    <a:pt x="54" y="72"/>
                    <a:pt x="49" y="78"/>
                    <a:pt x="42" y="83"/>
                  </a:cubicBezTo>
                  <a:cubicBezTo>
                    <a:pt x="38" y="86"/>
                    <a:pt x="33" y="85"/>
                    <a:pt x="29" y="83"/>
                  </a:cubicBezTo>
                  <a:cubicBezTo>
                    <a:pt x="18" y="78"/>
                    <a:pt x="11" y="69"/>
                    <a:pt x="6" y="58"/>
                  </a:cubicBezTo>
                  <a:cubicBezTo>
                    <a:pt x="5" y="56"/>
                    <a:pt x="4" y="54"/>
                    <a:pt x="3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070350" y="3348038"/>
              <a:ext cx="147638" cy="344488"/>
            </a:xfrm>
            <a:custGeom>
              <a:avLst/>
              <a:gdLst>
                <a:gd name="T0" fmla="*/ 30 w 39"/>
                <a:gd name="T1" fmla="*/ 0 h 91"/>
                <a:gd name="T2" fmla="*/ 31 w 39"/>
                <a:gd name="T3" fmla="*/ 1 h 91"/>
                <a:gd name="T4" fmla="*/ 10 w 39"/>
                <a:gd name="T5" fmla="*/ 60 h 91"/>
                <a:gd name="T6" fmla="*/ 9 w 39"/>
                <a:gd name="T7" fmla="*/ 74 h 91"/>
                <a:gd name="T8" fmla="*/ 18 w 39"/>
                <a:gd name="T9" fmla="*/ 80 h 91"/>
                <a:gd name="T10" fmla="*/ 36 w 39"/>
                <a:gd name="T11" fmla="*/ 69 h 91"/>
                <a:gd name="T12" fmla="*/ 39 w 39"/>
                <a:gd name="T13" fmla="*/ 67 h 91"/>
                <a:gd name="T14" fmla="*/ 33 w 39"/>
                <a:gd name="T15" fmla="*/ 75 h 91"/>
                <a:gd name="T16" fmla="*/ 13 w 39"/>
                <a:gd name="T17" fmla="*/ 88 h 91"/>
                <a:gd name="T18" fmla="*/ 0 w 39"/>
                <a:gd name="T19" fmla="*/ 79 h 91"/>
                <a:gd name="T20" fmla="*/ 6 w 39"/>
                <a:gd name="T21" fmla="*/ 48 h 91"/>
                <a:gd name="T22" fmla="*/ 23 w 39"/>
                <a:gd name="T23" fmla="*/ 10 h 91"/>
                <a:gd name="T24" fmla="*/ 30 w 39"/>
                <a:gd name="T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91">
                  <a:moveTo>
                    <a:pt x="30" y="0"/>
                  </a:moveTo>
                  <a:cubicBezTo>
                    <a:pt x="33" y="0"/>
                    <a:pt x="31" y="1"/>
                    <a:pt x="31" y="1"/>
                  </a:cubicBezTo>
                  <a:cubicBezTo>
                    <a:pt x="21" y="19"/>
                    <a:pt x="14" y="39"/>
                    <a:pt x="10" y="60"/>
                  </a:cubicBezTo>
                  <a:cubicBezTo>
                    <a:pt x="9" y="64"/>
                    <a:pt x="8" y="69"/>
                    <a:pt x="9" y="74"/>
                  </a:cubicBezTo>
                  <a:cubicBezTo>
                    <a:pt x="11" y="78"/>
                    <a:pt x="14" y="81"/>
                    <a:pt x="18" y="80"/>
                  </a:cubicBezTo>
                  <a:cubicBezTo>
                    <a:pt x="25" y="78"/>
                    <a:pt x="31" y="74"/>
                    <a:pt x="36" y="69"/>
                  </a:cubicBezTo>
                  <a:cubicBezTo>
                    <a:pt x="37" y="69"/>
                    <a:pt x="38" y="68"/>
                    <a:pt x="39" y="67"/>
                  </a:cubicBezTo>
                  <a:cubicBezTo>
                    <a:pt x="37" y="70"/>
                    <a:pt x="35" y="72"/>
                    <a:pt x="33" y="75"/>
                  </a:cubicBezTo>
                  <a:cubicBezTo>
                    <a:pt x="27" y="80"/>
                    <a:pt x="21" y="86"/>
                    <a:pt x="13" y="88"/>
                  </a:cubicBezTo>
                  <a:cubicBezTo>
                    <a:pt x="5" y="91"/>
                    <a:pt x="0" y="87"/>
                    <a:pt x="0" y="79"/>
                  </a:cubicBezTo>
                  <a:cubicBezTo>
                    <a:pt x="0" y="68"/>
                    <a:pt x="3" y="58"/>
                    <a:pt x="6" y="48"/>
                  </a:cubicBezTo>
                  <a:cubicBezTo>
                    <a:pt x="10" y="35"/>
                    <a:pt x="15" y="22"/>
                    <a:pt x="23" y="10"/>
                  </a:cubicBezTo>
                  <a:cubicBezTo>
                    <a:pt x="25" y="6"/>
                    <a:pt x="28" y="3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98975" y="3530600"/>
              <a:ext cx="57150" cy="153988"/>
            </a:xfrm>
            <a:custGeom>
              <a:avLst/>
              <a:gdLst>
                <a:gd name="T0" fmla="*/ 5 w 15"/>
                <a:gd name="T1" fmla="*/ 6 h 41"/>
                <a:gd name="T2" fmla="*/ 12 w 15"/>
                <a:gd name="T3" fmla="*/ 30 h 41"/>
                <a:gd name="T4" fmla="*/ 15 w 15"/>
                <a:gd name="T5" fmla="*/ 41 h 41"/>
                <a:gd name="T6" fmla="*/ 6 w 15"/>
                <a:gd name="T7" fmla="*/ 28 h 41"/>
                <a:gd name="T8" fmla="*/ 3 w 15"/>
                <a:gd name="T9" fmla="*/ 16 h 41"/>
                <a:gd name="T10" fmla="*/ 1 w 15"/>
                <a:gd name="T11" fmla="*/ 0 h 41"/>
                <a:gd name="T12" fmla="*/ 5 w 15"/>
                <a:gd name="T1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1">
                  <a:moveTo>
                    <a:pt x="5" y="6"/>
                  </a:moveTo>
                  <a:cubicBezTo>
                    <a:pt x="10" y="13"/>
                    <a:pt x="11" y="21"/>
                    <a:pt x="12" y="30"/>
                  </a:cubicBezTo>
                  <a:cubicBezTo>
                    <a:pt x="12" y="34"/>
                    <a:pt x="13" y="37"/>
                    <a:pt x="15" y="41"/>
                  </a:cubicBezTo>
                  <a:cubicBezTo>
                    <a:pt x="10" y="38"/>
                    <a:pt x="8" y="33"/>
                    <a:pt x="6" y="28"/>
                  </a:cubicBezTo>
                  <a:cubicBezTo>
                    <a:pt x="4" y="24"/>
                    <a:pt x="5" y="20"/>
                    <a:pt x="3" y="16"/>
                  </a:cubicBezTo>
                  <a:cubicBezTo>
                    <a:pt x="0" y="11"/>
                    <a:pt x="1" y="6"/>
                    <a:pt x="1" y="0"/>
                  </a:cubicBezTo>
                  <a:cubicBezTo>
                    <a:pt x="3" y="2"/>
                    <a:pt x="4" y="4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4016375" y="3290888"/>
              <a:ext cx="155575" cy="53975"/>
            </a:xfrm>
            <a:custGeom>
              <a:avLst/>
              <a:gdLst>
                <a:gd name="T0" fmla="*/ 0 w 41"/>
                <a:gd name="T1" fmla="*/ 7 h 14"/>
                <a:gd name="T2" fmla="*/ 9 w 41"/>
                <a:gd name="T3" fmla="*/ 4 h 14"/>
                <a:gd name="T4" fmla="*/ 24 w 41"/>
                <a:gd name="T5" fmla="*/ 2 h 14"/>
                <a:gd name="T6" fmla="*/ 38 w 41"/>
                <a:gd name="T7" fmla="*/ 8 h 14"/>
                <a:gd name="T8" fmla="*/ 40 w 41"/>
                <a:gd name="T9" fmla="*/ 12 h 14"/>
                <a:gd name="T10" fmla="*/ 36 w 41"/>
                <a:gd name="T11" fmla="*/ 12 h 14"/>
                <a:gd name="T12" fmla="*/ 27 w 41"/>
                <a:gd name="T13" fmla="*/ 9 h 14"/>
                <a:gd name="T14" fmla="*/ 9 w 41"/>
                <a:gd name="T15" fmla="*/ 9 h 14"/>
                <a:gd name="T16" fmla="*/ 0 w 41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0" y="7"/>
                  </a:moveTo>
                  <a:cubicBezTo>
                    <a:pt x="3" y="8"/>
                    <a:pt x="6" y="6"/>
                    <a:pt x="9" y="4"/>
                  </a:cubicBezTo>
                  <a:cubicBezTo>
                    <a:pt x="13" y="1"/>
                    <a:pt x="18" y="0"/>
                    <a:pt x="24" y="2"/>
                  </a:cubicBezTo>
                  <a:cubicBezTo>
                    <a:pt x="29" y="4"/>
                    <a:pt x="34" y="6"/>
                    <a:pt x="38" y="8"/>
                  </a:cubicBezTo>
                  <a:cubicBezTo>
                    <a:pt x="40" y="9"/>
                    <a:pt x="41" y="10"/>
                    <a:pt x="40" y="12"/>
                  </a:cubicBezTo>
                  <a:cubicBezTo>
                    <a:pt x="39" y="14"/>
                    <a:pt x="37" y="12"/>
                    <a:pt x="36" y="12"/>
                  </a:cubicBezTo>
                  <a:cubicBezTo>
                    <a:pt x="33" y="11"/>
                    <a:pt x="30" y="10"/>
                    <a:pt x="27" y="9"/>
                  </a:cubicBezTo>
                  <a:cubicBezTo>
                    <a:pt x="21" y="7"/>
                    <a:pt x="15" y="6"/>
                    <a:pt x="9" y="9"/>
                  </a:cubicBezTo>
                  <a:cubicBezTo>
                    <a:pt x="5" y="11"/>
                    <a:pt x="3" y="10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5"/>
            <p:cNvSpPr>
              <a:spLocks/>
            </p:cNvSpPr>
            <p:nvPr userDrawn="1"/>
          </p:nvSpPr>
          <p:spPr bwMode="auto">
            <a:xfrm>
              <a:off x="4221163" y="3571875"/>
              <a:ext cx="57150" cy="82550"/>
            </a:xfrm>
            <a:custGeom>
              <a:avLst/>
              <a:gdLst>
                <a:gd name="T0" fmla="*/ 5 w 15"/>
                <a:gd name="T1" fmla="*/ 0 h 22"/>
                <a:gd name="T2" fmla="*/ 14 w 15"/>
                <a:gd name="T3" fmla="*/ 20 h 22"/>
                <a:gd name="T4" fmla="*/ 14 w 15"/>
                <a:gd name="T5" fmla="*/ 21 h 22"/>
                <a:gd name="T6" fmla="*/ 1 w 15"/>
                <a:gd name="T7" fmla="*/ 22 h 22"/>
                <a:gd name="T8" fmla="*/ 0 w 15"/>
                <a:gd name="T9" fmla="*/ 20 h 22"/>
                <a:gd name="T10" fmla="*/ 5 w 1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5" y="0"/>
                  </a:moveTo>
                  <a:cubicBezTo>
                    <a:pt x="8" y="7"/>
                    <a:pt x="10" y="14"/>
                    <a:pt x="14" y="20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0" y="22"/>
                    <a:pt x="5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2" y="14"/>
                    <a:pt x="1" y="7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4168775" y="3643313"/>
              <a:ext cx="33338" cy="133350"/>
            </a:xfrm>
            <a:custGeom>
              <a:avLst/>
              <a:gdLst>
                <a:gd name="T0" fmla="*/ 3 w 9"/>
                <a:gd name="T1" fmla="*/ 35 h 35"/>
                <a:gd name="T2" fmla="*/ 1 w 9"/>
                <a:gd name="T3" fmla="*/ 26 h 35"/>
                <a:gd name="T4" fmla="*/ 1 w 9"/>
                <a:gd name="T5" fmla="*/ 14 h 35"/>
                <a:gd name="T6" fmla="*/ 4 w 9"/>
                <a:gd name="T7" fmla="*/ 5 h 35"/>
                <a:gd name="T8" fmla="*/ 9 w 9"/>
                <a:gd name="T9" fmla="*/ 0 h 35"/>
                <a:gd name="T10" fmla="*/ 3 w 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5">
                  <a:moveTo>
                    <a:pt x="3" y="35"/>
                  </a:moveTo>
                  <a:cubicBezTo>
                    <a:pt x="1" y="32"/>
                    <a:pt x="1" y="29"/>
                    <a:pt x="1" y="26"/>
                  </a:cubicBezTo>
                  <a:cubicBezTo>
                    <a:pt x="0" y="22"/>
                    <a:pt x="0" y="18"/>
                    <a:pt x="1" y="14"/>
                  </a:cubicBezTo>
                  <a:cubicBezTo>
                    <a:pt x="1" y="10"/>
                    <a:pt x="1" y="7"/>
                    <a:pt x="4" y="5"/>
                  </a:cubicBezTo>
                  <a:cubicBezTo>
                    <a:pt x="6" y="4"/>
                    <a:pt x="7" y="2"/>
                    <a:pt x="9" y="0"/>
                  </a:cubicBezTo>
                  <a:cubicBezTo>
                    <a:pt x="7" y="12"/>
                    <a:pt x="3" y="23"/>
                    <a:pt x="3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4027488" y="3405188"/>
              <a:ext cx="100013" cy="60325"/>
            </a:xfrm>
            <a:custGeom>
              <a:avLst/>
              <a:gdLst>
                <a:gd name="T0" fmla="*/ 26 w 26"/>
                <a:gd name="T1" fmla="*/ 1 h 16"/>
                <a:gd name="T2" fmla="*/ 20 w 26"/>
                <a:gd name="T3" fmla="*/ 7 h 16"/>
                <a:gd name="T4" fmla="*/ 10 w 26"/>
                <a:gd name="T5" fmla="*/ 12 h 16"/>
                <a:gd name="T6" fmla="*/ 0 w 26"/>
                <a:gd name="T7" fmla="*/ 14 h 16"/>
                <a:gd name="T8" fmla="*/ 7 w 26"/>
                <a:gd name="T9" fmla="*/ 8 h 16"/>
                <a:gd name="T10" fmla="*/ 26 w 26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26" y="1"/>
                  </a:moveTo>
                  <a:cubicBezTo>
                    <a:pt x="25" y="4"/>
                    <a:pt x="24" y="7"/>
                    <a:pt x="20" y="7"/>
                  </a:cubicBezTo>
                  <a:cubicBezTo>
                    <a:pt x="16" y="7"/>
                    <a:pt x="13" y="9"/>
                    <a:pt x="10" y="12"/>
                  </a:cubicBezTo>
                  <a:cubicBezTo>
                    <a:pt x="7" y="14"/>
                    <a:pt x="4" y="16"/>
                    <a:pt x="0" y="14"/>
                  </a:cubicBezTo>
                  <a:cubicBezTo>
                    <a:pt x="3" y="13"/>
                    <a:pt x="6" y="11"/>
                    <a:pt x="7" y="8"/>
                  </a:cubicBezTo>
                  <a:cubicBezTo>
                    <a:pt x="12" y="1"/>
                    <a:pt x="18" y="0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4427538" y="3795713"/>
              <a:ext cx="60325" cy="112713"/>
            </a:xfrm>
            <a:custGeom>
              <a:avLst/>
              <a:gdLst>
                <a:gd name="T0" fmla="*/ 3 w 16"/>
                <a:gd name="T1" fmla="*/ 30 h 30"/>
                <a:gd name="T2" fmla="*/ 1 w 16"/>
                <a:gd name="T3" fmla="*/ 24 h 30"/>
                <a:gd name="T4" fmla="*/ 1 w 16"/>
                <a:gd name="T5" fmla="*/ 18 h 30"/>
                <a:gd name="T6" fmla="*/ 3 w 16"/>
                <a:gd name="T7" fmla="*/ 18 h 30"/>
                <a:gd name="T8" fmla="*/ 3 w 16"/>
                <a:gd name="T9" fmla="*/ 19 h 30"/>
                <a:gd name="T10" fmla="*/ 4 w 16"/>
                <a:gd name="T11" fmla="*/ 24 h 30"/>
                <a:gd name="T12" fmla="*/ 7 w 16"/>
                <a:gd name="T13" fmla="*/ 22 h 30"/>
                <a:gd name="T14" fmla="*/ 6 w 16"/>
                <a:gd name="T15" fmla="*/ 18 h 30"/>
                <a:gd name="T16" fmla="*/ 2 w 16"/>
                <a:gd name="T17" fmla="*/ 14 h 30"/>
                <a:gd name="T18" fmla="*/ 2 w 16"/>
                <a:gd name="T19" fmla="*/ 12 h 30"/>
                <a:gd name="T20" fmla="*/ 4 w 16"/>
                <a:gd name="T21" fmla="*/ 13 h 30"/>
                <a:gd name="T22" fmla="*/ 9 w 16"/>
                <a:gd name="T23" fmla="*/ 18 h 30"/>
                <a:gd name="T24" fmla="*/ 10 w 16"/>
                <a:gd name="T25" fmla="*/ 14 h 30"/>
                <a:gd name="T26" fmla="*/ 13 w 16"/>
                <a:gd name="T27" fmla="*/ 10 h 30"/>
                <a:gd name="T28" fmla="*/ 14 w 16"/>
                <a:gd name="T29" fmla="*/ 9 h 30"/>
                <a:gd name="T30" fmla="*/ 14 w 16"/>
                <a:gd name="T31" fmla="*/ 6 h 30"/>
                <a:gd name="T32" fmla="*/ 12 w 16"/>
                <a:gd name="T33" fmla="*/ 0 h 30"/>
                <a:gd name="T34" fmla="*/ 13 w 16"/>
                <a:gd name="T35" fmla="*/ 14 h 30"/>
                <a:gd name="T36" fmla="*/ 5 w 16"/>
                <a:gd name="T37" fmla="*/ 29 h 30"/>
                <a:gd name="T38" fmla="*/ 3 w 16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30">
                  <a:moveTo>
                    <a:pt x="3" y="30"/>
                  </a:moveTo>
                  <a:cubicBezTo>
                    <a:pt x="4" y="28"/>
                    <a:pt x="4" y="26"/>
                    <a:pt x="1" y="24"/>
                  </a:cubicBezTo>
                  <a:cubicBezTo>
                    <a:pt x="0" y="22"/>
                    <a:pt x="0" y="20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2" y="21"/>
                    <a:pt x="3" y="23"/>
                    <a:pt x="4" y="24"/>
                  </a:cubicBezTo>
                  <a:cubicBezTo>
                    <a:pt x="6" y="25"/>
                    <a:pt x="6" y="23"/>
                    <a:pt x="7" y="22"/>
                  </a:cubicBezTo>
                  <a:cubicBezTo>
                    <a:pt x="8" y="20"/>
                    <a:pt x="8" y="19"/>
                    <a:pt x="6" y="18"/>
                  </a:cubicBezTo>
                  <a:cubicBezTo>
                    <a:pt x="5" y="17"/>
                    <a:pt x="3" y="16"/>
                    <a:pt x="2" y="14"/>
                  </a:cubicBezTo>
                  <a:cubicBezTo>
                    <a:pt x="2" y="14"/>
                    <a:pt x="1" y="13"/>
                    <a:pt x="2" y="12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6" y="14"/>
                    <a:pt x="7" y="16"/>
                    <a:pt x="9" y="18"/>
                  </a:cubicBezTo>
                  <a:cubicBezTo>
                    <a:pt x="11" y="17"/>
                    <a:pt x="10" y="16"/>
                    <a:pt x="10" y="14"/>
                  </a:cubicBezTo>
                  <a:cubicBezTo>
                    <a:pt x="9" y="11"/>
                    <a:pt x="9" y="10"/>
                    <a:pt x="13" y="10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2" y="4"/>
                    <a:pt x="12" y="3"/>
                    <a:pt x="12" y="0"/>
                  </a:cubicBezTo>
                  <a:cubicBezTo>
                    <a:pt x="16" y="6"/>
                    <a:pt x="16" y="8"/>
                    <a:pt x="13" y="14"/>
                  </a:cubicBezTo>
                  <a:cubicBezTo>
                    <a:pt x="10" y="19"/>
                    <a:pt x="7" y="24"/>
                    <a:pt x="5" y="29"/>
                  </a:cubicBezTo>
                  <a:cubicBezTo>
                    <a:pt x="4" y="29"/>
                    <a:pt x="4" y="30"/>
                    <a:pt x="3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9"/>
            <p:cNvSpPr>
              <a:spLocks/>
            </p:cNvSpPr>
            <p:nvPr userDrawn="1"/>
          </p:nvSpPr>
          <p:spPr bwMode="auto">
            <a:xfrm>
              <a:off x="4119563" y="3159125"/>
              <a:ext cx="33338" cy="41275"/>
            </a:xfrm>
            <a:custGeom>
              <a:avLst/>
              <a:gdLst>
                <a:gd name="T0" fmla="*/ 2 w 9"/>
                <a:gd name="T1" fmla="*/ 0 h 11"/>
                <a:gd name="T2" fmla="*/ 8 w 9"/>
                <a:gd name="T3" fmla="*/ 4 h 11"/>
                <a:gd name="T4" fmla="*/ 6 w 9"/>
                <a:gd name="T5" fmla="*/ 9 h 11"/>
                <a:gd name="T6" fmla="*/ 3 w 9"/>
                <a:gd name="T7" fmla="*/ 7 h 11"/>
                <a:gd name="T8" fmla="*/ 0 w 9"/>
                <a:gd name="T9" fmla="*/ 3 h 11"/>
                <a:gd name="T10" fmla="*/ 2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2" y="0"/>
                  </a:moveTo>
                  <a:cubicBezTo>
                    <a:pt x="4" y="1"/>
                    <a:pt x="7" y="2"/>
                    <a:pt x="8" y="4"/>
                  </a:cubicBezTo>
                  <a:cubicBezTo>
                    <a:pt x="9" y="5"/>
                    <a:pt x="7" y="8"/>
                    <a:pt x="6" y="9"/>
                  </a:cubicBezTo>
                  <a:cubicBezTo>
                    <a:pt x="4" y="11"/>
                    <a:pt x="4" y="8"/>
                    <a:pt x="3" y="7"/>
                  </a:cubicBezTo>
                  <a:cubicBezTo>
                    <a:pt x="2" y="6"/>
                    <a:pt x="1" y="4"/>
                    <a:pt x="0" y="3"/>
                  </a:cubicBezTo>
                  <a:cubicBezTo>
                    <a:pt x="0" y="1"/>
                    <a:pt x="0" y="1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0"/>
            <p:cNvSpPr>
              <a:spLocks/>
            </p:cNvSpPr>
            <p:nvPr userDrawn="1"/>
          </p:nvSpPr>
          <p:spPr bwMode="auto">
            <a:xfrm>
              <a:off x="3833813" y="3621088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0" y="2"/>
                    <a:pt x="1" y="1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1"/>
            <p:cNvSpPr>
              <a:spLocks/>
            </p:cNvSpPr>
            <p:nvPr userDrawn="1"/>
          </p:nvSpPr>
          <p:spPr bwMode="auto">
            <a:xfrm>
              <a:off x="4164013" y="3178175"/>
              <a:ext cx="46038" cy="71438"/>
            </a:xfrm>
            <a:custGeom>
              <a:avLst/>
              <a:gdLst>
                <a:gd name="T0" fmla="*/ 12 w 12"/>
                <a:gd name="T1" fmla="*/ 7 h 19"/>
                <a:gd name="T2" fmla="*/ 9 w 12"/>
                <a:gd name="T3" fmla="*/ 16 h 19"/>
                <a:gd name="T4" fmla="*/ 5 w 12"/>
                <a:gd name="T5" fmla="*/ 19 h 19"/>
                <a:gd name="T6" fmla="*/ 1 w 12"/>
                <a:gd name="T7" fmla="*/ 15 h 19"/>
                <a:gd name="T8" fmla="*/ 2 w 12"/>
                <a:gd name="T9" fmla="*/ 5 h 19"/>
                <a:gd name="T10" fmla="*/ 9 w 12"/>
                <a:gd name="T11" fmla="*/ 1 h 19"/>
                <a:gd name="T12" fmla="*/ 12 w 12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12" y="7"/>
                  </a:moveTo>
                  <a:cubicBezTo>
                    <a:pt x="12" y="10"/>
                    <a:pt x="11" y="13"/>
                    <a:pt x="9" y="16"/>
                  </a:cubicBezTo>
                  <a:cubicBezTo>
                    <a:pt x="8" y="18"/>
                    <a:pt x="7" y="19"/>
                    <a:pt x="5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0" y="11"/>
                    <a:pt x="1" y="8"/>
                    <a:pt x="2" y="5"/>
                  </a:cubicBezTo>
                  <a:cubicBezTo>
                    <a:pt x="4" y="2"/>
                    <a:pt x="6" y="0"/>
                    <a:pt x="9" y="1"/>
                  </a:cubicBezTo>
                  <a:cubicBezTo>
                    <a:pt x="12" y="2"/>
                    <a:pt x="12" y="4"/>
                    <a:pt x="1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2"/>
            <p:cNvSpPr>
              <a:spLocks/>
            </p:cNvSpPr>
            <p:nvPr userDrawn="1"/>
          </p:nvSpPr>
          <p:spPr bwMode="auto">
            <a:xfrm>
              <a:off x="4283075" y="3165475"/>
              <a:ext cx="30163" cy="19050"/>
            </a:xfrm>
            <a:custGeom>
              <a:avLst/>
              <a:gdLst>
                <a:gd name="T0" fmla="*/ 3 w 8"/>
                <a:gd name="T1" fmla="*/ 0 h 5"/>
                <a:gd name="T2" fmla="*/ 7 w 8"/>
                <a:gd name="T3" fmla="*/ 4 h 5"/>
                <a:gd name="T4" fmla="*/ 6 w 8"/>
                <a:gd name="T5" fmla="*/ 5 h 5"/>
                <a:gd name="T6" fmla="*/ 1 w 8"/>
                <a:gd name="T7" fmla="*/ 1 h 5"/>
                <a:gd name="T8" fmla="*/ 3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cubicBezTo>
                    <a:pt x="5" y="1"/>
                    <a:pt x="6" y="2"/>
                    <a:pt x="7" y="4"/>
                  </a:cubicBezTo>
                  <a:cubicBezTo>
                    <a:pt x="8" y="5"/>
                    <a:pt x="6" y="5"/>
                    <a:pt x="6" y="5"/>
                  </a:cubicBezTo>
                  <a:cubicBezTo>
                    <a:pt x="4" y="5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3"/>
            <p:cNvSpPr>
              <a:spLocks/>
            </p:cNvSpPr>
            <p:nvPr userDrawn="1"/>
          </p:nvSpPr>
          <p:spPr bwMode="auto">
            <a:xfrm>
              <a:off x="4446588" y="3173413"/>
              <a:ext cx="338138" cy="319088"/>
            </a:xfrm>
            <a:custGeom>
              <a:avLst/>
              <a:gdLst>
                <a:gd name="T0" fmla="*/ 47 w 89"/>
                <a:gd name="T1" fmla="*/ 53 h 84"/>
                <a:gd name="T2" fmla="*/ 16 w 89"/>
                <a:gd name="T3" fmla="*/ 34 h 84"/>
                <a:gd name="T4" fmla="*/ 2 w 89"/>
                <a:gd name="T5" fmla="*/ 28 h 84"/>
                <a:gd name="T6" fmla="*/ 1 w 89"/>
                <a:gd name="T7" fmla="*/ 25 h 84"/>
                <a:gd name="T8" fmla="*/ 11 w 89"/>
                <a:gd name="T9" fmla="*/ 7 h 84"/>
                <a:gd name="T10" fmla="*/ 12 w 89"/>
                <a:gd name="T11" fmla="*/ 5 h 84"/>
                <a:gd name="T12" fmla="*/ 22 w 89"/>
                <a:gd name="T13" fmla="*/ 0 h 84"/>
                <a:gd name="T14" fmla="*/ 61 w 89"/>
                <a:gd name="T15" fmla="*/ 0 h 84"/>
                <a:gd name="T16" fmla="*/ 68 w 89"/>
                <a:gd name="T17" fmla="*/ 4 h 84"/>
                <a:gd name="T18" fmla="*/ 88 w 89"/>
                <a:gd name="T19" fmla="*/ 39 h 84"/>
                <a:gd name="T20" fmla="*/ 88 w 89"/>
                <a:gd name="T21" fmla="*/ 43 h 84"/>
                <a:gd name="T22" fmla="*/ 66 w 89"/>
                <a:gd name="T23" fmla="*/ 82 h 84"/>
                <a:gd name="T24" fmla="*/ 59 w 89"/>
                <a:gd name="T25" fmla="*/ 84 h 84"/>
                <a:gd name="T26" fmla="*/ 20 w 89"/>
                <a:gd name="T27" fmla="*/ 84 h 84"/>
                <a:gd name="T28" fmla="*/ 10 w 89"/>
                <a:gd name="T29" fmla="*/ 75 h 84"/>
                <a:gd name="T30" fmla="*/ 12 w 89"/>
                <a:gd name="T31" fmla="*/ 72 h 84"/>
                <a:gd name="T32" fmla="*/ 17 w 89"/>
                <a:gd name="T33" fmla="*/ 74 h 84"/>
                <a:gd name="T34" fmla="*/ 34 w 89"/>
                <a:gd name="T35" fmla="*/ 78 h 84"/>
                <a:gd name="T36" fmla="*/ 50 w 89"/>
                <a:gd name="T37" fmla="*/ 75 h 84"/>
                <a:gd name="T38" fmla="*/ 55 w 89"/>
                <a:gd name="T39" fmla="*/ 62 h 84"/>
                <a:gd name="T40" fmla="*/ 47 w 89"/>
                <a:gd name="T41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84">
                  <a:moveTo>
                    <a:pt x="47" y="53"/>
                  </a:moveTo>
                  <a:cubicBezTo>
                    <a:pt x="38" y="45"/>
                    <a:pt x="27" y="39"/>
                    <a:pt x="16" y="34"/>
                  </a:cubicBezTo>
                  <a:cubicBezTo>
                    <a:pt x="12" y="32"/>
                    <a:pt x="7" y="30"/>
                    <a:pt x="2" y="28"/>
                  </a:cubicBezTo>
                  <a:cubicBezTo>
                    <a:pt x="0" y="28"/>
                    <a:pt x="0" y="26"/>
                    <a:pt x="1" y="25"/>
                  </a:cubicBezTo>
                  <a:cubicBezTo>
                    <a:pt x="4" y="19"/>
                    <a:pt x="8" y="13"/>
                    <a:pt x="11" y="7"/>
                  </a:cubicBezTo>
                  <a:cubicBezTo>
                    <a:pt x="11" y="7"/>
                    <a:pt x="12" y="6"/>
                    <a:pt x="12" y="5"/>
                  </a:cubicBezTo>
                  <a:cubicBezTo>
                    <a:pt x="13" y="0"/>
                    <a:pt x="17" y="0"/>
                    <a:pt x="22" y="0"/>
                  </a:cubicBezTo>
                  <a:cubicBezTo>
                    <a:pt x="35" y="0"/>
                    <a:pt x="48" y="0"/>
                    <a:pt x="61" y="0"/>
                  </a:cubicBezTo>
                  <a:cubicBezTo>
                    <a:pt x="65" y="0"/>
                    <a:pt x="67" y="1"/>
                    <a:pt x="68" y="4"/>
                  </a:cubicBezTo>
                  <a:cubicBezTo>
                    <a:pt x="75" y="16"/>
                    <a:pt x="81" y="27"/>
                    <a:pt x="88" y="39"/>
                  </a:cubicBezTo>
                  <a:cubicBezTo>
                    <a:pt x="88" y="40"/>
                    <a:pt x="89" y="42"/>
                    <a:pt x="88" y="43"/>
                  </a:cubicBezTo>
                  <a:cubicBezTo>
                    <a:pt x="81" y="56"/>
                    <a:pt x="73" y="69"/>
                    <a:pt x="66" y="82"/>
                  </a:cubicBezTo>
                  <a:cubicBezTo>
                    <a:pt x="64" y="84"/>
                    <a:pt x="61" y="84"/>
                    <a:pt x="59" y="84"/>
                  </a:cubicBezTo>
                  <a:cubicBezTo>
                    <a:pt x="46" y="84"/>
                    <a:pt x="33" y="84"/>
                    <a:pt x="20" y="84"/>
                  </a:cubicBezTo>
                  <a:cubicBezTo>
                    <a:pt x="15" y="84"/>
                    <a:pt x="10" y="79"/>
                    <a:pt x="10" y="75"/>
                  </a:cubicBezTo>
                  <a:cubicBezTo>
                    <a:pt x="10" y="73"/>
                    <a:pt x="10" y="72"/>
                    <a:pt x="12" y="72"/>
                  </a:cubicBezTo>
                  <a:cubicBezTo>
                    <a:pt x="14" y="73"/>
                    <a:pt x="15" y="73"/>
                    <a:pt x="17" y="74"/>
                  </a:cubicBezTo>
                  <a:cubicBezTo>
                    <a:pt x="22" y="76"/>
                    <a:pt x="28" y="78"/>
                    <a:pt x="34" y="78"/>
                  </a:cubicBezTo>
                  <a:cubicBezTo>
                    <a:pt x="39" y="78"/>
                    <a:pt x="45" y="77"/>
                    <a:pt x="50" y="75"/>
                  </a:cubicBezTo>
                  <a:cubicBezTo>
                    <a:pt x="57" y="72"/>
                    <a:pt x="59" y="68"/>
                    <a:pt x="55" y="62"/>
                  </a:cubicBezTo>
                  <a:cubicBezTo>
                    <a:pt x="53" y="58"/>
                    <a:pt x="50" y="56"/>
                    <a:pt x="47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4"/>
            <p:cNvSpPr>
              <a:spLocks/>
            </p:cNvSpPr>
            <p:nvPr userDrawn="1"/>
          </p:nvSpPr>
          <p:spPr bwMode="auto">
            <a:xfrm>
              <a:off x="4149725" y="3006725"/>
              <a:ext cx="333375" cy="269875"/>
            </a:xfrm>
            <a:custGeom>
              <a:avLst/>
              <a:gdLst>
                <a:gd name="T0" fmla="*/ 4 w 88"/>
                <a:gd name="T1" fmla="*/ 19 h 71"/>
                <a:gd name="T2" fmla="*/ 13 w 88"/>
                <a:gd name="T3" fmla="*/ 3 h 71"/>
                <a:gd name="T4" fmla="*/ 18 w 88"/>
                <a:gd name="T5" fmla="*/ 0 h 71"/>
                <a:gd name="T6" fmla="*/ 63 w 88"/>
                <a:gd name="T7" fmla="*/ 0 h 71"/>
                <a:gd name="T8" fmla="*/ 67 w 88"/>
                <a:gd name="T9" fmla="*/ 3 h 71"/>
                <a:gd name="T10" fmla="*/ 85 w 88"/>
                <a:gd name="T11" fmla="*/ 34 h 71"/>
                <a:gd name="T12" fmla="*/ 85 w 88"/>
                <a:gd name="T13" fmla="*/ 50 h 71"/>
                <a:gd name="T14" fmla="*/ 75 w 88"/>
                <a:gd name="T15" fmla="*/ 66 h 71"/>
                <a:gd name="T16" fmla="*/ 69 w 88"/>
                <a:gd name="T17" fmla="*/ 69 h 71"/>
                <a:gd name="T18" fmla="*/ 65 w 88"/>
                <a:gd name="T19" fmla="*/ 67 h 71"/>
                <a:gd name="T20" fmla="*/ 74 w 88"/>
                <a:gd name="T21" fmla="*/ 53 h 71"/>
                <a:gd name="T22" fmla="*/ 58 w 88"/>
                <a:gd name="T23" fmla="*/ 58 h 71"/>
                <a:gd name="T24" fmla="*/ 52 w 88"/>
                <a:gd name="T25" fmla="*/ 54 h 71"/>
                <a:gd name="T26" fmla="*/ 51 w 88"/>
                <a:gd name="T27" fmla="*/ 47 h 71"/>
                <a:gd name="T28" fmla="*/ 42 w 88"/>
                <a:gd name="T29" fmla="*/ 38 h 71"/>
                <a:gd name="T30" fmla="*/ 38 w 88"/>
                <a:gd name="T31" fmla="*/ 31 h 71"/>
                <a:gd name="T32" fmla="*/ 40 w 88"/>
                <a:gd name="T33" fmla="*/ 13 h 71"/>
                <a:gd name="T34" fmla="*/ 39 w 88"/>
                <a:gd name="T35" fmla="*/ 10 h 71"/>
                <a:gd name="T36" fmla="*/ 36 w 88"/>
                <a:gd name="T37" fmla="*/ 11 h 71"/>
                <a:gd name="T38" fmla="*/ 24 w 88"/>
                <a:gd name="T39" fmla="*/ 33 h 71"/>
                <a:gd name="T40" fmla="*/ 21 w 88"/>
                <a:gd name="T41" fmla="*/ 37 h 71"/>
                <a:gd name="T42" fmla="*/ 6 w 88"/>
                <a:gd name="T43" fmla="*/ 32 h 71"/>
                <a:gd name="T44" fmla="*/ 3 w 88"/>
                <a:gd name="T45" fmla="*/ 30 h 71"/>
                <a:gd name="T46" fmla="*/ 1 w 88"/>
                <a:gd name="T47" fmla="*/ 24 h 71"/>
                <a:gd name="T48" fmla="*/ 1 w 88"/>
                <a:gd name="T49" fmla="*/ 24 h 71"/>
                <a:gd name="T50" fmla="*/ 4 w 88"/>
                <a:gd name="T51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71">
                  <a:moveTo>
                    <a:pt x="4" y="19"/>
                  </a:moveTo>
                  <a:cubicBezTo>
                    <a:pt x="7" y="14"/>
                    <a:pt x="10" y="8"/>
                    <a:pt x="13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33" y="0"/>
                    <a:pt x="48" y="0"/>
                    <a:pt x="63" y="0"/>
                  </a:cubicBezTo>
                  <a:cubicBezTo>
                    <a:pt x="65" y="0"/>
                    <a:pt x="66" y="1"/>
                    <a:pt x="67" y="3"/>
                  </a:cubicBezTo>
                  <a:cubicBezTo>
                    <a:pt x="73" y="13"/>
                    <a:pt x="78" y="24"/>
                    <a:pt x="85" y="34"/>
                  </a:cubicBezTo>
                  <a:cubicBezTo>
                    <a:pt x="88" y="40"/>
                    <a:pt x="88" y="44"/>
                    <a:pt x="85" y="50"/>
                  </a:cubicBezTo>
                  <a:cubicBezTo>
                    <a:pt x="81" y="55"/>
                    <a:pt x="78" y="60"/>
                    <a:pt x="75" y="66"/>
                  </a:cubicBezTo>
                  <a:cubicBezTo>
                    <a:pt x="74" y="69"/>
                    <a:pt x="73" y="71"/>
                    <a:pt x="69" y="69"/>
                  </a:cubicBezTo>
                  <a:cubicBezTo>
                    <a:pt x="68" y="68"/>
                    <a:pt x="66" y="69"/>
                    <a:pt x="65" y="67"/>
                  </a:cubicBezTo>
                  <a:cubicBezTo>
                    <a:pt x="69" y="63"/>
                    <a:pt x="77" y="62"/>
                    <a:pt x="74" y="53"/>
                  </a:cubicBezTo>
                  <a:cubicBezTo>
                    <a:pt x="69" y="57"/>
                    <a:pt x="63" y="57"/>
                    <a:pt x="58" y="58"/>
                  </a:cubicBezTo>
                  <a:cubicBezTo>
                    <a:pt x="54" y="58"/>
                    <a:pt x="53" y="57"/>
                    <a:pt x="52" y="54"/>
                  </a:cubicBezTo>
                  <a:cubicBezTo>
                    <a:pt x="51" y="51"/>
                    <a:pt x="51" y="49"/>
                    <a:pt x="51" y="47"/>
                  </a:cubicBezTo>
                  <a:cubicBezTo>
                    <a:pt x="50" y="43"/>
                    <a:pt x="46" y="39"/>
                    <a:pt x="42" y="38"/>
                  </a:cubicBezTo>
                  <a:cubicBezTo>
                    <a:pt x="36" y="37"/>
                    <a:pt x="36" y="37"/>
                    <a:pt x="38" y="31"/>
                  </a:cubicBezTo>
                  <a:cubicBezTo>
                    <a:pt x="39" y="25"/>
                    <a:pt x="40" y="19"/>
                    <a:pt x="40" y="13"/>
                  </a:cubicBezTo>
                  <a:cubicBezTo>
                    <a:pt x="40" y="12"/>
                    <a:pt x="40" y="10"/>
                    <a:pt x="39" y="10"/>
                  </a:cubicBezTo>
                  <a:cubicBezTo>
                    <a:pt x="37" y="9"/>
                    <a:pt x="37" y="10"/>
                    <a:pt x="36" y="11"/>
                  </a:cubicBezTo>
                  <a:cubicBezTo>
                    <a:pt x="30" y="17"/>
                    <a:pt x="26" y="25"/>
                    <a:pt x="24" y="33"/>
                  </a:cubicBezTo>
                  <a:cubicBezTo>
                    <a:pt x="24" y="35"/>
                    <a:pt x="23" y="36"/>
                    <a:pt x="21" y="37"/>
                  </a:cubicBezTo>
                  <a:cubicBezTo>
                    <a:pt x="15" y="39"/>
                    <a:pt x="11" y="36"/>
                    <a:pt x="6" y="32"/>
                  </a:cubicBezTo>
                  <a:cubicBezTo>
                    <a:pt x="5" y="32"/>
                    <a:pt x="4" y="31"/>
                    <a:pt x="3" y="30"/>
                  </a:cubicBezTo>
                  <a:cubicBezTo>
                    <a:pt x="0" y="29"/>
                    <a:pt x="0" y="2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3"/>
                    <a:pt x="3" y="21"/>
                    <a:pt x="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5"/>
            <p:cNvSpPr>
              <a:spLocks/>
            </p:cNvSpPr>
            <p:nvPr userDrawn="1"/>
          </p:nvSpPr>
          <p:spPr bwMode="auto">
            <a:xfrm>
              <a:off x="4400550" y="3282950"/>
              <a:ext cx="246063" cy="171450"/>
            </a:xfrm>
            <a:custGeom>
              <a:avLst/>
              <a:gdLst>
                <a:gd name="T0" fmla="*/ 48 w 65"/>
                <a:gd name="T1" fmla="*/ 45 h 45"/>
                <a:gd name="T2" fmla="*/ 38 w 65"/>
                <a:gd name="T3" fmla="*/ 44 h 45"/>
                <a:gd name="T4" fmla="*/ 47 w 65"/>
                <a:gd name="T5" fmla="*/ 42 h 45"/>
                <a:gd name="T6" fmla="*/ 50 w 65"/>
                <a:gd name="T7" fmla="*/ 41 h 45"/>
                <a:gd name="T8" fmla="*/ 53 w 65"/>
                <a:gd name="T9" fmla="*/ 31 h 45"/>
                <a:gd name="T10" fmla="*/ 43 w 65"/>
                <a:gd name="T11" fmla="*/ 22 h 45"/>
                <a:gd name="T12" fmla="*/ 11 w 65"/>
                <a:gd name="T13" fmla="*/ 5 h 45"/>
                <a:gd name="T14" fmla="*/ 0 w 65"/>
                <a:gd name="T15" fmla="*/ 0 h 45"/>
                <a:gd name="T16" fmla="*/ 60 w 65"/>
                <a:gd name="T17" fmla="*/ 28 h 45"/>
                <a:gd name="T18" fmla="*/ 62 w 65"/>
                <a:gd name="T19" fmla="*/ 30 h 45"/>
                <a:gd name="T20" fmla="*/ 65 w 65"/>
                <a:gd name="T21" fmla="*/ 34 h 45"/>
                <a:gd name="T22" fmla="*/ 63 w 65"/>
                <a:gd name="T23" fmla="*/ 40 h 45"/>
                <a:gd name="T24" fmla="*/ 48 w 65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5">
                  <a:moveTo>
                    <a:pt x="48" y="45"/>
                  </a:moveTo>
                  <a:cubicBezTo>
                    <a:pt x="45" y="44"/>
                    <a:pt x="42" y="45"/>
                    <a:pt x="38" y="44"/>
                  </a:cubicBezTo>
                  <a:cubicBezTo>
                    <a:pt x="41" y="43"/>
                    <a:pt x="44" y="43"/>
                    <a:pt x="47" y="42"/>
                  </a:cubicBezTo>
                  <a:cubicBezTo>
                    <a:pt x="48" y="42"/>
                    <a:pt x="49" y="42"/>
                    <a:pt x="50" y="41"/>
                  </a:cubicBezTo>
                  <a:cubicBezTo>
                    <a:pt x="55" y="40"/>
                    <a:pt x="57" y="36"/>
                    <a:pt x="53" y="31"/>
                  </a:cubicBezTo>
                  <a:cubicBezTo>
                    <a:pt x="50" y="27"/>
                    <a:pt x="47" y="24"/>
                    <a:pt x="43" y="22"/>
                  </a:cubicBezTo>
                  <a:cubicBezTo>
                    <a:pt x="33" y="15"/>
                    <a:pt x="22" y="9"/>
                    <a:pt x="11" y="5"/>
                  </a:cubicBezTo>
                  <a:cubicBezTo>
                    <a:pt x="7" y="2"/>
                    <a:pt x="3" y="2"/>
                    <a:pt x="0" y="0"/>
                  </a:cubicBezTo>
                  <a:cubicBezTo>
                    <a:pt x="22" y="4"/>
                    <a:pt x="42" y="14"/>
                    <a:pt x="60" y="28"/>
                  </a:cubicBezTo>
                  <a:cubicBezTo>
                    <a:pt x="61" y="28"/>
                    <a:pt x="61" y="29"/>
                    <a:pt x="62" y="30"/>
                  </a:cubicBezTo>
                  <a:cubicBezTo>
                    <a:pt x="63" y="31"/>
                    <a:pt x="64" y="32"/>
                    <a:pt x="65" y="34"/>
                  </a:cubicBezTo>
                  <a:cubicBezTo>
                    <a:pt x="65" y="36"/>
                    <a:pt x="65" y="39"/>
                    <a:pt x="63" y="40"/>
                  </a:cubicBezTo>
                  <a:cubicBezTo>
                    <a:pt x="59" y="44"/>
                    <a:pt x="54" y="45"/>
                    <a:pt x="4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6"/>
            <p:cNvSpPr>
              <a:spLocks/>
            </p:cNvSpPr>
            <p:nvPr userDrawn="1"/>
          </p:nvSpPr>
          <p:spPr bwMode="auto">
            <a:xfrm>
              <a:off x="4400550" y="3313113"/>
              <a:ext cx="95250" cy="57150"/>
            </a:xfrm>
            <a:custGeom>
              <a:avLst/>
              <a:gdLst>
                <a:gd name="T0" fmla="*/ 9 w 25"/>
                <a:gd name="T1" fmla="*/ 4 h 15"/>
                <a:gd name="T2" fmla="*/ 25 w 25"/>
                <a:gd name="T3" fmla="*/ 15 h 15"/>
                <a:gd name="T4" fmla="*/ 1 w 25"/>
                <a:gd name="T5" fmla="*/ 4 h 15"/>
                <a:gd name="T6" fmla="*/ 1 w 25"/>
                <a:gd name="T7" fmla="*/ 1 h 15"/>
                <a:gd name="T8" fmla="*/ 3 w 25"/>
                <a:gd name="T9" fmla="*/ 2 h 15"/>
                <a:gd name="T10" fmla="*/ 9 w 25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5">
                  <a:moveTo>
                    <a:pt x="9" y="4"/>
                  </a:moveTo>
                  <a:cubicBezTo>
                    <a:pt x="15" y="8"/>
                    <a:pt x="20" y="11"/>
                    <a:pt x="25" y="15"/>
                  </a:cubicBezTo>
                  <a:cubicBezTo>
                    <a:pt x="17" y="11"/>
                    <a:pt x="9" y="7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5" y="2"/>
                    <a:pt x="7" y="3"/>
                    <a:pt x="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7"/>
            <p:cNvSpPr>
              <a:spLocks/>
            </p:cNvSpPr>
            <p:nvPr userDrawn="1"/>
          </p:nvSpPr>
          <p:spPr bwMode="auto">
            <a:xfrm>
              <a:off x="4370388" y="3214688"/>
              <a:ext cx="57150" cy="46038"/>
            </a:xfrm>
            <a:custGeom>
              <a:avLst/>
              <a:gdLst>
                <a:gd name="T0" fmla="*/ 15 w 15"/>
                <a:gd name="T1" fmla="*/ 0 h 12"/>
                <a:gd name="T2" fmla="*/ 10 w 15"/>
                <a:gd name="T3" fmla="*/ 7 h 12"/>
                <a:gd name="T4" fmla="*/ 5 w 15"/>
                <a:gd name="T5" fmla="*/ 9 h 12"/>
                <a:gd name="T6" fmla="*/ 1 w 15"/>
                <a:gd name="T7" fmla="*/ 7 h 12"/>
                <a:gd name="T8" fmla="*/ 3 w 15"/>
                <a:gd name="T9" fmla="*/ 5 h 12"/>
                <a:gd name="T10" fmla="*/ 15 w 1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cubicBezTo>
                    <a:pt x="14" y="4"/>
                    <a:pt x="12" y="6"/>
                    <a:pt x="10" y="7"/>
                  </a:cubicBezTo>
                  <a:cubicBezTo>
                    <a:pt x="8" y="8"/>
                    <a:pt x="6" y="8"/>
                    <a:pt x="5" y="9"/>
                  </a:cubicBezTo>
                  <a:cubicBezTo>
                    <a:pt x="2" y="12"/>
                    <a:pt x="1" y="9"/>
                    <a:pt x="1" y="7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7" y="4"/>
                    <a:pt x="11" y="5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8"/>
            <p:cNvSpPr>
              <a:spLocks/>
            </p:cNvSpPr>
            <p:nvPr userDrawn="1"/>
          </p:nvSpPr>
          <p:spPr bwMode="auto">
            <a:xfrm>
              <a:off x="4400550" y="3295650"/>
              <a:ext cx="46038" cy="17463"/>
            </a:xfrm>
            <a:custGeom>
              <a:avLst/>
              <a:gdLst>
                <a:gd name="T0" fmla="*/ 10 w 12"/>
                <a:gd name="T1" fmla="*/ 4 h 5"/>
                <a:gd name="T2" fmla="*/ 12 w 12"/>
                <a:gd name="T3" fmla="*/ 5 h 5"/>
                <a:gd name="T4" fmla="*/ 9 w 12"/>
                <a:gd name="T5" fmla="*/ 5 h 5"/>
                <a:gd name="T6" fmla="*/ 2 w 12"/>
                <a:gd name="T7" fmla="*/ 3 h 5"/>
                <a:gd name="T8" fmla="*/ 0 w 12"/>
                <a:gd name="T9" fmla="*/ 1 h 5"/>
                <a:gd name="T10" fmla="*/ 2 w 12"/>
                <a:gd name="T11" fmla="*/ 1 h 5"/>
                <a:gd name="T12" fmla="*/ 10 w 12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0" y="4"/>
                  </a:moveTo>
                  <a:cubicBezTo>
                    <a:pt x="11" y="4"/>
                    <a:pt x="11" y="4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5" y="2"/>
                    <a:pt x="7" y="3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9"/>
            <p:cNvSpPr>
              <a:spLocks/>
            </p:cNvSpPr>
            <p:nvPr userDrawn="1"/>
          </p:nvSpPr>
          <p:spPr bwMode="auto">
            <a:xfrm>
              <a:off x="4146550" y="3097213"/>
              <a:ext cx="14288" cy="23813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6 h 6"/>
                <a:gd name="T4" fmla="*/ 1 w 4"/>
                <a:gd name="T5" fmla="*/ 5 h 6"/>
                <a:gd name="T6" fmla="*/ 0 w 4"/>
                <a:gd name="T7" fmla="*/ 4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2"/>
                    <a:pt x="2" y="4"/>
                    <a:pt x="4" y="6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30"/>
            <p:cNvSpPr>
              <a:spLocks/>
            </p:cNvSpPr>
            <p:nvPr userDrawn="1"/>
          </p:nvSpPr>
          <p:spPr bwMode="auto">
            <a:xfrm>
              <a:off x="4152900" y="3078163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31"/>
            <p:cNvSpPr>
              <a:spLocks/>
            </p:cNvSpPr>
            <p:nvPr userDrawn="1"/>
          </p:nvSpPr>
          <p:spPr bwMode="auto">
            <a:xfrm>
              <a:off x="4138613" y="3325813"/>
              <a:ext cx="87313" cy="192088"/>
            </a:xfrm>
            <a:custGeom>
              <a:avLst/>
              <a:gdLst>
                <a:gd name="T0" fmla="*/ 0 w 23"/>
                <a:gd name="T1" fmla="*/ 51 h 51"/>
                <a:gd name="T2" fmla="*/ 23 w 23"/>
                <a:gd name="T3" fmla="*/ 0 h 51"/>
                <a:gd name="T4" fmla="*/ 0 w 23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1">
                  <a:moveTo>
                    <a:pt x="0" y="51"/>
                  </a:moveTo>
                  <a:cubicBezTo>
                    <a:pt x="4" y="32"/>
                    <a:pt x="9" y="14"/>
                    <a:pt x="23" y="0"/>
                  </a:cubicBezTo>
                  <a:cubicBezTo>
                    <a:pt x="15" y="17"/>
                    <a:pt x="7" y="34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206875" y="3344863"/>
              <a:ext cx="22225" cy="117475"/>
            </a:xfrm>
            <a:custGeom>
              <a:avLst/>
              <a:gdLst>
                <a:gd name="T0" fmla="*/ 1 w 6"/>
                <a:gd name="T1" fmla="*/ 31 h 31"/>
                <a:gd name="T2" fmla="*/ 6 w 6"/>
                <a:gd name="T3" fmla="*/ 0 h 31"/>
                <a:gd name="T4" fmla="*/ 1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1" y="31"/>
                  </a:moveTo>
                  <a:cubicBezTo>
                    <a:pt x="0" y="20"/>
                    <a:pt x="1" y="10"/>
                    <a:pt x="6" y="0"/>
                  </a:cubicBezTo>
                  <a:cubicBezTo>
                    <a:pt x="6" y="11"/>
                    <a:pt x="4" y="21"/>
                    <a:pt x="1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99351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335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6047165"/>
            <a:ext cx="12214208" cy="810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6401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22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31465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33AFD864-1281-47AB-8A96-46B9D96DC36D}"/>
              </a:ext>
            </a:extLst>
          </p:cNvPr>
          <p:cNvGrpSpPr/>
          <p:nvPr userDrawn="1"/>
        </p:nvGrpSpPr>
        <p:grpSpPr>
          <a:xfrm>
            <a:off x="5846786" y="6083586"/>
            <a:ext cx="576936" cy="574314"/>
            <a:chOff x="-441958" y="1920082"/>
            <a:chExt cx="3143250" cy="3128963"/>
          </a:xfrm>
          <a:solidFill>
            <a:srgbClr val="F8BA16"/>
          </a:solidFill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C7218696-348B-4A98-92C0-65BCBE5A9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A2169351-6141-4567-A620-E1E2E595C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FEEA758C-7669-44A7-9C73-A48CA9CE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076706C1-1D74-4EED-ADB7-9D16FFEB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93D6EEDB-0034-4249-8BF5-E1452744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85AB8AF6-5986-4281-93C7-DF6997A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E7DB1762-EE1C-40F8-BB4B-D5E94774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FA9F074D-B69C-405C-BD5A-5B6A6298D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78762DDF-10A8-4A1D-B9EE-90131D89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D7402147-D9D9-49A6-82B9-4E14D0D9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730324" y="5952121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13C58D66-8D57-4DED-9E7A-E00BDC5075A2}"/>
              </a:ext>
            </a:extLst>
          </p:cNvPr>
          <p:cNvGrpSpPr/>
          <p:nvPr userDrawn="1"/>
        </p:nvGrpSpPr>
        <p:grpSpPr>
          <a:xfrm>
            <a:off x="5743146" y="6190075"/>
            <a:ext cx="666497" cy="417863"/>
            <a:chOff x="4271298" y="2125923"/>
            <a:chExt cx="3917897" cy="2456341"/>
          </a:xfrm>
          <a:solidFill>
            <a:schemeClr val="bg1"/>
          </a:solidFill>
        </p:grpSpPr>
        <p:sp>
          <p:nvSpPr>
            <p:cNvPr id="45" name="Freeform 5">
              <a:extLst>
                <a:ext uri="{FF2B5EF4-FFF2-40B4-BE49-F238E27FC236}">
                  <a16:creationId xmlns="" xmlns:a16="http://schemas.microsoft.com/office/drawing/2014/main" id="{D0C08E31-945F-4B9A-90B4-DE9E5E9DE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">
              <a:extLst>
                <a:ext uri="{FF2B5EF4-FFF2-40B4-BE49-F238E27FC236}">
                  <a16:creationId xmlns="" xmlns:a16="http://schemas.microsoft.com/office/drawing/2014/main" id="{4E28F2AB-D7A9-4D50-9DB2-6A6D918AF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2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2913" y="67373"/>
            <a:ext cx="12058111" cy="881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upo 28"/>
          <p:cNvGrpSpPr/>
          <p:nvPr userDrawn="1"/>
        </p:nvGrpSpPr>
        <p:grpSpPr>
          <a:xfrm>
            <a:off x="52913" y="5830625"/>
            <a:ext cx="11950669" cy="1056898"/>
            <a:chOff x="485171" y="5855611"/>
            <a:chExt cx="11480163" cy="1015287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2833" y="5855611"/>
              <a:ext cx="6052501" cy="922500"/>
            </a:xfrm>
            <a:prstGeom prst="rect">
              <a:avLst/>
            </a:prstGeom>
          </p:spPr>
        </p:pic>
        <p:sp>
          <p:nvSpPr>
            <p:cNvPr id="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0571" y="5932686"/>
              <a:ext cx="6053138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85171" y="5932686"/>
              <a:ext cx="709613" cy="614362"/>
            </a:xfrm>
            <a:custGeom>
              <a:avLst/>
              <a:gdLst>
                <a:gd name="T0" fmla="*/ 89 w 189"/>
                <a:gd name="T1" fmla="*/ 1 h 162"/>
                <a:gd name="T2" fmla="*/ 113 w 189"/>
                <a:gd name="T3" fmla="*/ 1 h 162"/>
                <a:gd name="T4" fmla="*/ 143 w 189"/>
                <a:gd name="T5" fmla="*/ 19 h 162"/>
                <a:gd name="T6" fmla="*/ 146 w 189"/>
                <a:gd name="T7" fmla="*/ 24 h 162"/>
                <a:gd name="T8" fmla="*/ 139 w 189"/>
                <a:gd name="T9" fmla="*/ 140 h 162"/>
                <a:gd name="T10" fmla="*/ 36 w 189"/>
                <a:gd name="T11" fmla="*/ 137 h 162"/>
                <a:gd name="T12" fmla="*/ 10 w 189"/>
                <a:gd name="T13" fmla="*/ 90 h 162"/>
                <a:gd name="T14" fmla="*/ 8 w 189"/>
                <a:gd name="T15" fmla="*/ 85 h 162"/>
                <a:gd name="T16" fmla="*/ 67 w 189"/>
                <a:gd name="T17" fmla="*/ 1 h 162"/>
                <a:gd name="T18" fmla="*/ 89 w 189"/>
                <a:gd name="T19" fmla="*/ 1 h 162"/>
                <a:gd name="T20" fmla="*/ 40 w 189"/>
                <a:gd name="T21" fmla="*/ 50 h 162"/>
                <a:gd name="T22" fmla="*/ 36 w 189"/>
                <a:gd name="T23" fmla="*/ 99 h 162"/>
                <a:gd name="T24" fmla="*/ 44 w 189"/>
                <a:gd name="T25" fmla="*/ 111 h 162"/>
                <a:gd name="T26" fmla="*/ 54 w 189"/>
                <a:gd name="T27" fmla="*/ 133 h 162"/>
                <a:gd name="T28" fmla="*/ 121 w 189"/>
                <a:gd name="T29" fmla="*/ 131 h 162"/>
                <a:gd name="T30" fmla="*/ 128 w 189"/>
                <a:gd name="T31" fmla="*/ 29 h 162"/>
                <a:gd name="T32" fmla="*/ 112 w 189"/>
                <a:gd name="T33" fmla="*/ 19 h 162"/>
                <a:gd name="T34" fmla="*/ 64 w 189"/>
                <a:gd name="T35" fmla="*/ 19 h 162"/>
                <a:gd name="T36" fmla="*/ 42 w 189"/>
                <a:gd name="T37" fmla="*/ 42 h 162"/>
                <a:gd name="T38" fmla="*/ 40 w 189"/>
                <a:gd name="T39" fmla="*/ 5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162">
                  <a:moveTo>
                    <a:pt x="89" y="1"/>
                  </a:moveTo>
                  <a:cubicBezTo>
                    <a:pt x="97" y="1"/>
                    <a:pt x="105" y="1"/>
                    <a:pt x="113" y="1"/>
                  </a:cubicBezTo>
                  <a:cubicBezTo>
                    <a:pt x="127" y="0"/>
                    <a:pt x="138" y="6"/>
                    <a:pt x="143" y="19"/>
                  </a:cubicBezTo>
                  <a:cubicBezTo>
                    <a:pt x="144" y="21"/>
                    <a:pt x="145" y="22"/>
                    <a:pt x="146" y="24"/>
                  </a:cubicBezTo>
                  <a:cubicBezTo>
                    <a:pt x="189" y="98"/>
                    <a:pt x="177" y="70"/>
                    <a:pt x="139" y="140"/>
                  </a:cubicBezTo>
                  <a:cubicBezTo>
                    <a:pt x="127" y="162"/>
                    <a:pt x="49" y="158"/>
                    <a:pt x="36" y="137"/>
                  </a:cubicBezTo>
                  <a:cubicBezTo>
                    <a:pt x="27" y="122"/>
                    <a:pt x="18" y="106"/>
                    <a:pt x="10" y="90"/>
                  </a:cubicBezTo>
                  <a:cubicBezTo>
                    <a:pt x="9" y="89"/>
                    <a:pt x="8" y="87"/>
                    <a:pt x="8" y="85"/>
                  </a:cubicBezTo>
                  <a:cubicBezTo>
                    <a:pt x="0" y="60"/>
                    <a:pt x="41" y="1"/>
                    <a:pt x="67" y="1"/>
                  </a:cubicBezTo>
                  <a:cubicBezTo>
                    <a:pt x="75" y="1"/>
                    <a:pt x="82" y="1"/>
                    <a:pt x="89" y="1"/>
                  </a:cubicBezTo>
                  <a:close/>
                  <a:moveTo>
                    <a:pt x="40" y="50"/>
                  </a:moveTo>
                  <a:cubicBezTo>
                    <a:pt x="23" y="65"/>
                    <a:pt x="21" y="81"/>
                    <a:pt x="36" y="99"/>
                  </a:cubicBezTo>
                  <a:cubicBezTo>
                    <a:pt x="39" y="103"/>
                    <a:pt x="41" y="107"/>
                    <a:pt x="44" y="111"/>
                  </a:cubicBezTo>
                  <a:cubicBezTo>
                    <a:pt x="47" y="119"/>
                    <a:pt x="41" y="133"/>
                    <a:pt x="54" y="133"/>
                  </a:cubicBezTo>
                  <a:cubicBezTo>
                    <a:pt x="77" y="134"/>
                    <a:pt x="99" y="138"/>
                    <a:pt x="121" y="131"/>
                  </a:cubicBezTo>
                  <a:cubicBezTo>
                    <a:pt x="157" y="86"/>
                    <a:pt x="158" y="73"/>
                    <a:pt x="128" y="29"/>
                  </a:cubicBezTo>
                  <a:cubicBezTo>
                    <a:pt x="124" y="23"/>
                    <a:pt x="120" y="18"/>
                    <a:pt x="112" y="19"/>
                  </a:cubicBezTo>
                  <a:cubicBezTo>
                    <a:pt x="96" y="19"/>
                    <a:pt x="80" y="18"/>
                    <a:pt x="64" y="19"/>
                  </a:cubicBezTo>
                  <a:cubicBezTo>
                    <a:pt x="51" y="20"/>
                    <a:pt x="42" y="28"/>
                    <a:pt x="42" y="42"/>
                  </a:cubicBezTo>
                  <a:cubicBezTo>
                    <a:pt x="41" y="45"/>
                    <a:pt x="41" y="47"/>
                    <a:pt x="40" y="50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4279296" y="6251773"/>
              <a:ext cx="665163" cy="619125"/>
            </a:xfrm>
            <a:custGeom>
              <a:avLst/>
              <a:gdLst>
                <a:gd name="T0" fmla="*/ 169 w 177"/>
                <a:gd name="T1" fmla="*/ 97 h 163"/>
                <a:gd name="T2" fmla="*/ 145 w 177"/>
                <a:gd name="T3" fmla="*/ 136 h 163"/>
                <a:gd name="T4" fmla="*/ 142 w 177"/>
                <a:gd name="T5" fmla="*/ 143 h 163"/>
                <a:gd name="T6" fmla="*/ 38 w 177"/>
                <a:gd name="T7" fmla="*/ 140 h 163"/>
                <a:gd name="T8" fmla="*/ 35 w 177"/>
                <a:gd name="T9" fmla="*/ 135 h 163"/>
                <a:gd name="T10" fmla="*/ 39 w 177"/>
                <a:gd name="T11" fmla="*/ 17 h 163"/>
                <a:gd name="T12" fmla="*/ 46 w 177"/>
                <a:gd name="T13" fmla="*/ 10 h 163"/>
                <a:gd name="T14" fmla="*/ 103 w 177"/>
                <a:gd name="T15" fmla="*/ 5 h 163"/>
                <a:gd name="T16" fmla="*/ 148 w 177"/>
                <a:gd name="T17" fmla="*/ 27 h 163"/>
                <a:gd name="T18" fmla="*/ 153 w 177"/>
                <a:gd name="T19" fmla="*/ 34 h 163"/>
                <a:gd name="T20" fmla="*/ 162 w 177"/>
                <a:gd name="T21" fmla="*/ 53 h 163"/>
                <a:gd name="T22" fmla="*/ 172 w 177"/>
                <a:gd name="T23" fmla="*/ 91 h 163"/>
                <a:gd name="T24" fmla="*/ 171 w 177"/>
                <a:gd name="T25" fmla="*/ 93 h 163"/>
                <a:gd name="T26" fmla="*/ 169 w 177"/>
                <a:gd name="T27" fmla="*/ 97 h 163"/>
                <a:gd name="T28" fmla="*/ 49 w 177"/>
                <a:gd name="T29" fmla="*/ 41 h 163"/>
                <a:gd name="T30" fmla="*/ 46 w 177"/>
                <a:gd name="T31" fmla="*/ 46 h 163"/>
                <a:gd name="T32" fmla="*/ 46 w 177"/>
                <a:gd name="T33" fmla="*/ 46 h 163"/>
                <a:gd name="T34" fmla="*/ 28 w 177"/>
                <a:gd name="T35" fmla="*/ 83 h 163"/>
                <a:gd name="T36" fmla="*/ 59 w 177"/>
                <a:gd name="T37" fmla="*/ 134 h 163"/>
                <a:gd name="T38" fmla="*/ 99 w 177"/>
                <a:gd name="T39" fmla="*/ 138 h 163"/>
                <a:gd name="T40" fmla="*/ 135 w 177"/>
                <a:gd name="T41" fmla="*/ 118 h 163"/>
                <a:gd name="T42" fmla="*/ 136 w 177"/>
                <a:gd name="T43" fmla="*/ 41 h 163"/>
                <a:gd name="T44" fmla="*/ 97 w 177"/>
                <a:gd name="T45" fmla="*/ 23 h 163"/>
                <a:gd name="T46" fmla="*/ 63 w 177"/>
                <a:gd name="T47" fmla="*/ 24 h 163"/>
                <a:gd name="T48" fmla="*/ 53 w 177"/>
                <a:gd name="T49" fmla="*/ 33 h 163"/>
                <a:gd name="T50" fmla="*/ 53 w 177"/>
                <a:gd name="T51" fmla="*/ 33 h 163"/>
                <a:gd name="T52" fmla="*/ 49 w 177"/>
                <a:gd name="T53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63">
                  <a:moveTo>
                    <a:pt x="169" y="97"/>
                  </a:moveTo>
                  <a:cubicBezTo>
                    <a:pt x="161" y="110"/>
                    <a:pt x="153" y="123"/>
                    <a:pt x="145" y="136"/>
                  </a:cubicBezTo>
                  <a:cubicBezTo>
                    <a:pt x="144" y="139"/>
                    <a:pt x="143" y="141"/>
                    <a:pt x="142" y="143"/>
                  </a:cubicBezTo>
                  <a:cubicBezTo>
                    <a:pt x="127" y="163"/>
                    <a:pt x="51" y="161"/>
                    <a:pt x="38" y="140"/>
                  </a:cubicBezTo>
                  <a:cubicBezTo>
                    <a:pt x="37" y="138"/>
                    <a:pt x="36" y="137"/>
                    <a:pt x="35" y="135"/>
                  </a:cubicBezTo>
                  <a:cubicBezTo>
                    <a:pt x="0" y="75"/>
                    <a:pt x="0" y="74"/>
                    <a:pt x="39" y="17"/>
                  </a:cubicBezTo>
                  <a:cubicBezTo>
                    <a:pt x="41" y="14"/>
                    <a:pt x="43" y="11"/>
                    <a:pt x="46" y="10"/>
                  </a:cubicBezTo>
                  <a:cubicBezTo>
                    <a:pt x="64" y="0"/>
                    <a:pt x="84" y="7"/>
                    <a:pt x="103" y="5"/>
                  </a:cubicBezTo>
                  <a:cubicBezTo>
                    <a:pt x="123" y="2"/>
                    <a:pt x="140" y="6"/>
                    <a:pt x="148" y="27"/>
                  </a:cubicBezTo>
                  <a:cubicBezTo>
                    <a:pt x="149" y="30"/>
                    <a:pt x="151" y="32"/>
                    <a:pt x="153" y="34"/>
                  </a:cubicBezTo>
                  <a:cubicBezTo>
                    <a:pt x="156" y="40"/>
                    <a:pt x="158" y="47"/>
                    <a:pt x="162" y="53"/>
                  </a:cubicBezTo>
                  <a:cubicBezTo>
                    <a:pt x="169" y="65"/>
                    <a:pt x="177" y="76"/>
                    <a:pt x="172" y="91"/>
                  </a:cubicBezTo>
                  <a:cubicBezTo>
                    <a:pt x="171" y="91"/>
                    <a:pt x="171" y="92"/>
                    <a:pt x="171" y="93"/>
                  </a:cubicBezTo>
                  <a:cubicBezTo>
                    <a:pt x="170" y="95"/>
                    <a:pt x="170" y="96"/>
                    <a:pt x="169" y="97"/>
                  </a:cubicBezTo>
                  <a:close/>
                  <a:moveTo>
                    <a:pt x="49" y="41"/>
                  </a:moveTo>
                  <a:cubicBezTo>
                    <a:pt x="46" y="42"/>
                    <a:pt x="46" y="43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8" y="58"/>
                    <a:pt x="23" y="69"/>
                    <a:pt x="28" y="83"/>
                  </a:cubicBezTo>
                  <a:cubicBezTo>
                    <a:pt x="34" y="102"/>
                    <a:pt x="45" y="120"/>
                    <a:pt x="59" y="134"/>
                  </a:cubicBezTo>
                  <a:cubicBezTo>
                    <a:pt x="68" y="144"/>
                    <a:pt x="85" y="135"/>
                    <a:pt x="99" y="138"/>
                  </a:cubicBezTo>
                  <a:cubicBezTo>
                    <a:pt x="117" y="141"/>
                    <a:pt x="125" y="132"/>
                    <a:pt x="135" y="118"/>
                  </a:cubicBezTo>
                  <a:cubicBezTo>
                    <a:pt x="154" y="92"/>
                    <a:pt x="156" y="69"/>
                    <a:pt x="136" y="41"/>
                  </a:cubicBezTo>
                  <a:cubicBezTo>
                    <a:pt x="125" y="27"/>
                    <a:pt x="116" y="18"/>
                    <a:pt x="97" y="23"/>
                  </a:cubicBezTo>
                  <a:cubicBezTo>
                    <a:pt x="86" y="24"/>
                    <a:pt x="74" y="24"/>
                    <a:pt x="63" y="24"/>
                  </a:cubicBezTo>
                  <a:cubicBezTo>
                    <a:pt x="55" y="23"/>
                    <a:pt x="54" y="28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5"/>
                    <a:pt x="49" y="38"/>
                    <a:pt x="49" y="41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2682271" y="5910461"/>
              <a:ext cx="620713" cy="633412"/>
            </a:xfrm>
            <a:custGeom>
              <a:avLst/>
              <a:gdLst>
                <a:gd name="T0" fmla="*/ 79 w 165"/>
                <a:gd name="T1" fmla="*/ 7 h 167"/>
                <a:gd name="T2" fmla="*/ 130 w 165"/>
                <a:gd name="T3" fmla="*/ 15 h 167"/>
                <a:gd name="T4" fmla="*/ 165 w 165"/>
                <a:gd name="T5" fmla="*/ 82 h 167"/>
                <a:gd name="T6" fmla="*/ 129 w 165"/>
                <a:gd name="T7" fmla="*/ 149 h 167"/>
                <a:gd name="T8" fmla="*/ 68 w 165"/>
                <a:gd name="T9" fmla="*/ 158 h 167"/>
                <a:gd name="T10" fmla="*/ 35 w 165"/>
                <a:gd name="T11" fmla="*/ 149 h 167"/>
                <a:gd name="T12" fmla="*/ 1 w 165"/>
                <a:gd name="T13" fmla="*/ 81 h 167"/>
                <a:gd name="T14" fmla="*/ 36 w 165"/>
                <a:gd name="T15" fmla="*/ 14 h 167"/>
                <a:gd name="T16" fmla="*/ 79 w 165"/>
                <a:gd name="T17" fmla="*/ 7 h 167"/>
                <a:gd name="T18" fmla="*/ 42 w 165"/>
                <a:gd name="T19" fmla="*/ 41 h 167"/>
                <a:gd name="T20" fmla="*/ 20 w 165"/>
                <a:gd name="T21" fmla="*/ 86 h 167"/>
                <a:gd name="T22" fmla="*/ 48 w 165"/>
                <a:gd name="T23" fmla="*/ 135 h 167"/>
                <a:gd name="T24" fmla="*/ 86 w 165"/>
                <a:gd name="T25" fmla="*/ 140 h 167"/>
                <a:gd name="T26" fmla="*/ 130 w 165"/>
                <a:gd name="T27" fmla="*/ 114 h 167"/>
                <a:gd name="T28" fmla="*/ 143 w 165"/>
                <a:gd name="T29" fmla="*/ 91 h 167"/>
                <a:gd name="T30" fmla="*/ 144 w 165"/>
                <a:gd name="T31" fmla="*/ 74 h 167"/>
                <a:gd name="T32" fmla="*/ 68 w 165"/>
                <a:gd name="T33" fmla="*/ 25 h 167"/>
                <a:gd name="T34" fmla="*/ 58 w 165"/>
                <a:gd name="T35" fmla="*/ 25 h 167"/>
                <a:gd name="T36" fmla="*/ 44 w 165"/>
                <a:gd name="T37" fmla="*/ 36 h 167"/>
                <a:gd name="T38" fmla="*/ 42 w 165"/>
                <a:gd name="T39" fmla="*/ 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67">
                  <a:moveTo>
                    <a:pt x="79" y="7"/>
                  </a:moveTo>
                  <a:cubicBezTo>
                    <a:pt x="98" y="7"/>
                    <a:pt x="122" y="1"/>
                    <a:pt x="130" y="15"/>
                  </a:cubicBezTo>
                  <a:cubicBezTo>
                    <a:pt x="143" y="36"/>
                    <a:pt x="165" y="56"/>
                    <a:pt x="165" y="82"/>
                  </a:cubicBezTo>
                  <a:cubicBezTo>
                    <a:pt x="164" y="108"/>
                    <a:pt x="145" y="130"/>
                    <a:pt x="129" y="149"/>
                  </a:cubicBezTo>
                  <a:cubicBezTo>
                    <a:pt x="114" y="167"/>
                    <a:pt x="89" y="156"/>
                    <a:pt x="68" y="158"/>
                  </a:cubicBezTo>
                  <a:cubicBezTo>
                    <a:pt x="56" y="159"/>
                    <a:pt x="42" y="160"/>
                    <a:pt x="35" y="149"/>
                  </a:cubicBezTo>
                  <a:cubicBezTo>
                    <a:pt x="21" y="128"/>
                    <a:pt x="0" y="107"/>
                    <a:pt x="1" y="81"/>
                  </a:cubicBezTo>
                  <a:cubicBezTo>
                    <a:pt x="1" y="56"/>
                    <a:pt x="20" y="34"/>
                    <a:pt x="36" y="14"/>
                  </a:cubicBezTo>
                  <a:cubicBezTo>
                    <a:pt x="47" y="0"/>
                    <a:pt x="66" y="9"/>
                    <a:pt x="79" y="7"/>
                  </a:cubicBezTo>
                  <a:close/>
                  <a:moveTo>
                    <a:pt x="42" y="41"/>
                  </a:moveTo>
                  <a:cubicBezTo>
                    <a:pt x="31" y="55"/>
                    <a:pt x="16" y="69"/>
                    <a:pt x="20" y="86"/>
                  </a:cubicBezTo>
                  <a:cubicBezTo>
                    <a:pt x="24" y="104"/>
                    <a:pt x="36" y="121"/>
                    <a:pt x="48" y="135"/>
                  </a:cubicBezTo>
                  <a:cubicBezTo>
                    <a:pt x="57" y="146"/>
                    <a:pt x="74" y="137"/>
                    <a:pt x="86" y="140"/>
                  </a:cubicBezTo>
                  <a:cubicBezTo>
                    <a:pt x="109" y="144"/>
                    <a:pt x="122" y="134"/>
                    <a:pt x="130" y="114"/>
                  </a:cubicBezTo>
                  <a:cubicBezTo>
                    <a:pt x="134" y="106"/>
                    <a:pt x="139" y="99"/>
                    <a:pt x="143" y="91"/>
                  </a:cubicBezTo>
                  <a:cubicBezTo>
                    <a:pt x="146" y="86"/>
                    <a:pt x="147" y="81"/>
                    <a:pt x="144" y="74"/>
                  </a:cubicBezTo>
                  <a:cubicBezTo>
                    <a:pt x="124" y="28"/>
                    <a:pt x="119" y="24"/>
                    <a:pt x="68" y="25"/>
                  </a:cubicBezTo>
                  <a:cubicBezTo>
                    <a:pt x="65" y="25"/>
                    <a:pt x="61" y="25"/>
                    <a:pt x="58" y="25"/>
                  </a:cubicBezTo>
                  <a:cubicBezTo>
                    <a:pt x="50" y="25"/>
                    <a:pt x="46" y="29"/>
                    <a:pt x="44" y="36"/>
                  </a:cubicBezTo>
                  <a:cubicBezTo>
                    <a:pt x="43" y="38"/>
                    <a:pt x="42" y="40"/>
                    <a:pt x="42" y="41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3749071" y="5910461"/>
              <a:ext cx="646113" cy="614362"/>
            </a:xfrm>
            <a:custGeom>
              <a:avLst/>
              <a:gdLst>
                <a:gd name="T0" fmla="*/ 93 w 172"/>
                <a:gd name="T1" fmla="*/ 7 h 162"/>
                <a:gd name="T2" fmla="*/ 133 w 172"/>
                <a:gd name="T3" fmla="*/ 14 h 162"/>
                <a:gd name="T4" fmla="*/ 170 w 172"/>
                <a:gd name="T5" fmla="*/ 78 h 162"/>
                <a:gd name="T6" fmla="*/ 168 w 172"/>
                <a:gd name="T7" fmla="*/ 94 h 162"/>
                <a:gd name="T8" fmla="*/ 161 w 172"/>
                <a:gd name="T9" fmla="*/ 106 h 162"/>
                <a:gd name="T10" fmla="*/ 64 w 172"/>
                <a:gd name="T11" fmla="*/ 159 h 162"/>
                <a:gd name="T12" fmla="*/ 33 w 172"/>
                <a:gd name="T13" fmla="*/ 141 h 162"/>
                <a:gd name="T14" fmla="*/ 5 w 172"/>
                <a:gd name="T15" fmla="*/ 95 h 162"/>
                <a:gd name="T16" fmla="*/ 6 w 172"/>
                <a:gd name="T17" fmla="*/ 73 h 162"/>
                <a:gd name="T18" fmla="*/ 37 w 172"/>
                <a:gd name="T19" fmla="*/ 18 h 162"/>
                <a:gd name="T20" fmla="*/ 57 w 172"/>
                <a:gd name="T21" fmla="*/ 7 h 162"/>
                <a:gd name="T22" fmla="*/ 93 w 172"/>
                <a:gd name="T23" fmla="*/ 7 h 162"/>
                <a:gd name="T24" fmla="*/ 41 w 172"/>
                <a:gd name="T25" fmla="*/ 50 h 162"/>
                <a:gd name="T26" fmla="*/ 36 w 172"/>
                <a:gd name="T27" fmla="*/ 111 h 162"/>
                <a:gd name="T28" fmla="*/ 90 w 172"/>
                <a:gd name="T29" fmla="*/ 140 h 162"/>
                <a:gd name="T30" fmla="*/ 109 w 172"/>
                <a:gd name="T31" fmla="*/ 140 h 162"/>
                <a:gd name="T32" fmla="*/ 124 w 172"/>
                <a:gd name="T33" fmla="*/ 132 h 162"/>
                <a:gd name="T34" fmla="*/ 147 w 172"/>
                <a:gd name="T35" fmla="*/ 95 h 162"/>
                <a:gd name="T36" fmla="*/ 148 w 172"/>
                <a:gd name="T37" fmla="*/ 73 h 162"/>
                <a:gd name="T38" fmla="*/ 74 w 172"/>
                <a:gd name="T39" fmla="*/ 25 h 162"/>
                <a:gd name="T40" fmla="*/ 64 w 172"/>
                <a:gd name="T41" fmla="*/ 25 h 162"/>
                <a:gd name="T42" fmla="*/ 49 w 172"/>
                <a:gd name="T43" fmla="*/ 36 h 162"/>
                <a:gd name="T44" fmla="*/ 41 w 172"/>
                <a:gd name="T45" fmla="*/ 5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2" h="162">
                  <a:moveTo>
                    <a:pt x="93" y="7"/>
                  </a:moveTo>
                  <a:cubicBezTo>
                    <a:pt x="104" y="9"/>
                    <a:pt x="122" y="0"/>
                    <a:pt x="133" y="14"/>
                  </a:cubicBezTo>
                  <a:cubicBezTo>
                    <a:pt x="148" y="33"/>
                    <a:pt x="161" y="55"/>
                    <a:pt x="170" y="78"/>
                  </a:cubicBezTo>
                  <a:cubicBezTo>
                    <a:pt x="172" y="83"/>
                    <a:pt x="171" y="89"/>
                    <a:pt x="168" y="94"/>
                  </a:cubicBezTo>
                  <a:cubicBezTo>
                    <a:pt x="165" y="98"/>
                    <a:pt x="163" y="102"/>
                    <a:pt x="161" y="106"/>
                  </a:cubicBezTo>
                  <a:cubicBezTo>
                    <a:pt x="128" y="162"/>
                    <a:pt x="128" y="162"/>
                    <a:pt x="64" y="159"/>
                  </a:cubicBezTo>
                  <a:cubicBezTo>
                    <a:pt x="51" y="158"/>
                    <a:pt x="41" y="153"/>
                    <a:pt x="33" y="141"/>
                  </a:cubicBezTo>
                  <a:cubicBezTo>
                    <a:pt x="24" y="126"/>
                    <a:pt x="17" y="109"/>
                    <a:pt x="5" y="95"/>
                  </a:cubicBezTo>
                  <a:cubicBezTo>
                    <a:pt x="0" y="90"/>
                    <a:pt x="2" y="80"/>
                    <a:pt x="6" y="73"/>
                  </a:cubicBezTo>
                  <a:cubicBezTo>
                    <a:pt x="16" y="54"/>
                    <a:pt x="26" y="36"/>
                    <a:pt x="37" y="18"/>
                  </a:cubicBezTo>
                  <a:cubicBezTo>
                    <a:pt x="41" y="11"/>
                    <a:pt x="48" y="7"/>
                    <a:pt x="57" y="7"/>
                  </a:cubicBezTo>
                  <a:cubicBezTo>
                    <a:pt x="68" y="7"/>
                    <a:pt x="78" y="7"/>
                    <a:pt x="93" y="7"/>
                  </a:cubicBezTo>
                  <a:close/>
                  <a:moveTo>
                    <a:pt x="41" y="50"/>
                  </a:moveTo>
                  <a:cubicBezTo>
                    <a:pt x="19" y="80"/>
                    <a:pt x="21" y="79"/>
                    <a:pt x="36" y="111"/>
                  </a:cubicBezTo>
                  <a:cubicBezTo>
                    <a:pt x="48" y="135"/>
                    <a:pt x="64" y="144"/>
                    <a:pt x="90" y="140"/>
                  </a:cubicBezTo>
                  <a:cubicBezTo>
                    <a:pt x="96" y="139"/>
                    <a:pt x="103" y="139"/>
                    <a:pt x="109" y="140"/>
                  </a:cubicBezTo>
                  <a:cubicBezTo>
                    <a:pt x="116" y="140"/>
                    <a:pt x="121" y="138"/>
                    <a:pt x="124" y="132"/>
                  </a:cubicBezTo>
                  <a:cubicBezTo>
                    <a:pt x="132" y="120"/>
                    <a:pt x="139" y="107"/>
                    <a:pt x="147" y="95"/>
                  </a:cubicBezTo>
                  <a:cubicBezTo>
                    <a:pt x="152" y="88"/>
                    <a:pt x="152" y="80"/>
                    <a:pt x="148" y="73"/>
                  </a:cubicBezTo>
                  <a:cubicBezTo>
                    <a:pt x="128" y="26"/>
                    <a:pt x="125" y="25"/>
                    <a:pt x="74" y="25"/>
                  </a:cubicBezTo>
                  <a:cubicBezTo>
                    <a:pt x="71" y="25"/>
                    <a:pt x="68" y="25"/>
                    <a:pt x="64" y="25"/>
                  </a:cubicBezTo>
                  <a:cubicBezTo>
                    <a:pt x="56" y="24"/>
                    <a:pt x="51" y="28"/>
                    <a:pt x="49" y="36"/>
                  </a:cubicBezTo>
                  <a:cubicBezTo>
                    <a:pt x="46" y="41"/>
                    <a:pt x="44" y="45"/>
                    <a:pt x="41" y="50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1588484" y="5910461"/>
              <a:ext cx="623888" cy="622300"/>
            </a:xfrm>
            <a:custGeom>
              <a:avLst/>
              <a:gdLst>
                <a:gd name="T0" fmla="*/ 83 w 166"/>
                <a:gd name="T1" fmla="*/ 7 h 164"/>
                <a:gd name="T2" fmla="*/ 136 w 166"/>
                <a:gd name="T3" fmla="*/ 18 h 164"/>
                <a:gd name="T4" fmla="*/ 166 w 166"/>
                <a:gd name="T5" fmla="*/ 82 h 164"/>
                <a:gd name="T6" fmla="*/ 131 w 166"/>
                <a:gd name="T7" fmla="*/ 149 h 164"/>
                <a:gd name="T8" fmla="*/ 79 w 166"/>
                <a:gd name="T9" fmla="*/ 160 h 164"/>
                <a:gd name="T10" fmla="*/ 38 w 166"/>
                <a:gd name="T11" fmla="*/ 150 h 164"/>
                <a:gd name="T12" fmla="*/ 2 w 166"/>
                <a:gd name="T13" fmla="*/ 83 h 164"/>
                <a:gd name="T14" fmla="*/ 29 w 166"/>
                <a:gd name="T15" fmla="*/ 26 h 164"/>
                <a:gd name="T16" fmla="*/ 83 w 166"/>
                <a:gd name="T17" fmla="*/ 7 h 164"/>
                <a:gd name="T18" fmla="*/ 42 w 166"/>
                <a:gd name="T19" fmla="*/ 44 h 164"/>
                <a:gd name="T20" fmla="*/ 39 w 166"/>
                <a:gd name="T21" fmla="*/ 48 h 164"/>
                <a:gd name="T22" fmla="*/ 38 w 166"/>
                <a:gd name="T23" fmla="*/ 51 h 164"/>
                <a:gd name="T24" fmla="*/ 34 w 166"/>
                <a:gd name="T25" fmla="*/ 109 h 164"/>
                <a:gd name="T26" fmla="*/ 44 w 166"/>
                <a:gd name="T27" fmla="*/ 129 h 164"/>
                <a:gd name="T28" fmla="*/ 63 w 166"/>
                <a:gd name="T29" fmla="*/ 140 h 164"/>
                <a:gd name="T30" fmla="*/ 144 w 166"/>
                <a:gd name="T31" fmla="*/ 93 h 164"/>
                <a:gd name="T32" fmla="*/ 145 w 166"/>
                <a:gd name="T33" fmla="*/ 92 h 164"/>
                <a:gd name="T34" fmla="*/ 144 w 166"/>
                <a:gd name="T35" fmla="*/ 71 h 164"/>
                <a:gd name="T36" fmla="*/ 66 w 166"/>
                <a:gd name="T37" fmla="*/ 25 h 164"/>
                <a:gd name="T38" fmla="*/ 60 w 166"/>
                <a:gd name="T39" fmla="*/ 25 h 164"/>
                <a:gd name="T40" fmla="*/ 46 w 166"/>
                <a:gd name="T41" fmla="*/ 36 h 164"/>
                <a:gd name="T42" fmla="*/ 42 w 166"/>
                <a:gd name="T43" fmla="*/ 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83" y="7"/>
                  </a:moveTo>
                  <a:cubicBezTo>
                    <a:pt x="102" y="7"/>
                    <a:pt x="126" y="1"/>
                    <a:pt x="136" y="18"/>
                  </a:cubicBezTo>
                  <a:cubicBezTo>
                    <a:pt x="147" y="38"/>
                    <a:pt x="166" y="58"/>
                    <a:pt x="166" y="82"/>
                  </a:cubicBezTo>
                  <a:cubicBezTo>
                    <a:pt x="165" y="108"/>
                    <a:pt x="147" y="129"/>
                    <a:pt x="131" y="149"/>
                  </a:cubicBezTo>
                  <a:cubicBezTo>
                    <a:pt x="119" y="164"/>
                    <a:pt x="96" y="157"/>
                    <a:pt x="79" y="160"/>
                  </a:cubicBezTo>
                  <a:cubicBezTo>
                    <a:pt x="65" y="162"/>
                    <a:pt x="47" y="162"/>
                    <a:pt x="38" y="150"/>
                  </a:cubicBezTo>
                  <a:cubicBezTo>
                    <a:pt x="22" y="130"/>
                    <a:pt x="5" y="108"/>
                    <a:pt x="2" y="83"/>
                  </a:cubicBezTo>
                  <a:cubicBezTo>
                    <a:pt x="0" y="61"/>
                    <a:pt x="21" y="46"/>
                    <a:pt x="29" y="26"/>
                  </a:cubicBezTo>
                  <a:cubicBezTo>
                    <a:pt x="40" y="0"/>
                    <a:pt x="64" y="9"/>
                    <a:pt x="83" y="7"/>
                  </a:cubicBezTo>
                  <a:close/>
                  <a:moveTo>
                    <a:pt x="42" y="44"/>
                  </a:moveTo>
                  <a:cubicBezTo>
                    <a:pt x="41" y="45"/>
                    <a:pt x="40" y="47"/>
                    <a:pt x="39" y="48"/>
                  </a:cubicBezTo>
                  <a:cubicBezTo>
                    <a:pt x="38" y="49"/>
                    <a:pt x="38" y="50"/>
                    <a:pt x="38" y="51"/>
                  </a:cubicBezTo>
                  <a:cubicBezTo>
                    <a:pt x="16" y="79"/>
                    <a:pt x="16" y="79"/>
                    <a:pt x="34" y="109"/>
                  </a:cubicBezTo>
                  <a:cubicBezTo>
                    <a:pt x="37" y="116"/>
                    <a:pt x="41" y="122"/>
                    <a:pt x="44" y="129"/>
                  </a:cubicBezTo>
                  <a:cubicBezTo>
                    <a:pt x="48" y="137"/>
                    <a:pt x="54" y="140"/>
                    <a:pt x="63" y="140"/>
                  </a:cubicBezTo>
                  <a:cubicBezTo>
                    <a:pt x="132" y="138"/>
                    <a:pt x="110" y="150"/>
                    <a:pt x="144" y="93"/>
                  </a:cubicBezTo>
                  <a:cubicBezTo>
                    <a:pt x="144" y="93"/>
                    <a:pt x="144" y="92"/>
                    <a:pt x="145" y="92"/>
                  </a:cubicBezTo>
                  <a:cubicBezTo>
                    <a:pt x="149" y="85"/>
                    <a:pt x="148" y="79"/>
                    <a:pt x="144" y="71"/>
                  </a:cubicBezTo>
                  <a:cubicBezTo>
                    <a:pt x="120" y="23"/>
                    <a:pt x="120" y="23"/>
                    <a:pt x="66" y="25"/>
                  </a:cubicBezTo>
                  <a:cubicBezTo>
                    <a:pt x="64" y="25"/>
                    <a:pt x="62" y="25"/>
                    <a:pt x="60" y="25"/>
                  </a:cubicBezTo>
                  <a:cubicBezTo>
                    <a:pt x="52" y="24"/>
                    <a:pt x="48" y="29"/>
                    <a:pt x="46" y="36"/>
                  </a:cubicBezTo>
                  <a:cubicBezTo>
                    <a:pt x="45" y="39"/>
                    <a:pt x="43" y="41"/>
                    <a:pt x="42" y="44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4842859" y="5902524"/>
              <a:ext cx="665163" cy="614362"/>
            </a:xfrm>
            <a:custGeom>
              <a:avLst/>
              <a:gdLst>
                <a:gd name="T0" fmla="*/ 120 w 177"/>
                <a:gd name="T1" fmla="*/ 159 h 162"/>
                <a:gd name="T2" fmla="*/ 48 w 177"/>
                <a:gd name="T3" fmla="*/ 159 h 162"/>
                <a:gd name="T4" fmla="*/ 9 w 177"/>
                <a:gd name="T5" fmla="*/ 105 h 162"/>
                <a:gd name="T6" fmla="*/ 11 w 177"/>
                <a:gd name="T7" fmla="*/ 60 h 162"/>
                <a:gd name="T8" fmla="*/ 102 w 177"/>
                <a:gd name="T9" fmla="*/ 8 h 162"/>
                <a:gd name="T10" fmla="*/ 144 w 177"/>
                <a:gd name="T11" fmla="*/ 34 h 162"/>
                <a:gd name="T12" fmla="*/ 143 w 177"/>
                <a:gd name="T13" fmla="*/ 136 h 162"/>
                <a:gd name="T14" fmla="*/ 124 w 177"/>
                <a:gd name="T15" fmla="*/ 159 h 162"/>
                <a:gd name="T16" fmla="*/ 120 w 177"/>
                <a:gd name="T17" fmla="*/ 159 h 162"/>
                <a:gd name="T18" fmla="*/ 36 w 177"/>
                <a:gd name="T19" fmla="*/ 58 h 162"/>
                <a:gd name="T20" fmla="*/ 23 w 177"/>
                <a:gd name="T21" fmla="*/ 90 h 162"/>
                <a:gd name="T22" fmla="*/ 106 w 177"/>
                <a:gd name="T23" fmla="*/ 142 h 162"/>
                <a:gd name="T24" fmla="*/ 123 w 177"/>
                <a:gd name="T25" fmla="*/ 134 h 162"/>
                <a:gd name="T26" fmla="*/ 129 w 177"/>
                <a:gd name="T27" fmla="*/ 46 h 162"/>
                <a:gd name="T28" fmla="*/ 123 w 177"/>
                <a:gd name="T29" fmla="*/ 36 h 162"/>
                <a:gd name="T30" fmla="*/ 109 w 177"/>
                <a:gd name="T31" fmla="*/ 27 h 162"/>
                <a:gd name="T32" fmla="*/ 61 w 177"/>
                <a:gd name="T33" fmla="*/ 27 h 162"/>
                <a:gd name="T34" fmla="*/ 48 w 177"/>
                <a:gd name="T35" fmla="*/ 38 h 162"/>
                <a:gd name="T36" fmla="*/ 36 w 177"/>
                <a:gd name="T37" fmla="*/ 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62">
                  <a:moveTo>
                    <a:pt x="120" y="159"/>
                  </a:moveTo>
                  <a:cubicBezTo>
                    <a:pt x="96" y="160"/>
                    <a:pt x="72" y="162"/>
                    <a:pt x="48" y="159"/>
                  </a:cubicBezTo>
                  <a:cubicBezTo>
                    <a:pt x="27" y="146"/>
                    <a:pt x="24" y="121"/>
                    <a:pt x="9" y="105"/>
                  </a:cubicBezTo>
                  <a:cubicBezTo>
                    <a:pt x="0" y="89"/>
                    <a:pt x="2" y="75"/>
                    <a:pt x="11" y="60"/>
                  </a:cubicBezTo>
                  <a:cubicBezTo>
                    <a:pt x="48" y="0"/>
                    <a:pt x="29" y="10"/>
                    <a:pt x="102" y="8"/>
                  </a:cubicBezTo>
                  <a:cubicBezTo>
                    <a:pt x="122" y="8"/>
                    <a:pt x="134" y="16"/>
                    <a:pt x="144" y="34"/>
                  </a:cubicBezTo>
                  <a:cubicBezTo>
                    <a:pt x="177" y="94"/>
                    <a:pt x="177" y="75"/>
                    <a:pt x="143" y="136"/>
                  </a:cubicBezTo>
                  <a:cubicBezTo>
                    <a:pt x="138" y="145"/>
                    <a:pt x="133" y="154"/>
                    <a:pt x="124" y="159"/>
                  </a:cubicBezTo>
                  <a:cubicBezTo>
                    <a:pt x="122" y="159"/>
                    <a:pt x="121" y="159"/>
                    <a:pt x="120" y="159"/>
                  </a:cubicBezTo>
                  <a:close/>
                  <a:moveTo>
                    <a:pt x="36" y="58"/>
                  </a:moveTo>
                  <a:cubicBezTo>
                    <a:pt x="30" y="68"/>
                    <a:pt x="16" y="75"/>
                    <a:pt x="23" y="90"/>
                  </a:cubicBezTo>
                  <a:cubicBezTo>
                    <a:pt x="43" y="139"/>
                    <a:pt x="53" y="145"/>
                    <a:pt x="106" y="142"/>
                  </a:cubicBezTo>
                  <a:cubicBezTo>
                    <a:pt x="113" y="141"/>
                    <a:pt x="118" y="140"/>
                    <a:pt x="123" y="134"/>
                  </a:cubicBezTo>
                  <a:cubicBezTo>
                    <a:pt x="152" y="97"/>
                    <a:pt x="153" y="87"/>
                    <a:pt x="129" y="46"/>
                  </a:cubicBezTo>
                  <a:cubicBezTo>
                    <a:pt x="127" y="43"/>
                    <a:pt x="125" y="39"/>
                    <a:pt x="123" y="36"/>
                  </a:cubicBezTo>
                  <a:cubicBezTo>
                    <a:pt x="120" y="30"/>
                    <a:pt x="116" y="27"/>
                    <a:pt x="109" y="27"/>
                  </a:cubicBezTo>
                  <a:cubicBezTo>
                    <a:pt x="93" y="27"/>
                    <a:pt x="77" y="27"/>
                    <a:pt x="61" y="27"/>
                  </a:cubicBezTo>
                  <a:cubicBezTo>
                    <a:pt x="53" y="27"/>
                    <a:pt x="48" y="30"/>
                    <a:pt x="48" y="38"/>
                  </a:cubicBezTo>
                  <a:cubicBezTo>
                    <a:pt x="44" y="45"/>
                    <a:pt x="40" y="51"/>
                    <a:pt x="36" y="58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3212496" y="6254948"/>
              <a:ext cx="646113" cy="600075"/>
            </a:xfrm>
            <a:custGeom>
              <a:avLst/>
              <a:gdLst>
                <a:gd name="T0" fmla="*/ 97 w 172"/>
                <a:gd name="T1" fmla="*/ 3 h 158"/>
                <a:gd name="T2" fmla="*/ 149 w 172"/>
                <a:gd name="T3" fmla="*/ 34 h 158"/>
                <a:gd name="T4" fmla="*/ 148 w 172"/>
                <a:gd name="T5" fmla="*/ 124 h 158"/>
                <a:gd name="T6" fmla="*/ 93 w 172"/>
                <a:gd name="T7" fmla="*/ 155 h 158"/>
                <a:gd name="T8" fmla="*/ 15 w 172"/>
                <a:gd name="T9" fmla="*/ 110 h 158"/>
                <a:gd name="T10" fmla="*/ 16 w 172"/>
                <a:gd name="T11" fmla="*/ 47 h 158"/>
                <a:gd name="T12" fmla="*/ 42 w 172"/>
                <a:gd name="T13" fmla="*/ 5 h 158"/>
                <a:gd name="T14" fmla="*/ 50 w 172"/>
                <a:gd name="T15" fmla="*/ 4 h 158"/>
                <a:gd name="T16" fmla="*/ 59 w 172"/>
                <a:gd name="T17" fmla="*/ 3 h 158"/>
                <a:gd name="T18" fmla="*/ 97 w 172"/>
                <a:gd name="T19" fmla="*/ 3 h 158"/>
                <a:gd name="T20" fmla="*/ 41 w 172"/>
                <a:gd name="T21" fmla="*/ 44 h 158"/>
                <a:gd name="T22" fmla="*/ 41 w 172"/>
                <a:gd name="T23" fmla="*/ 44 h 158"/>
                <a:gd name="T24" fmla="*/ 24 w 172"/>
                <a:gd name="T25" fmla="*/ 86 h 158"/>
                <a:gd name="T26" fmla="*/ 100 w 172"/>
                <a:gd name="T27" fmla="*/ 137 h 158"/>
                <a:gd name="T28" fmla="*/ 112 w 172"/>
                <a:gd name="T29" fmla="*/ 136 h 158"/>
                <a:gd name="T30" fmla="*/ 122 w 172"/>
                <a:gd name="T31" fmla="*/ 131 h 158"/>
                <a:gd name="T32" fmla="*/ 131 w 172"/>
                <a:gd name="T33" fmla="*/ 41 h 158"/>
                <a:gd name="T34" fmla="*/ 89 w 172"/>
                <a:gd name="T35" fmla="*/ 22 h 158"/>
                <a:gd name="T36" fmla="*/ 58 w 172"/>
                <a:gd name="T37" fmla="*/ 23 h 158"/>
                <a:gd name="T38" fmla="*/ 50 w 172"/>
                <a:gd name="T39" fmla="*/ 29 h 158"/>
                <a:gd name="T40" fmla="*/ 46 w 172"/>
                <a:gd name="T41" fmla="*/ 36 h 158"/>
                <a:gd name="T42" fmla="*/ 41 w 172"/>
                <a:gd name="T43" fmla="*/ 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58">
                  <a:moveTo>
                    <a:pt x="97" y="3"/>
                  </a:moveTo>
                  <a:cubicBezTo>
                    <a:pt x="123" y="0"/>
                    <a:pt x="135" y="15"/>
                    <a:pt x="149" y="34"/>
                  </a:cubicBezTo>
                  <a:cubicBezTo>
                    <a:pt x="172" y="66"/>
                    <a:pt x="169" y="93"/>
                    <a:pt x="148" y="124"/>
                  </a:cubicBezTo>
                  <a:cubicBezTo>
                    <a:pt x="134" y="146"/>
                    <a:pt x="119" y="154"/>
                    <a:pt x="93" y="155"/>
                  </a:cubicBezTo>
                  <a:cubicBezTo>
                    <a:pt x="54" y="158"/>
                    <a:pt x="32" y="145"/>
                    <a:pt x="15" y="110"/>
                  </a:cubicBezTo>
                  <a:cubicBezTo>
                    <a:pt x="3" y="86"/>
                    <a:pt x="0" y="68"/>
                    <a:pt x="16" y="47"/>
                  </a:cubicBezTo>
                  <a:cubicBezTo>
                    <a:pt x="26" y="34"/>
                    <a:pt x="31" y="18"/>
                    <a:pt x="42" y="5"/>
                  </a:cubicBezTo>
                  <a:cubicBezTo>
                    <a:pt x="45" y="7"/>
                    <a:pt x="47" y="5"/>
                    <a:pt x="50" y="4"/>
                  </a:cubicBezTo>
                  <a:cubicBezTo>
                    <a:pt x="53" y="3"/>
                    <a:pt x="56" y="3"/>
                    <a:pt x="59" y="3"/>
                  </a:cubicBezTo>
                  <a:cubicBezTo>
                    <a:pt x="72" y="5"/>
                    <a:pt x="84" y="5"/>
                    <a:pt x="97" y="3"/>
                  </a:cubicBezTo>
                  <a:close/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33" y="57"/>
                    <a:pt x="18" y="69"/>
                    <a:pt x="24" y="86"/>
                  </a:cubicBezTo>
                  <a:cubicBezTo>
                    <a:pt x="42" y="133"/>
                    <a:pt x="49" y="137"/>
                    <a:pt x="100" y="137"/>
                  </a:cubicBezTo>
                  <a:cubicBezTo>
                    <a:pt x="104" y="136"/>
                    <a:pt x="108" y="137"/>
                    <a:pt x="112" y="136"/>
                  </a:cubicBezTo>
                  <a:cubicBezTo>
                    <a:pt x="116" y="136"/>
                    <a:pt x="119" y="134"/>
                    <a:pt x="122" y="131"/>
                  </a:cubicBezTo>
                  <a:cubicBezTo>
                    <a:pt x="150" y="99"/>
                    <a:pt x="151" y="79"/>
                    <a:pt x="131" y="41"/>
                  </a:cubicBezTo>
                  <a:cubicBezTo>
                    <a:pt x="121" y="23"/>
                    <a:pt x="109" y="17"/>
                    <a:pt x="89" y="22"/>
                  </a:cubicBezTo>
                  <a:cubicBezTo>
                    <a:pt x="79" y="23"/>
                    <a:pt x="69" y="23"/>
                    <a:pt x="58" y="23"/>
                  </a:cubicBezTo>
                  <a:cubicBezTo>
                    <a:pt x="53" y="21"/>
                    <a:pt x="50" y="24"/>
                    <a:pt x="50" y="29"/>
                  </a:cubicBezTo>
                  <a:cubicBezTo>
                    <a:pt x="49" y="32"/>
                    <a:pt x="47" y="34"/>
                    <a:pt x="46" y="36"/>
                  </a:cubicBezTo>
                  <a:cubicBezTo>
                    <a:pt x="42" y="38"/>
                    <a:pt x="41" y="41"/>
                    <a:pt x="41" y="44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1032859" y="6229548"/>
              <a:ext cx="684213" cy="611187"/>
            </a:xfrm>
            <a:custGeom>
              <a:avLst/>
              <a:gdLst>
                <a:gd name="T0" fmla="*/ 87 w 182"/>
                <a:gd name="T1" fmla="*/ 161 h 161"/>
                <a:gd name="T2" fmla="*/ 63 w 182"/>
                <a:gd name="T3" fmla="*/ 161 h 161"/>
                <a:gd name="T4" fmla="*/ 51 w 182"/>
                <a:gd name="T5" fmla="*/ 160 h 161"/>
                <a:gd name="T6" fmla="*/ 13 w 182"/>
                <a:gd name="T7" fmla="*/ 64 h 161"/>
                <a:gd name="T8" fmla="*/ 106 w 182"/>
                <a:gd name="T9" fmla="*/ 10 h 161"/>
                <a:gd name="T10" fmla="*/ 144 w 182"/>
                <a:gd name="T11" fmla="*/ 32 h 161"/>
                <a:gd name="T12" fmla="*/ 140 w 182"/>
                <a:gd name="T13" fmla="*/ 147 h 161"/>
                <a:gd name="T14" fmla="*/ 115 w 182"/>
                <a:gd name="T15" fmla="*/ 161 h 161"/>
                <a:gd name="T16" fmla="*/ 87 w 182"/>
                <a:gd name="T17" fmla="*/ 161 h 161"/>
                <a:gd name="T18" fmla="*/ 44 w 182"/>
                <a:gd name="T19" fmla="*/ 48 h 161"/>
                <a:gd name="T20" fmla="*/ 38 w 182"/>
                <a:gd name="T21" fmla="*/ 60 h 161"/>
                <a:gd name="T22" fmla="*/ 34 w 182"/>
                <a:gd name="T23" fmla="*/ 108 h 161"/>
                <a:gd name="T24" fmla="*/ 57 w 182"/>
                <a:gd name="T25" fmla="*/ 142 h 161"/>
                <a:gd name="T26" fmla="*/ 117 w 182"/>
                <a:gd name="T27" fmla="*/ 142 h 161"/>
                <a:gd name="T28" fmla="*/ 136 w 182"/>
                <a:gd name="T29" fmla="*/ 116 h 161"/>
                <a:gd name="T30" fmla="*/ 151 w 182"/>
                <a:gd name="T31" fmla="*/ 86 h 161"/>
                <a:gd name="T32" fmla="*/ 122 w 182"/>
                <a:gd name="T33" fmla="*/ 33 h 161"/>
                <a:gd name="T34" fmla="*/ 86 w 182"/>
                <a:gd name="T35" fmla="*/ 29 h 161"/>
                <a:gd name="T36" fmla="*/ 71 w 182"/>
                <a:gd name="T37" fmla="*/ 29 h 161"/>
                <a:gd name="T38" fmla="*/ 44 w 182"/>
                <a:gd name="T39" fmla="*/ 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61">
                  <a:moveTo>
                    <a:pt x="87" y="161"/>
                  </a:moveTo>
                  <a:cubicBezTo>
                    <a:pt x="79" y="161"/>
                    <a:pt x="71" y="161"/>
                    <a:pt x="63" y="161"/>
                  </a:cubicBezTo>
                  <a:cubicBezTo>
                    <a:pt x="59" y="161"/>
                    <a:pt x="55" y="161"/>
                    <a:pt x="51" y="160"/>
                  </a:cubicBezTo>
                  <a:cubicBezTo>
                    <a:pt x="26" y="152"/>
                    <a:pt x="0" y="86"/>
                    <a:pt x="13" y="64"/>
                  </a:cubicBezTo>
                  <a:cubicBezTo>
                    <a:pt x="51" y="0"/>
                    <a:pt x="32" y="12"/>
                    <a:pt x="106" y="10"/>
                  </a:cubicBezTo>
                  <a:cubicBezTo>
                    <a:pt x="125" y="10"/>
                    <a:pt x="135" y="16"/>
                    <a:pt x="144" y="32"/>
                  </a:cubicBezTo>
                  <a:cubicBezTo>
                    <a:pt x="182" y="99"/>
                    <a:pt x="179" y="75"/>
                    <a:pt x="140" y="147"/>
                  </a:cubicBezTo>
                  <a:cubicBezTo>
                    <a:pt x="134" y="157"/>
                    <a:pt x="126" y="161"/>
                    <a:pt x="115" y="161"/>
                  </a:cubicBezTo>
                  <a:cubicBezTo>
                    <a:pt x="106" y="161"/>
                    <a:pt x="96" y="161"/>
                    <a:pt x="87" y="161"/>
                  </a:cubicBezTo>
                  <a:close/>
                  <a:moveTo>
                    <a:pt x="44" y="48"/>
                  </a:moveTo>
                  <a:cubicBezTo>
                    <a:pt x="42" y="52"/>
                    <a:pt x="40" y="56"/>
                    <a:pt x="38" y="60"/>
                  </a:cubicBezTo>
                  <a:cubicBezTo>
                    <a:pt x="23" y="75"/>
                    <a:pt x="20" y="90"/>
                    <a:pt x="34" y="108"/>
                  </a:cubicBezTo>
                  <a:cubicBezTo>
                    <a:pt x="43" y="119"/>
                    <a:pt x="44" y="139"/>
                    <a:pt x="57" y="142"/>
                  </a:cubicBezTo>
                  <a:cubicBezTo>
                    <a:pt x="76" y="146"/>
                    <a:pt x="97" y="145"/>
                    <a:pt x="117" y="142"/>
                  </a:cubicBezTo>
                  <a:cubicBezTo>
                    <a:pt x="128" y="141"/>
                    <a:pt x="130" y="125"/>
                    <a:pt x="136" y="116"/>
                  </a:cubicBezTo>
                  <a:cubicBezTo>
                    <a:pt x="142" y="106"/>
                    <a:pt x="153" y="95"/>
                    <a:pt x="151" y="86"/>
                  </a:cubicBezTo>
                  <a:cubicBezTo>
                    <a:pt x="147" y="66"/>
                    <a:pt x="135" y="48"/>
                    <a:pt x="122" y="33"/>
                  </a:cubicBezTo>
                  <a:cubicBezTo>
                    <a:pt x="114" y="23"/>
                    <a:pt x="98" y="29"/>
                    <a:pt x="86" y="29"/>
                  </a:cubicBezTo>
                  <a:cubicBezTo>
                    <a:pt x="81" y="29"/>
                    <a:pt x="76" y="29"/>
                    <a:pt x="71" y="29"/>
                  </a:cubicBezTo>
                  <a:cubicBezTo>
                    <a:pt x="54" y="24"/>
                    <a:pt x="48" y="35"/>
                    <a:pt x="44" y="48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2118709" y="6251773"/>
              <a:ext cx="654050" cy="608012"/>
            </a:xfrm>
            <a:custGeom>
              <a:avLst/>
              <a:gdLst>
                <a:gd name="T0" fmla="*/ 42 w 174"/>
                <a:gd name="T1" fmla="*/ 150 h 160"/>
                <a:gd name="T2" fmla="*/ 21 w 174"/>
                <a:gd name="T3" fmla="*/ 118 h 160"/>
                <a:gd name="T4" fmla="*/ 14 w 174"/>
                <a:gd name="T5" fmla="*/ 105 h 160"/>
                <a:gd name="T6" fmla="*/ 14 w 174"/>
                <a:gd name="T7" fmla="*/ 106 h 160"/>
                <a:gd name="T8" fmla="*/ 9 w 174"/>
                <a:gd name="T9" fmla="*/ 98 h 160"/>
                <a:gd name="T10" fmla="*/ 43 w 174"/>
                <a:gd name="T11" fmla="*/ 10 h 160"/>
                <a:gd name="T12" fmla="*/ 58 w 174"/>
                <a:gd name="T13" fmla="*/ 5 h 160"/>
                <a:gd name="T14" fmla="*/ 72 w 174"/>
                <a:gd name="T15" fmla="*/ 4 h 160"/>
                <a:gd name="T16" fmla="*/ 168 w 174"/>
                <a:gd name="T17" fmla="*/ 67 h 160"/>
                <a:gd name="T18" fmla="*/ 164 w 174"/>
                <a:gd name="T19" fmla="*/ 99 h 160"/>
                <a:gd name="T20" fmla="*/ 137 w 174"/>
                <a:gd name="T21" fmla="*/ 146 h 160"/>
                <a:gd name="T22" fmla="*/ 129 w 174"/>
                <a:gd name="T23" fmla="*/ 153 h 160"/>
                <a:gd name="T24" fmla="*/ 128 w 174"/>
                <a:gd name="T25" fmla="*/ 153 h 160"/>
                <a:gd name="T26" fmla="*/ 42 w 174"/>
                <a:gd name="T27" fmla="*/ 150 h 160"/>
                <a:gd name="T28" fmla="*/ 53 w 174"/>
                <a:gd name="T29" fmla="*/ 29 h 160"/>
                <a:gd name="T30" fmla="*/ 49 w 174"/>
                <a:gd name="T31" fmla="*/ 34 h 160"/>
                <a:gd name="T32" fmla="*/ 41 w 174"/>
                <a:gd name="T33" fmla="*/ 49 h 160"/>
                <a:gd name="T34" fmla="*/ 32 w 174"/>
                <a:gd name="T35" fmla="*/ 99 h 160"/>
                <a:gd name="T36" fmla="*/ 97 w 174"/>
                <a:gd name="T37" fmla="*/ 138 h 160"/>
                <a:gd name="T38" fmla="*/ 113 w 174"/>
                <a:gd name="T39" fmla="*/ 137 h 160"/>
                <a:gd name="T40" fmla="*/ 124 w 174"/>
                <a:gd name="T41" fmla="*/ 131 h 160"/>
                <a:gd name="T42" fmla="*/ 131 w 174"/>
                <a:gd name="T43" fmla="*/ 40 h 160"/>
                <a:gd name="T44" fmla="*/ 93 w 174"/>
                <a:gd name="T45" fmla="*/ 23 h 160"/>
                <a:gd name="T46" fmla="*/ 62 w 174"/>
                <a:gd name="T47" fmla="*/ 23 h 160"/>
                <a:gd name="T48" fmla="*/ 53 w 174"/>
                <a:gd name="T49" fmla="*/ 30 h 160"/>
                <a:gd name="T50" fmla="*/ 53 w 174"/>
                <a:gd name="T5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160">
                  <a:moveTo>
                    <a:pt x="42" y="150"/>
                  </a:moveTo>
                  <a:cubicBezTo>
                    <a:pt x="35" y="139"/>
                    <a:pt x="28" y="128"/>
                    <a:pt x="21" y="118"/>
                  </a:cubicBezTo>
                  <a:cubicBezTo>
                    <a:pt x="21" y="112"/>
                    <a:pt x="18" y="109"/>
                    <a:pt x="14" y="105"/>
                  </a:cubicBezTo>
                  <a:cubicBezTo>
                    <a:pt x="14" y="105"/>
                    <a:pt x="14" y="106"/>
                    <a:pt x="14" y="106"/>
                  </a:cubicBezTo>
                  <a:cubicBezTo>
                    <a:pt x="14" y="102"/>
                    <a:pt x="13" y="99"/>
                    <a:pt x="9" y="98"/>
                  </a:cubicBezTo>
                  <a:cubicBezTo>
                    <a:pt x="0" y="60"/>
                    <a:pt x="27" y="37"/>
                    <a:pt x="43" y="10"/>
                  </a:cubicBezTo>
                  <a:cubicBezTo>
                    <a:pt x="46" y="5"/>
                    <a:pt x="53" y="5"/>
                    <a:pt x="58" y="5"/>
                  </a:cubicBezTo>
                  <a:cubicBezTo>
                    <a:pt x="63" y="4"/>
                    <a:pt x="67" y="4"/>
                    <a:pt x="72" y="4"/>
                  </a:cubicBezTo>
                  <a:cubicBezTo>
                    <a:pt x="145" y="4"/>
                    <a:pt x="128" y="0"/>
                    <a:pt x="168" y="67"/>
                  </a:cubicBezTo>
                  <a:cubicBezTo>
                    <a:pt x="174" y="78"/>
                    <a:pt x="170" y="89"/>
                    <a:pt x="164" y="99"/>
                  </a:cubicBezTo>
                  <a:cubicBezTo>
                    <a:pt x="155" y="115"/>
                    <a:pt x="146" y="130"/>
                    <a:pt x="137" y="146"/>
                  </a:cubicBezTo>
                  <a:cubicBezTo>
                    <a:pt x="134" y="148"/>
                    <a:pt x="131" y="151"/>
                    <a:pt x="129" y="153"/>
                  </a:cubicBezTo>
                  <a:cubicBezTo>
                    <a:pt x="129" y="153"/>
                    <a:pt x="128" y="153"/>
                    <a:pt x="128" y="153"/>
                  </a:cubicBezTo>
                  <a:cubicBezTo>
                    <a:pt x="99" y="154"/>
                    <a:pt x="70" y="160"/>
                    <a:pt x="42" y="150"/>
                  </a:cubicBezTo>
                  <a:close/>
                  <a:moveTo>
                    <a:pt x="53" y="29"/>
                  </a:moveTo>
                  <a:cubicBezTo>
                    <a:pt x="50" y="30"/>
                    <a:pt x="49" y="32"/>
                    <a:pt x="49" y="34"/>
                  </a:cubicBezTo>
                  <a:cubicBezTo>
                    <a:pt x="46" y="39"/>
                    <a:pt x="43" y="44"/>
                    <a:pt x="41" y="49"/>
                  </a:cubicBezTo>
                  <a:cubicBezTo>
                    <a:pt x="22" y="69"/>
                    <a:pt x="22" y="77"/>
                    <a:pt x="32" y="99"/>
                  </a:cubicBezTo>
                  <a:cubicBezTo>
                    <a:pt x="45" y="129"/>
                    <a:pt x="63" y="145"/>
                    <a:pt x="97" y="138"/>
                  </a:cubicBezTo>
                  <a:cubicBezTo>
                    <a:pt x="102" y="136"/>
                    <a:pt x="108" y="137"/>
                    <a:pt x="113" y="137"/>
                  </a:cubicBezTo>
                  <a:cubicBezTo>
                    <a:pt x="118" y="138"/>
                    <a:pt x="121" y="135"/>
                    <a:pt x="124" y="131"/>
                  </a:cubicBezTo>
                  <a:cubicBezTo>
                    <a:pt x="155" y="92"/>
                    <a:pt x="155" y="82"/>
                    <a:pt x="131" y="40"/>
                  </a:cubicBezTo>
                  <a:cubicBezTo>
                    <a:pt x="122" y="22"/>
                    <a:pt x="110" y="20"/>
                    <a:pt x="93" y="23"/>
                  </a:cubicBezTo>
                  <a:cubicBezTo>
                    <a:pt x="82" y="23"/>
                    <a:pt x="72" y="23"/>
                    <a:pt x="62" y="23"/>
                  </a:cubicBezTo>
                  <a:cubicBezTo>
                    <a:pt x="56" y="22"/>
                    <a:pt x="53" y="24"/>
                    <a:pt x="53" y="30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15"/>
            <p:cNvSpPr>
              <a:spLocks noEditPoints="1"/>
            </p:cNvSpPr>
            <p:nvPr/>
          </p:nvSpPr>
          <p:spPr bwMode="auto">
            <a:xfrm>
              <a:off x="5390546" y="6243836"/>
              <a:ext cx="631825" cy="622300"/>
            </a:xfrm>
            <a:custGeom>
              <a:avLst/>
              <a:gdLst>
                <a:gd name="T0" fmla="*/ 82 w 168"/>
                <a:gd name="T1" fmla="*/ 157 h 164"/>
                <a:gd name="T2" fmla="*/ 40 w 168"/>
                <a:gd name="T3" fmla="*/ 151 h 164"/>
                <a:gd name="T4" fmla="*/ 2 w 168"/>
                <a:gd name="T5" fmla="*/ 87 h 164"/>
                <a:gd name="T6" fmla="*/ 4 w 168"/>
                <a:gd name="T7" fmla="*/ 68 h 164"/>
                <a:gd name="T8" fmla="*/ 31 w 168"/>
                <a:gd name="T9" fmla="*/ 23 h 164"/>
                <a:gd name="T10" fmla="*/ 64 w 168"/>
                <a:gd name="T11" fmla="*/ 6 h 164"/>
                <a:gd name="T12" fmla="*/ 160 w 168"/>
                <a:gd name="T13" fmla="*/ 61 h 164"/>
                <a:gd name="T14" fmla="*/ 154 w 168"/>
                <a:gd name="T15" fmla="*/ 111 h 164"/>
                <a:gd name="T16" fmla="*/ 146 w 168"/>
                <a:gd name="T17" fmla="*/ 122 h 164"/>
                <a:gd name="T18" fmla="*/ 82 w 168"/>
                <a:gd name="T19" fmla="*/ 157 h 164"/>
                <a:gd name="T20" fmla="*/ 40 w 168"/>
                <a:gd name="T21" fmla="*/ 43 h 164"/>
                <a:gd name="T22" fmla="*/ 40 w 168"/>
                <a:gd name="T23" fmla="*/ 43 h 164"/>
                <a:gd name="T24" fmla="*/ 33 w 168"/>
                <a:gd name="T25" fmla="*/ 115 h 164"/>
                <a:gd name="T26" fmla="*/ 96 w 168"/>
                <a:gd name="T27" fmla="*/ 140 h 164"/>
                <a:gd name="T28" fmla="*/ 127 w 168"/>
                <a:gd name="T29" fmla="*/ 122 h 164"/>
                <a:gd name="T30" fmla="*/ 132 w 168"/>
                <a:gd name="T31" fmla="*/ 47 h 164"/>
                <a:gd name="T32" fmla="*/ 93 w 168"/>
                <a:gd name="T33" fmla="*/ 25 h 164"/>
                <a:gd name="T34" fmla="*/ 66 w 168"/>
                <a:gd name="T35" fmla="*/ 25 h 164"/>
                <a:gd name="T36" fmla="*/ 53 w 168"/>
                <a:gd name="T37" fmla="*/ 28 h 164"/>
                <a:gd name="T38" fmla="*/ 49 w 168"/>
                <a:gd name="T39" fmla="*/ 31 h 164"/>
                <a:gd name="T40" fmla="*/ 40 w 168"/>
                <a:gd name="T41" fmla="*/ 4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64">
                  <a:moveTo>
                    <a:pt x="82" y="157"/>
                  </a:moveTo>
                  <a:cubicBezTo>
                    <a:pt x="69" y="155"/>
                    <a:pt x="51" y="164"/>
                    <a:pt x="40" y="151"/>
                  </a:cubicBezTo>
                  <a:cubicBezTo>
                    <a:pt x="23" y="133"/>
                    <a:pt x="11" y="110"/>
                    <a:pt x="2" y="87"/>
                  </a:cubicBezTo>
                  <a:cubicBezTo>
                    <a:pt x="0" y="81"/>
                    <a:pt x="1" y="74"/>
                    <a:pt x="4" y="68"/>
                  </a:cubicBezTo>
                  <a:cubicBezTo>
                    <a:pt x="12" y="52"/>
                    <a:pt x="22" y="38"/>
                    <a:pt x="31" y="23"/>
                  </a:cubicBezTo>
                  <a:cubicBezTo>
                    <a:pt x="36" y="14"/>
                    <a:pt x="49" y="7"/>
                    <a:pt x="64" y="6"/>
                  </a:cubicBezTo>
                  <a:cubicBezTo>
                    <a:pt x="111" y="0"/>
                    <a:pt x="141" y="14"/>
                    <a:pt x="160" y="61"/>
                  </a:cubicBezTo>
                  <a:cubicBezTo>
                    <a:pt x="168" y="82"/>
                    <a:pt x="164" y="95"/>
                    <a:pt x="154" y="111"/>
                  </a:cubicBezTo>
                  <a:cubicBezTo>
                    <a:pt x="152" y="115"/>
                    <a:pt x="149" y="118"/>
                    <a:pt x="146" y="122"/>
                  </a:cubicBezTo>
                  <a:cubicBezTo>
                    <a:pt x="125" y="157"/>
                    <a:pt x="125" y="157"/>
                    <a:pt x="82" y="157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14" y="75"/>
                    <a:pt x="17" y="81"/>
                    <a:pt x="33" y="115"/>
                  </a:cubicBezTo>
                  <a:cubicBezTo>
                    <a:pt x="49" y="146"/>
                    <a:pt x="72" y="138"/>
                    <a:pt x="96" y="140"/>
                  </a:cubicBezTo>
                  <a:cubicBezTo>
                    <a:pt x="111" y="141"/>
                    <a:pt x="119" y="136"/>
                    <a:pt x="127" y="122"/>
                  </a:cubicBezTo>
                  <a:cubicBezTo>
                    <a:pt x="143" y="97"/>
                    <a:pt x="153" y="77"/>
                    <a:pt x="132" y="47"/>
                  </a:cubicBezTo>
                  <a:cubicBezTo>
                    <a:pt x="121" y="30"/>
                    <a:pt x="113" y="21"/>
                    <a:pt x="93" y="25"/>
                  </a:cubicBezTo>
                  <a:cubicBezTo>
                    <a:pt x="84" y="25"/>
                    <a:pt x="75" y="25"/>
                    <a:pt x="66" y="25"/>
                  </a:cubicBezTo>
                  <a:cubicBezTo>
                    <a:pt x="61" y="24"/>
                    <a:pt x="56" y="22"/>
                    <a:pt x="53" y="28"/>
                  </a:cubicBezTo>
                  <a:cubicBezTo>
                    <a:pt x="52" y="29"/>
                    <a:pt x="51" y="30"/>
                    <a:pt x="49" y="31"/>
                  </a:cubicBezTo>
                  <a:cubicBezTo>
                    <a:pt x="42" y="31"/>
                    <a:pt x="42" y="38"/>
                    <a:pt x="40" y="43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4988909" y="6516886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2602896" y="685184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562959" y="6000948"/>
              <a:ext cx="514350" cy="463550"/>
            </a:xfrm>
            <a:custGeom>
              <a:avLst/>
              <a:gdLst>
                <a:gd name="T0" fmla="*/ 23 w 137"/>
                <a:gd name="T1" fmla="*/ 93 h 122"/>
                <a:gd name="T2" fmla="*/ 15 w 137"/>
                <a:gd name="T3" fmla="*/ 81 h 122"/>
                <a:gd name="T4" fmla="*/ 19 w 137"/>
                <a:gd name="T5" fmla="*/ 32 h 122"/>
                <a:gd name="T6" fmla="*/ 28 w 137"/>
                <a:gd name="T7" fmla="*/ 67 h 122"/>
                <a:gd name="T8" fmla="*/ 76 w 137"/>
                <a:gd name="T9" fmla="*/ 76 h 122"/>
                <a:gd name="T10" fmla="*/ 94 w 137"/>
                <a:gd name="T11" fmla="*/ 32 h 122"/>
                <a:gd name="T12" fmla="*/ 58 w 137"/>
                <a:gd name="T13" fmla="*/ 4 h 122"/>
                <a:gd name="T14" fmla="*/ 21 w 137"/>
                <a:gd name="T15" fmla="*/ 24 h 122"/>
                <a:gd name="T16" fmla="*/ 43 w 137"/>
                <a:gd name="T17" fmla="*/ 1 h 122"/>
                <a:gd name="T18" fmla="*/ 91 w 137"/>
                <a:gd name="T19" fmla="*/ 1 h 122"/>
                <a:gd name="T20" fmla="*/ 107 w 137"/>
                <a:gd name="T21" fmla="*/ 11 h 122"/>
                <a:gd name="T22" fmla="*/ 100 w 137"/>
                <a:gd name="T23" fmla="*/ 113 h 122"/>
                <a:gd name="T24" fmla="*/ 23 w 137"/>
                <a:gd name="T25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22">
                  <a:moveTo>
                    <a:pt x="23" y="93"/>
                  </a:moveTo>
                  <a:cubicBezTo>
                    <a:pt x="20" y="89"/>
                    <a:pt x="18" y="85"/>
                    <a:pt x="15" y="81"/>
                  </a:cubicBezTo>
                  <a:cubicBezTo>
                    <a:pt x="0" y="63"/>
                    <a:pt x="2" y="47"/>
                    <a:pt x="19" y="32"/>
                  </a:cubicBezTo>
                  <a:cubicBezTo>
                    <a:pt x="29" y="42"/>
                    <a:pt x="18" y="57"/>
                    <a:pt x="28" y="67"/>
                  </a:cubicBezTo>
                  <a:cubicBezTo>
                    <a:pt x="40" y="80"/>
                    <a:pt x="59" y="84"/>
                    <a:pt x="76" y="76"/>
                  </a:cubicBezTo>
                  <a:cubicBezTo>
                    <a:pt x="87" y="71"/>
                    <a:pt x="99" y="44"/>
                    <a:pt x="94" y="32"/>
                  </a:cubicBezTo>
                  <a:cubicBezTo>
                    <a:pt x="88" y="15"/>
                    <a:pt x="79" y="3"/>
                    <a:pt x="58" y="4"/>
                  </a:cubicBezTo>
                  <a:cubicBezTo>
                    <a:pt x="42" y="5"/>
                    <a:pt x="34" y="18"/>
                    <a:pt x="21" y="24"/>
                  </a:cubicBezTo>
                  <a:cubicBezTo>
                    <a:pt x="21" y="10"/>
                    <a:pt x="30" y="2"/>
                    <a:pt x="43" y="1"/>
                  </a:cubicBezTo>
                  <a:cubicBezTo>
                    <a:pt x="59" y="0"/>
                    <a:pt x="75" y="1"/>
                    <a:pt x="91" y="1"/>
                  </a:cubicBezTo>
                  <a:cubicBezTo>
                    <a:pt x="99" y="0"/>
                    <a:pt x="103" y="5"/>
                    <a:pt x="107" y="11"/>
                  </a:cubicBezTo>
                  <a:cubicBezTo>
                    <a:pt x="137" y="55"/>
                    <a:pt x="136" y="68"/>
                    <a:pt x="100" y="113"/>
                  </a:cubicBezTo>
                  <a:cubicBezTo>
                    <a:pt x="74" y="109"/>
                    <a:pt x="43" y="122"/>
                    <a:pt x="23" y="9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631221" y="6012061"/>
              <a:ext cx="304800" cy="307975"/>
            </a:xfrm>
            <a:custGeom>
              <a:avLst/>
              <a:gdLst>
                <a:gd name="T0" fmla="*/ 3 w 81"/>
                <a:gd name="T1" fmla="*/ 21 h 81"/>
                <a:gd name="T2" fmla="*/ 40 w 81"/>
                <a:gd name="T3" fmla="*/ 1 h 81"/>
                <a:gd name="T4" fmla="*/ 76 w 81"/>
                <a:gd name="T5" fmla="*/ 29 h 81"/>
                <a:gd name="T6" fmla="*/ 58 w 81"/>
                <a:gd name="T7" fmla="*/ 73 h 81"/>
                <a:gd name="T8" fmla="*/ 10 w 81"/>
                <a:gd name="T9" fmla="*/ 64 h 81"/>
                <a:gd name="T10" fmla="*/ 1 w 81"/>
                <a:gd name="T11" fmla="*/ 29 h 81"/>
                <a:gd name="T12" fmla="*/ 3 w 81"/>
                <a:gd name="T13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" y="21"/>
                  </a:moveTo>
                  <a:cubicBezTo>
                    <a:pt x="16" y="15"/>
                    <a:pt x="24" y="2"/>
                    <a:pt x="40" y="1"/>
                  </a:cubicBezTo>
                  <a:cubicBezTo>
                    <a:pt x="61" y="0"/>
                    <a:pt x="70" y="12"/>
                    <a:pt x="76" y="29"/>
                  </a:cubicBezTo>
                  <a:cubicBezTo>
                    <a:pt x="81" y="41"/>
                    <a:pt x="69" y="68"/>
                    <a:pt x="58" y="73"/>
                  </a:cubicBezTo>
                  <a:cubicBezTo>
                    <a:pt x="41" y="81"/>
                    <a:pt x="22" y="77"/>
                    <a:pt x="10" y="64"/>
                  </a:cubicBezTo>
                  <a:cubicBezTo>
                    <a:pt x="0" y="54"/>
                    <a:pt x="11" y="39"/>
                    <a:pt x="1" y="29"/>
                  </a:cubicBezTo>
                  <a:cubicBezTo>
                    <a:pt x="2" y="26"/>
                    <a:pt x="2" y="24"/>
                    <a:pt x="3" y="21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639159" y="6354961"/>
              <a:ext cx="300038" cy="109537"/>
            </a:xfrm>
            <a:custGeom>
              <a:avLst/>
              <a:gdLst>
                <a:gd name="T0" fmla="*/ 3 w 80"/>
                <a:gd name="T1" fmla="*/ 0 h 29"/>
                <a:gd name="T2" fmla="*/ 80 w 80"/>
                <a:gd name="T3" fmla="*/ 20 h 29"/>
                <a:gd name="T4" fmla="*/ 13 w 80"/>
                <a:gd name="T5" fmla="*/ 22 h 29"/>
                <a:gd name="T6" fmla="*/ 3 w 8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9">
                  <a:moveTo>
                    <a:pt x="3" y="0"/>
                  </a:moveTo>
                  <a:cubicBezTo>
                    <a:pt x="23" y="29"/>
                    <a:pt x="54" y="16"/>
                    <a:pt x="80" y="20"/>
                  </a:cubicBezTo>
                  <a:cubicBezTo>
                    <a:pt x="58" y="27"/>
                    <a:pt x="36" y="23"/>
                    <a:pt x="13" y="22"/>
                  </a:cubicBezTo>
                  <a:cubicBezTo>
                    <a:pt x="0" y="22"/>
                    <a:pt x="6" y="8"/>
                    <a:pt x="3" y="0"/>
                  </a:cubicBezTo>
                  <a:close/>
                </a:path>
              </a:pathLst>
            </a:custGeom>
            <a:solidFill>
              <a:srgbClr val="D09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4365021" y="6320036"/>
              <a:ext cx="500063" cy="477837"/>
            </a:xfrm>
            <a:custGeom>
              <a:avLst/>
              <a:gdLst>
                <a:gd name="T0" fmla="*/ 74 w 133"/>
                <a:gd name="T1" fmla="*/ 5 h 126"/>
                <a:gd name="T2" fmla="*/ 113 w 133"/>
                <a:gd name="T3" fmla="*/ 23 h 126"/>
                <a:gd name="T4" fmla="*/ 112 w 133"/>
                <a:gd name="T5" fmla="*/ 100 h 126"/>
                <a:gd name="T6" fmla="*/ 76 w 133"/>
                <a:gd name="T7" fmla="*/ 120 h 126"/>
                <a:gd name="T8" fmla="*/ 36 w 133"/>
                <a:gd name="T9" fmla="*/ 116 h 126"/>
                <a:gd name="T10" fmla="*/ 5 w 133"/>
                <a:gd name="T11" fmla="*/ 65 h 126"/>
                <a:gd name="T12" fmla="*/ 23 w 133"/>
                <a:gd name="T13" fmla="*/ 28 h 126"/>
                <a:gd name="T14" fmla="*/ 22 w 133"/>
                <a:gd name="T15" fmla="*/ 44 h 126"/>
                <a:gd name="T16" fmla="*/ 58 w 133"/>
                <a:gd name="T17" fmla="*/ 84 h 126"/>
                <a:gd name="T18" fmla="*/ 96 w 133"/>
                <a:gd name="T19" fmla="*/ 51 h 126"/>
                <a:gd name="T20" fmla="*/ 74 w 133"/>
                <a:gd name="T21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26">
                  <a:moveTo>
                    <a:pt x="74" y="5"/>
                  </a:moveTo>
                  <a:cubicBezTo>
                    <a:pt x="93" y="0"/>
                    <a:pt x="102" y="9"/>
                    <a:pt x="113" y="23"/>
                  </a:cubicBezTo>
                  <a:cubicBezTo>
                    <a:pt x="133" y="51"/>
                    <a:pt x="131" y="74"/>
                    <a:pt x="112" y="100"/>
                  </a:cubicBezTo>
                  <a:cubicBezTo>
                    <a:pt x="102" y="114"/>
                    <a:pt x="94" y="123"/>
                    <a:pt x="76" y="120"/>
                  </a:cubicBezTo>
                  <a:cubicBezTo>
                    <a:pt x="62" y="117"/>
                    <a:pt x="45" y="126"/>
                    <a:pt x="36" y="116"/>
                  </a:cubicBezTo>
                  <a:cubicBezTo>
                    <a:pt x="22" y="102"/>
                    <a:pt x="11" y="84"/>
                    <a:pt x="5" y="65"/>
                  </a:cubicBezTo>
                  <a:cubicBezTo>
                    <a:pt x="0" y="51"/>
                    <a:pt x="15" y="40"/>
                    <a:pt x="23" y="28"/>
                  </a:cubicBezTo>
                  <a:cubicBezTo>
                    <a:pt x="23" y="33"/>
                    <a:pt x="23" y="38"/>
                    <a:pt x="22" y="44"/>
                  </a:cubicBezTo>
                  <a:cubicBezTo>
                    <a:pt x="20" y="64"/>
                    <a:pt x="35" y="82"/>
                    <a:pt x="58" y="84"/>
                  </a:cubicBezTo>
                  <a:cubicBezTo>
                    <a:pt x="77" y="85"/>
                    <a:pt x="92" y="70"/>
                    <a:pt x="96" y="51"/>
                  </a:cubicBezTo>
                  <a:cubicBezTo>
                    <a:pt x="100" y="29"/>
                    <a:pt x="85" y="19"/>
                    <a:pt x="74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4441221" y="6339086"/>
              <a:ext cx="300038" cy="303212"/>
            </a:xfrm>
            <a:custGeom>
              <a:avLst/>
              <a:gdLst>
                <a:gd name="T0" fmla="*/ 54 w 80"/>
                <a:gd name="T1" fmla="*/ 0 h 80"/>
                <a:gd name="T2" fmla="*/ 76 w 80"/>
                <a:gd name="T3" fmla="*/ 46 h 80"/>
                <a:gd name="T4" fmla="*/ 38 w 80"/>
                <a:gd name="T5" fmla="*/ 79 h 80"/>
                <a:gd name="T6" fmla="*/ 2 w 80"/>
                <a:gd name="T7" fmla="*/ 39 h 80"/>
                <a:gd name="T8" fmla="*/ 3 w 80"/>
                <a:gd name="T9" fmla="*/ 23 h 80"/>
                <a:gd name="T10" fmla="*/ 3 w 80"/>
                <a:gd name="T11" fmla="*/ 23 h 80"/>
                <a:gd name="T12" fmla="*/ 6 w 80"/>
                <a:gd name="T13" fmla="*/ 18 h 80"/>
                <a:gd name="T14" fmla="*/ 6 w 80"/>
                <a:gd name="T15" fmla="*/ 18 h 80"/>
                <a:gd name="T16" fmla="*/ 10 w 80"/>
                <a:gd name="T17" fmla="*/ 10 h 80"/>
                <a:gd name="T18" fmla="*/ 10 w 80"/>
                <a:gd name="T19" fmla="*/ 10 h 80"/>
                <a:gd name="T20" fmla="*/ 20 w 80"/>
                <a:gd name="T21" fmla="*/ 1 h 80"/>
                <a:gd name="T22" fmla="*/ 54 w 80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54" y="0"/>
                  </a:moveTo>
                  <a:cubicBezTo>
                    <a:pt x="65" y="14"/>
                    <a:pt x="80" y="24"/>
                    <a:pt x="76" y="46"/>
                  </a:cubicBezTo>
                  <a:cubicBezTo>
                    <a:pt x="72" y="65"/>
                    <a:pt x="57" y="80"/>
                    <a:pt x="38" y="79"/>
                  </a:cubicBezTo>
                  <a:cubicBezTo>
                    <a:pt x="15" y="77"/>
                    <a:pt x="0" y="59"/>
                    <a:pt x="2" y="39"/>
                  </a:cubicBezTo>
                  <a:cubicBezTo>
                    <a:pt x="3" y="33"/>
                    <a:pt x="3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1"/>
                    <a:pt x="5" y="20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1" y="17"/>
                    <a:pt x="11" y="14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2"/>
                    <a:pt x="19" y="6"/>
                    <a:pt x="20" y="1"/>
                  </a:cubicBezTo>
                  <a:cubicBezTo>
                    <a:pt x="31" y="1"/>
                    <a:pt x="43" y="1"/>
                    <a:pt x="54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4477734" y="6339086"/>
              <a:ext cx="38100" cy="46037"/>
            </a:xfrm>
            <a:custGeom>
              <a:avLst/>
              <a:gdLst>
                <a:gd name="T0" fmla="*/ 10 w 10"/>
                <a:gd name="T1" fmla="*/ 1 h 12"/>
                <a:gd name="T2" fmla="*/ 0 w 10"/>
                <a:gd name="T3" fmla="*/ 10 h 12"/>
                <a:gd name="T4" fmla="*/ 10 w 10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0" y="1"/>
                  </a:moveTo>
                  <a:cubicBezTo>
                    <a:pt x="9" y="6"/>
                    <a:pt x="8" y="12"/>
                    <a:pt x="0" y="10"/>
                  </a:cubicBezTo>
                  <a:cubicBezTo>
                    <a:pt x="1" y="5"/>
                    <a:pt x="2" y="0"/>
                    <a:pt x="10" y="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4463446" y="6377186"/>
              <a:ext cx="19050" cy="30162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5" y="4"/>
                    <a:pt x="5" y="7"/>
                    <a:pt x="0" y="8"/>
                  </a:cubicBezTo>
                  <a:cubicBezTo>
                    <a:pt x="0" y="5"/>
                    <a:pt x="1" y="2"/>
                    <a:pt x="4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4452334" y="6407348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0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742596" y="6000948"/>
              <a:ext cx="492125" cy="463550"/>
            </a:xfrm>
            <a:custGeom>
              <a:avLst/>
              <a:gdLst>
                <a:gd name="T0" fmla="*/ 28 w 131"/>
                <a:gd name="T1" fmla="*/ 12 h 122"/>
                <a:gd name="T2" fmla="*/ 42 w 131"/>
                <a:gd name="T3" fmla="*/ 1 h 122"/>
                <a:gd name="T4" fmla="*/ 52 w 131"/>
                <a:gd name="T5" fmla="*/ 1 h 122"/>
                <a:gd name="T6" fmla="*/ 128 w 131"/>
                <a:gd name="T7" fmla="*/ 50 h 122"/>
                <a:gd name="T8" fmla="*/ 127 w 131"/>
                <a:gd name="T9" fmla="*/ 67 h 122"/>
                <a:gd name="T10" fmla="*/ 114 w 131"/>
                <a:gd name="T11" fmla="*/ 90 h 122"/>
                <a:gd name="T12" fmla="*/ 70 w 131"/>
                <a:gd name="T13" fmla="*/ 116 h 122"/>
                <a:gd name="T14" fmla="*/ 32 w 131"/>
                <a:gd name="T15" fmla="*/ 111 h 122"/>
                <a:gd name="T16" fmla="*/ 4 w 131"/>
                <a:gd name="T17" fmla="*/ 62 h 122"/>
                <a:gd name="T18" fmla="*/ 26 w 131"/>
                <a:gd name="T19" fmla="*/ 17 h 122"/>
                <a:gd name="T20" fmla="*/ 21 w 131"/>
                <a:gd name="T21" fmla="*/ 52 h 122"/>
                <a:gd name="T22" fmla="*/ 64 w 131"/>
                <a:gd name="T23" fmla="*/ 80 h 122"/>
                <a:gd name="T24" fmla="*/ 95 w 131"/>
                <a:gd name="T25" fmla="*/ 34 h 122"/>
                <a:gd name="T26" fmla="*/ 58 w 131"/>
                <a:gd name="T27" fmla="*/ 4 h 122"/>
                <a:gd name="T28" fmla="*/ 28 w 131"/>
                <a:gd name="T2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22">
                  <a:moveTo>
                    <a:pt x="28" y="12"/>
                  </a:moveTo>
                  <a:cubicBezTo>
                    <a:pt x="30" y="5"/>
                    <a:pt x="34" y="1"/>
                    <a:pt x="42" y="1"/>
                  </a:cubicBezTo>
                  <a:cubicBezTo>
                    <a:pt x="45" y="1"/>
                    <a:pt x="49" y="1"/>
                    <a:pt x="52" y="1"/>
                  </a:cubicBezTo>
                  <a:cubicBezTo>
                    <a:pt x="103" y="0"/>
                    <a:pt x="108" y="4"/>
                    <a:pt x="128" y="50"/>
                  </a:cubicBezTo>
                  <a:cubicBezTo>
                    <a:pt x="131" y="57"/>
                    <a:pt x="130" y="62"/>
                    <a:pt x="127" y="67"/>
                  </a:cubicBezTo>
                  <a:cubicBezTo>
                    <a:pt x="123" y="75"/>
                    <a:pt x="118" y="82"/>
                    <a:pt x="114" y="90"/>
                  </a:cubicBezTo>
                  <a:cubicBezTo>
                    <a:pt x="106" y="110"/>
                    <a:pt x="93" y="120"/>
                    <a:pt x="70" y="116"/>
                  </a:cubicBezTo>
                  <a:cubicBezTo>
                    <a:pt x="58" y="113"/>
                    <a:pt x="41" y="122"/>
                    <a:pt x="32" y="111"/>
                  </a:cubicBezTo>
                  <a:cubicBezTo>
                    <a:pt x="20" y="97"/>
                    <a:pt x="8" y="80"/>
                    <a:pt x="4" y="62"/>
                  </a:cubicBezTo>
                  <a:cubicBezTo>
                    <a:pt x="0" y="45"/>
                    <a:pt x="15" y="31"/>
                    <a:pt x="26" y="17"/>
                  </a:cubicBezTo>
                  <a:cubicBezTo>
                    <a:pt x="24" y="29"/>
                    <a:pt x="19" y="41"/>
                    <a:pt x="21" y="52"/>
                  </a:cubicBezTo>
                  <a:cubicBezTo>
                    <a:pt x="23" y="71"/>
                    <a:pt x="44" y="83"/>
                    <a:pt x="64" y="80"/>
                  </a:cubicBezTo>
                  <a:cubicBezTo>
                    <a:pt x="84" y="77"/>
                    <a:pt x="98" y="57"/>
                    <a:pt x="95" y="34"/>
                  </a:cubicBezTo>
                  <a:cubicBezTo>
                    <a:pt x="93" y="16"/>
                    <a:pt x="78" y="5"/>
                    <a:pt x="58" y="4"/>
                  </a:cubicBezTo>
                  <a:cubicBezTo>
                    <a:pt x="46" y="3"/>
                    <a:pt x="39" y="13"/>
                    <a:pt x="28" y="1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2814034" y="6012061"/>
              <a:ext cx="296863" cy="304800"/>
            </a:xfrm>
            <a:custGeom>
              <a:avLst/>
              <a:gdLst>
                <a:gd name="T0" fmla="*/ 9 w 79"/>
                <a:gd name="T1" fmla="*/ 9 h 80"/>
                <a:gd name="T2" fmla="*/ 39 w 79"/>
                <a:gd name="T3" fmla="*/ 1 h 80"/>
                <a:gd name="T4" fmla="*/ 76 w 79"/>
                <a:gd name="T5" fmla="*/ 31 h 80"/>
                <a:gd name="T6" fmla="*/ 45 w 79"/>
                <a:gd name="T7" fmla="*/ 77 h 80"/>
                <a:gd name="T8" fmla="*/ 2 w 79"/>
                <a:gd name="T9" fmla="*/ 49 h 80"/>
                <a:gd name="T10" fmla="*/ 7 w 79"/>
                <a:gd name="T11" fmla="*/ 14 h 80"/>
                <a:gd name="T12" fmla="*/ 9 w 79"/>
                <a:gd name="T13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0">
                  <a:moveTo>
                    <a:pt x="9" y="9"/>
                  </a:moveTo>
                  <a:cubicBezTo>
                    <a:pt x="20" y="10"/>
                    <a:pt x="27" y="0"/>
                    <a:pt x="39" y="1"/>
                  </a:cubicBezTo>
                  <a:cubicBezTo>
                    <a:pt x="59" y="2"/>
                    <a:pt x="74" y="13"/>
                    <a:pt x="76" y="31"/>
                  </a:cubicBezTo>
                  <a:cubicBezTo>
                    <a:pt x="79" y="54"/>
                    <a:pt x="65" y="74"/>
                    <a:pt x="45" y="77"/>
                  </a:cubicBezTo>
                  <a:cubicBezTo>
                    <a:pt x="25" y="80"/>
                    <a:pt x="4" y="68"/>
                    <a:pt x="2" y="49"/>
                  </a:cubicBezTo>
                  <a:cubicBezTo>
                    <a:pt x="0" y="38"/>
                    <a:pt x="5" y="26"/>
                    <a:pt x="7" y="14"/>
                  </a:cubicBezTo>
                  <a:cubicBezTo>
                    <a:pt x="7" y="13"/>
                    <a:pt x="8" y="11"/>
                    <a:pt x="9" y="9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3820509" y="6000948"/>
              <a:ext cx="500063" cy="455612"/>
            </a:xfrm>
            <a:custGeom>
              <a:avLst/>
              <a:gdLst>
                <a:gd name="T0" fmla="*/ 30 w 133"/>
                <a:gd name="T1" fmla="*/ 12 h 120"/>
                <a:gd name="T2" fmla="*/ 45 w 133"/>
                <a:gd name="T3" fmla="*/ 1 h 120"/>
                <a:gd name="T4" fmla="*/ 55 w 133"/>
                <a:gd name="T5" fmla="*/ 1 h 120"/>
                <a:gd name="T6" fmla="*/ 129 w 133"/>
                <a:gd name="T7" fmla="*/ 49 h 120"/>
                <a:gd name="T8" fmla="*/ 128 w 133"/>
                <a:gd name="T9" fmla="*/ 71 h 120"/>
                <a:gd name="T10" fmla="*/ 105 w 133"/>
                <a:gd name="T11" fmla="*/ 108 h 120"/>
                <a:gd name="T12" fmla="*/ 90 w 133"/>
                <a:gd name="T13" fmla="*/ 116 h 120"/>
                <a:gd name="T14" fmla="*/ 71 w 133"/>
                <a:gd name="T15" fmla="*/ 116 h 120"/>
                <a:gd name="T16" fmla="*/ 17 w 133"/>
                <a:gd name="T17" fmla="*/ 87 h 120"/>
                <a:gd name="T18" fmla="*/ 22 w 133"/>
                <a:gd name="T19" fmla="*/ 26 h 120"/>
                <a:gd name="T20" fmla="*/ 23 w 133"/>
                <a:gd name="T21" fmla="*/ 39 h 120"/>
                <a:gd name="T22" fmla="*/ 47 w 133"/>
                <a:gd name="T23" fmla="*/ 78 h 120"/>
                <a:gd name="T24" fmla="*/ 90 w 133"/>
                <a:gd name="T25" fmla="*/ 65 h 120"/>
                <a:gd name="T26" fmla="*/ 93 w 133"/>
                <a:gd name="T27" fmla="*/ 24 h 120"/>
                <a:gd name="T28" fmla="*/ 50 w 133"/>
                <a:gd name="T29" fmla="*/ 6 h 120"/>
                <a:gd name="T30" fmla="*/ 30 w 133"/>
                <a:gd name="T3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20">
                  <a:moveTo>
                    <a:pt x="30" y="12"/>
                  </a:moveTo>
                  <a:cubicBezTo>
                    <a:pt x="32" y="4"/>
                    <a:pt x="37" y="0"/>
                    <a:pt x="45" y="1"/>
                  </a:cubicBezTo>
                  <a:cubicBezTo>
                    <a:pt x="49" y="1"/>
                    <a:pt x="52" y="1"/>
                    <a:pt x="55" y="1"/>
                  </a:cubicBezTo>
                  <a:cubicBezTo>
                    <a:pt x="106" y="1"/>
                    <a:pt x="109" y="2"/>
                    <a:pt x="129" y="49"/>
                  </a:cubicBezTo>
                  <a:cubicBezTo>
                    <a:pt x="133" y="56"/>
                    <a:pt x="133" y="64"/>
                    <a:pt x="128" y="71"/>
                  </a:cubicBezTo>
                  <a:cubicBezTo>
                    <a:pt x="120" y="83"/>
                    <a:pt x="113" y="96"/>
                    <a:pt x="105" y="108"/>
                  </a:cubicBezTo>
                  <a:cubicBezTo>
                    <a:pt x="102" y="114"/>
                    <a:pt x="97" y="116"/>
                    <a:pt x="90" y="116"/>
                  </a:cubicBezTo>
                  <a:cubicBezTo>
                    <a:pt x="84" y="115"/>
                    <a:pt x="77" y="115"/>
                    <a:pt x="71" y="116"/>
                  </a:cubicBezTo>
                  <a:cubicBezTo>
                    <a:pt x="45" y="120"/>
                    <a:pt x="29" y="111"/>
                    <a:pt x="17" y="87"/>
                  </a:cubicBezTo>
                  <a:cubicBezTo>
                    <a:pt x="2" y="55"/>
                    <a:pt x="0" y="56"/>
                    <a:pt x="22" y="26"/>
                  </a:cubicBezTo>
                  <a:cubicBezTo>
                    <a:pt x="23" y="30"/>
                    <a:pt x="24" y="35"/>
                    <a:pt x="23" y="39"/>
                  </a:cubicBezTo>
                  <a:cubicBezTo>
                    <a:pt x="20" y="60"/>
                    <a:pt x="33" y="71"/>
                    <a:pt x="47" y="78"/>
                  </a:cubicBezTo>
                  <a:cubicBezTo>
                    <a:pt x="63" y="86"/>
                    <a:pt x="78" y="78"/>
                    <a:pt x="90" y="65"/>
                  </a:cubicBezTo>
                  <a:cubicBezTo>
                    <a:pt x="101" y="52"/>
                    <a:pt x="101" y="37"/>
                    <a:pt x="93" y="24"/>
                  </a:cubicBezTo>
                  <a:cubicBezTo>
                    <a:pt x="83" y="9"/>
                    <a:pt x="69" y="1"/>
                    <a:pt x="50" y="6"/>
                  </a:cubicBezTo>
                  <a:cubicBezTo>
                    <a:pt x="43" y="7"/>
                    <a:pt x="37" y="13"/>
                    <a:pt x="30" y="1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3895121" y="6005711"/>
              <a:ext cx="304800" cy="322262"/>
            </a:xfrm>
            <a:custGeom>
              <a:avLst/>
              <a:gdLst>
                <a:gd name="T0" fmla="*/ 10 w 81"/>
                <a:gd name="T1" fmla="*/ 11 h 85"/>
                <a:gd name="T2" fmla="*/ 30 w 81"/>
                <a:gd name="T3" fmla="*/ 5 h 85"/>
                <a:gd name="T4" fmla="*/ 73 w 81"/>
                <a:gd name="T5" fmla="*/ 23 h 85"/>
                <a:gd name="T6" fmla="*/ 70 w 81"/>
                <a:gd name="T7" fmla="*/ 64 h 85"/>
                <a:gd name="T8" fmla="*/ 27 w 81"/>
                <a:gd name="T9" fmla="*/ 77 h 85"/>
                <a:gd name="T10" fmla="*/ 3 w 81"/>
                <a:gd name="T11" fmla="*/ 38 h 85"/>
                <a:gd name="T12" fmla="*/ 2 w 81"/>
                <a:gd name="T13" fmla="*/ 25 h 85"/>
                <a:gd name="T14" fmla="*/ 10 w 81"/>
                <a:gd name="T15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5">
                  <a:moveTo>
                    <a:pt x="10" y="11"/>
                  </a:moveTo>
                  <a:cubicBezTo>
                    <a:pt x="17" y="12"/>
                    <a:pt x="23" y="6"/>
                    <a:pt x="30" y="5"/>
                  </a:cubicBezTo>
                  <a:cubicBezTo>
                    <a:pt x="49" y="0"/>
                    <a:pt x="63" y="8"/>
                    <a:pt x="73" y="23"/>
                  </a:cubicBezTo>
                  <a:cubicBezTo>
                    <a:pt x="81" y="36"/>
                    <a:pt x="81" y="51"/>
                    <a:pt x="70" y="64"/>
                  </a:cubicBezTo>
                  <a:cubicBezTo>
                    <a:pt x="58" y="77"/>
                    <a:pt x="43" y="85"/>
                    <a:pt x="27" y="77"/>
                  </a:cubicBezTo>
                  <a:cubicBezTo>
                    <a:pt x="13" y="70"/>
                    <a:pt x="0" y="59"/>
                    <a:pt x="3" y="38"/>
                  </a:cubicBezTo>
                  <a:cubicBezTo>
                    <a:pt x="4" y="34"/>
                    <a:pt x="3" y="29"/>
                    <a:pt x="2" y="25"/>
                  </a:cubicBezTo>
                  <a:cubicBezTo>
                    <a:pt x="5" y="20"/>
                    <a:pt x="7" y="16"/>
                    <a:pt x="10" y="11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1648809" y="5986661"/>
              <a:ext cx="500063" cy="492125"/>
            </a:xfrm>
            <a:custGeom>
              <a:avLst/>
              <a:gdLst>
                <a:gd name="T0" fmla="*/ 30 w 133"/>
                <a:gd name="T1" fmla="*/ 16 h 130"/>
                <a:gd name="T2" fmla="*/ 44 w 133"/>
                <a:gd name="T3" fmla="*/ 5 h 130"/>
                <a:gd name="T4" fmla="*/ 50 w 133"/>
                <a:gd name="T5" fmla="*/ 5 h 130"/>
                <a:gd name="T6" fmla="*/ 128 w 133"/>
                <a:gd name="T7" fmla="*/ 51 h 130"/>
                <a:gd name="T8" fmla="*/ 129 w 133"/>
                <a:gd name="T9" fmla="*/ 72 h 130"/>
                <a:gd name="T10" fmla="*/ 128 w 133"/>
                <a:gd name="T11" fmla="*/ 73 h 130"/>
                <a:gd name="T12" fmla="*/ 47 w 133"/>
                <a:gd name="T13" fmla="*/ 120 h 130"/>
                <a:gd name="T14" fmla="*/ 28 w 133"/>
                <a:gd name="T15" fmla="*/ 109 h 130"/>
                <a:gd name="T16" fmla="*/ 18 w 133"/>
                <a:gd name="T17" fmla="*/ 89 h 130"/>
                <a:gd name="T18" fmla="*/ 22 w 133"/>
                <a:gd name="T19" fmla="*/ 31 h 130"/>
                <a:gd name="T20" fmla="*/ 25 w 133"/>
                <a:gd name="T21" fmla="*/ 56 h 130"/>
                <a:gd name="T22" fmla="*/ 57 w 133"/>
                <a:gd name="T23" fmla="*/ 83 h 130"/>
                <a:gd name="T24" fmla="*/ 93 w 133"/>
                <a:gd name="T25" fmla="*/ 62 h 130"/>
                <a:gd name="T26" fmla="*/ 85 w 133"/>
                <a:gd name="T27" fmla="*/ 19 h 130"/>
                <a:gd name="T28" fmla="*/ 30 w 133"/>
                <a:gd name="T29" fmla="*/ 1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30">
                  <a:moveTo>
                    <a:pt x="30" y="16"/>
                  </a:moveTo>
                  <a:cubicBezTo>
                    <a:pt x="32" y="9"/>
                    <a:pt x="36" y="4"/>
                    <a:pt x="44" y="5"/>
                  </a:cubicBezTo>
                  <a:cubicBezTo>
                    <a:pt x="46" y="5"/>
                    <a:pt x="48" y="5"/>
                    <a:pt x="50" y="5"/>
                  </a:cubicBezTo>
                  <a:cubicBezTo>
                    <a:pt x="104" y="3"/>
                    <a:pt x="104" y="3"/>
                    <a:pt x="128" y="51"/>
                  </a:cubicBezTo>
                  <a:cubicBezTo>
                    <a:pt x="132" y="59"/>
                    <a:pt x="133" y="65"/>
                    <a:pt x="129" y="72"/>
                  </a:cubicBezTo>
                  <a:cubicBezTo>
                    <a:pt x="128" y="72"/>
                    <a:pt x="128" y="73"/>
                    <a:pt x="128" y="73"/>
                  </a:cubicBezTo>
                  <a:cubicBezTo>
                    <a:pt x="94" y="130"/>
                    <a:pt x="116" y="118"/>
                    <a:pt x="47" y="120"/>
                  </a:cubicBezTo>
                  <a:cubicBezTo>
                    <a:pt x="38" y="120"/>
                    <a:pt x="32" y="117"/>
                    <a:pt x="28" y="109"/>
                  </a:cubicBezTo>
                  <a:cubicBezTo>
                    <a:pt x="25" y="102"/>
                    <a:pt x="21" y="96"/>
                    <a:pt x="18" y="89"/>
                  </a:cubicBezTo>
                  <a:cubicBezTo>
                    <a:pt x="0" y="59"/>
                    <a:pt x="0" y="59"/>
                    <a:pt x="22" y="31"/>
                  </a:cubicBezTo>
                  <a:cubicBezTo>
                    <a:pt x="23" y="39"/>
                    <a:pt x="23" y="48"/>
                    <a:pt x="25" y="56"/>
                  </a:cubicBezTo>
                  <a:cubicBezTo>
                    <a:pt x="29" y="74"/>
                    <a:pt x="41" y="82"/>
                    <a:pt x="57" y="83"/>
                  </a:cubicBezTo>
                  <a:cubicBezTo>
                    <a:pt x="73" y="85"/>
                    <a:pt x="86" y="79"/>
                    <a:pt x="93" y="62"/>
                  </a:cubicBezTo>
                  <a:cubicBezTo>
                    <a:pt x="99" y="46"/>
                    <a:pt x="97" y="32"/>
                    <a:pt x="85" y="19"/>
                  </a:cubicBezTo>
                  <a:cubicBezTo>
                    <a:pt x="67" y="0"/>
                    <a:pt x="49" y="10"/>
                    <a:pt x="30" y="16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1731359" y="5986661"/>
              <a:ext cx="288925" cy="322262"/>
            </a:xfrm>
            <a:custGeom>
              <a:avLst/>
              <a:gdLst>
                <a:gd name="T0" fmla="*/ 8 w 77"/>
                <a:gd name="T1" fmla="*/ 16 h 85"/>
                <a:gd name="T2" fmla="*/ 63 w 77"/>
                <a:gd name="T3" fmla="*/ 19 h 85"/>
                <a:gd name="T4" fmla="*/ 71 w 77"/>
                <a:gd name="T5" fmla="*/ 62 h 85"/>
                <a:gd name="T6" fmla="*/ 35 w 77"/>
                <a:gd name="T7" fmla="*/ 83 h 85"/>
                <a:gd name="T8" fmla="*/ 3 w 77"/>
                <a:gd name="T9" fmla="*/ 56 h 85"/>
                <a:gd name="T10" fmla="*/ 0 w 77"/>
                <a:gd name="T11" fmla="*/ 31 h 85"/>
                <a:gd name="T12" fmla="*/ 1 w 77"/>
                <a:gd name="T13" fmla="*/ 28 h 85"/>
                <a:gd name="T14" fmla="*/ 4 w 77"/>
                <a:gd name="T15" fmla="*/ 24 h 85"/>
                <a:gd name="T16" fmla="*/ 8 w 77"/>
                <a:gd name="T1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5">
                  <a:moveTo>
                    <a:pt x="8" y="16"/>
                  </a:moveTo>
                  <a:cubicBezTo>
                    <a:pt x="27" y="10"/>
                    <a:pt x="45" y="0"/>
                    <a:pt x="63" y="19"/>
                  </a:cubicBezTo>
                  <a:cubicBezTo>
                    <a:pt x="75" y="32"/>
                    <a:pt x="77" y="46"/>
                    <a:pt x="71" y="62"/>
                  </a:cubicBezTo>
                  <a:cubicBezTo>
                    <a:pt x="64" y="79"/>
                    <a:pt x="51" y="85"/>
                    <a:pt x="35" y="83"/>
                  </a:cubicBezTo>
                  <a:cubicBezTo>
                    <a:pt x="19" y="82"/>
                    <a:pt x="7" y="74"/>
                    <a:pt x="3" y="56"/>
                  </a:cubicBezTo>
                  <a:cubicBezTo>
                    <a:pt x="1" y="48"/>
                    <a:pt x="1" y="39"/>
                    <a:pt x="0" y="31"/>
                  </a:cubicBezTo>
                  <a:cubicBezTo>
                    <a:pt x="0" y="30"/>
                    <a:pt x="0" y="29"/>
                    <a:pt x="1" y="28"/>
                  </a:cubicBezTo>
                  <a:cubicBezTo>
                    <a:pt x="2" y="27"/>
                    <a:pt x="3" y="25"/>
                    <a:pt x="4" y="24"/>
                  </a:cubicBezTo>
                  <a:cubicBezTo>
                    <a:pt x="5" y="21"/>
                    <a:pt x="7" y="19"/>
                    <a:pt x="8" y="16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1736121" y="6077148"/>
              <a:ext cx="11113" cy="15875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903184" y="6005711"/>
              <a:ext cx="514350" cy="447675"/>
            </a:xfrm>
            <a:custGeom>
              <a:avLst/>
              <a:gdLst>
                <a:gd name="T0" fmla="*/ 32 w 137"/>
                <a:gd name="T1" fmla="*/ 11 h 118"/>
                <a:gd name="T2" fmla="*/ 45 w 137"/>
                <a:gd name="T3" fmla="*/ 0 h 118"/>
                <a:gd name="T4" fmla="*/ 93 w 137"/>
                <a:gd name="T5" fmla="*/ 0 h 118"/>
                <a:gd name="T6" fmla="*/ 107 w 137"/>
                <a:gd name="T7" fmla="*/ 9 h 118"/>
                <a:gd name="T8" fmla="*/ 113 w 137"/>
                <a:gd name="T9" fmla="*/ 19 h 118"/>
                <a:gd name="T10" fmla="*/ 107 w 137"/>
                <a:gd name="T11" fmla="*/ 107 h 118"/>
                <a:gd name="T12" fmla="*/ 90 w 137"/>
                <a:gd name="T13" fmla="*/ 115 h 118"/>
                <a:gd name="T14" fmla="*/ 7 w 137"/>
                <a:gd name="T15" fmla="*/ 63 h 118"/>
                <a:gd name="T16" fmla="*/ 20 w 137"/>
                <a:gd name="T17" fmla="*/ 31 h 118"/>
                <a:gd name="T18" fmla="*/ 24 w 137"/>
                <a:gd name="T19" fmla="*/ 50 h 118"/>
                <a:gd name="T20" fmla="*/ 70 w 137"/>
                <a:gd name="T21" fmla="*/ 79 h 118"/>
                <a:gd name="T22" fmla="*/ 99 w 137"/>
                <a:gd name="T23" fmla="*/ 40 h 118"/>
                <a:gd name="T24" fmla="*/ 59 w 137"/>
                <a:gd name="T25" fmla="*/ 3 h 118"/>
                <a:gd name="T26" fmla="*/ 32 w 137"/>
                <a:gd name="T27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8">
                  <a:moveTo>
                    <a:pt x="32" y="11"/>
                  </a:moveTo>
                  <a:cubicBezTo>
                    <a:pt x="32" y="3"/>
                    <a:pt x="37" y="0"/>
                    <a:pt x="45" y="0"/>
                  </a:cubicBezTo>
                  <a:cubicBezTo>
                    <a:pt x="61" y="0"/>
                    <a:pt x="77" y="0"/>
                    <a:pt x="93" y="0"/>
                  </a:cubicBezTo>
                  <a:cubicBezTo>
                    <a:pt x="100" y="0"/>
                    <a:pt x="104" y="3"/>
                    <a:pt x="107" y="9"/>
                  </a:cubicBezTo>
                  <a:cubicBezTo>
                    <a:pt x="109" y="12"/>
                    <a:pt x="111" y="16"/>
                    <a:pt x="113" y="19"/>
                  </a:cubicBezTo>
                  <a:cubicBezTo>
                    <a:pt x="137" y="60"/>
                    <a:pt x="136" y="70"/>
                    <a:pt x="107" y="107"/>
                  </a:cubicBezTo>
                  <a:cubicBezTo>
                    <a:pt x="102" y="113"/>
                    <a:pt x="97" y="114"/>
                    <a:pt x="90" y="115"/>
                  </a:cubicBezTo>
                  <a:cubicBezTo>
                    <a:pt x="37" y="118"/>
                    <a:pt x="27" y="112"/>
                    <a:pt x="7" y="63"/>
                  </a:cubicBezTo>
                  <a:cubicBezTo>
                    <a:pt x="0" y="48"/>
                    <a:pt x="14" y="41"/>
                    <a:pt x="20" y="31"/>
                  </a:cubicBezTo>
                  <a:cubicBezTo>
                    <a:pt x="21" y="37"/>
                    <a:pt x="23" y="44"/>
                    <a:pt x="24" y="50"/>
                  </a:cubicBezTo>
                  <a:cubicBezTo>
                    <a:pt x="30" y="71"/>
                    <a:pt x="49" y="83"/>
                    <a:pt x="70" y="79"/>
                  </a:cubicBezTo>
                  <a:cubicBezTo>
                    <a:pt x="87" y="75"/>
                    <a:pt x="103" y="57"/>
                    <a:pt x="99" y="40"/>
                  </a:cubicBezTo>
                  <a:cubicBezTo>
                    <a:pt x="94" y="14"/>
                    <a:pt x="85" y="2"/>
                    <a:pt x="59" y="3"/>
                  </a:cubicBezTo>
                  <a:cubicBezTo>
                    <a:pt x="49" y="3"/>
                    <a:pt x="41" y="10"/>
                    <a:pt x="32" y="1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977796" y="6012061"/>
              <a:ext cx="312738" cy="307975"/>
            </a:xfrm>
            <a:custGeom>
              <a:avLst/>
              <a:gdLst>
                <a:gd name="T0" fmla="*/ 12 w 83"/>
                <a:gd name="T1" fmla="*/ 9 h 81"/>
                <a:gd name="T2" fmla="*/ 39 w 83"/>
                <a:gd name="T3" fmla="*/ 1 h 81"/>
                <a:gd name="T4" fmla="*/ 79 w 83"/>
                <a:gd name="T5" fmla="*/ 38 h 81"/>
                <a:gd name="T6" fmla="*/ 50 w 83"/>
                <a:gd name="T7" fmla="*/ 77 h 81"/>
                <a:gd name="T8" fmla="*/ 4 w 83"/>
                <a:gd name="T9" fmla="*/ 48 h 81"/>
                <a:gd name="T10" fmla="*/ 0 w 83"/>
                <a:gd name="T11" fmla="*/ 29 h 81"/>
                <a:gd name="T12" fmla="*/ 12 w 83"/>
                <a:gd name="T1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1">
                  <a:moveTo>
                    <a:pt x="12" y="9"/>
                  </a:moveTo>
                  <a:cubicBezTo>
                    <a:pt x="21" y="8"/>
                    <a:pt x="29" y="1"/>
                    <a:pt x="39" y="1"/>
                  </a:cubicBezTo>
                  <a:cubicBezTo>
                    <a:pt x="65" y="0"/>
                    <a:pt x="74" y="12"/>
                    <a:pt x="79" y="38"/>
                  </a:cubicBezTo>
                  <a:cubicBezTo>
                    <a:pt x="83" y="55"/>
                    <a:pt x="67" y="73"/>
                    <a:pt x="50" y="77"/>
                  </a:cubicBezTo>
                  <a:cubicBezTo>
                    <a:pt x="29" y="81"/>
                    <a:pt x="10" y="69"/>
                    <a:pt x="4" y="48"/>
                  </a:cubicBezTo>
                  <a:cubicBezTo>
                    <a:pt x="3" y="42"/>
                    <a:pt x="1" y="35"/>
                    <a:pt x="0" y="29"/>
                  </a:cubicBezTo>
                  <a:cubicBezTo>
                    <a:pt x="4" y="22"/>
                    <a:pt x="8" y="16"/>
                    <a:pt x="12" y="9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3279171" y="6320036"/>
              <a:ext cx="500063" cy="455612"/>
            </a:xfrm>
            <a:custGeom>
              <a:avLst/>
              <a:gdLst>
                <a:gd name="T0" fmla="*/ 71 w 133"/>
                <a:gd name="T1" fmla="*/ 5 h 120"/>
                <a:gd name="T2" fmla="*/ 113 w 133"/>
                <a:gd name="T3" fmla="*/ 24 h 120"/>
                <a:gd name="T4" fmla="*/ 104 w 133"/>
                <a:gd name="T5" fmla="*/ 114 h 120"/>
                <a:gd name="T6" fmla="*/ 94 w 133"/>
                <a:gd name="T7" fmla="*/ 119 h 120"/>
                <a:gd name="T8" fmla="*/ 82 w 133"/>
                <a:gd name="T9" fmla="*/ 120 h 120"/>
                <a:gd name="T10" fmla="*/ 6 w 133"/>
                <a:gd name="T11" fmla="*/ 69 h 120"/>
                <a:gd name="T12" fmla="*/ 23 w 133"/>
                <a:gd name="T13" fmla="*/ 27 h 120"/>
                <a:gd name="T14" fmla="*/ 22 w 133"/>
                <a:gd name="T15" fmla="*/ 41 h 120"/>
                <a:gd name="T16" fmla="*/ 56 w 133"/>
                <a:gd name="T17" fmla="*/ 84 h 120"/>
                <a:gd name="T18" fmla="*/ 97 w 133"/>
                <a:gd name="T19" fmla="*/ 47 h 120"/>
                <a:gd name="T20" fmla="*/ 71 w 133"/>
                <a:gd name="T21" fmla="*/ 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20">
                  <a:moveTo>
                    <a:pt x="71" y="5"/>
                  </a:moveTo>
                  <a:cubicBezTo>
                    <a:pt x="91" y="0"/>
                    <a:pt x="103" y="6"/>
                    <a:pt x="113" y="24"/>
                  </a:cubicBezTo>
                  <a:cubicBezTo>
                    <a:pt x="133" y="62"/>
                    <a:pt x="132" y="82"/>
                    <a:pt x="104" y="114"/>
                  </a:cubicBezTo>
                  <a:cubicBezTo>
                    <a:pt x="101" y="117"/>
                    <a:pt x="98" y="119"/>
                    <a:pt x="94" y="119"/>
                  </a:cubicBezTo>
                  <a:cubicBezTo>
                    <a:pt x="90" y="120"/>
                    <a:pt x="86" y="119"/>
                    <a:pt x="82" y="120"/>
                  </a:cubicBezTo>
                  <a:cubicBezTo>
                    <a:pt x="31" y="120"/>
                    <a:pt x="24" y="116"/>
                    <a:pt x="6" y="69"/>
                  </a:cubicBezTo>
                  <a:cubicBezTo>
                    <a:pt x="0" y="52"/>
                    <a:pt x="15" y="40"/>
                    <a:pt x="23" y="27"/>
                  </a:cubicBezTo>
                  <a:cubicBezTo>
                    <a:pt x="24" y="32"/>
                    <a:pt x="23" y="36"/>
                    <a:pt x="22" y="41"/>
                  </a:cubicBezTo>
                  <a:cubicBezTo>
                    <a:pt x="19" y="62"/>
                    <a:pt x="35" y="82"/>
                    <a:pt x="56" y="84"/>
                  </a:cubicBezTo>
                  <a:cubicBezTo>
                    <a:pt x="75" y="85"/>
                    <a:pt x="97" y="67"/>
                    <a:pt x="97" y="47"/>
                  </a:cubicBezTo>
                  <a:cubicBezTo>
                    <a:pt x="97" y="25"/>
                    <a:pt x="81" y="19"/>
                    <a:pt x="71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3350609" y="6339086"/>
              <a:ext cx="293688" cy="303212"/>
            </a:xfrm>
            <a:custGeom>
              <a:avLst/>
              <a:gdLst>
                <a:gd name="T0" fmla="*/ 52 w 78"/>
                <a:gd name="T1" fmla="*/ 0 h 80"/>
                <a:gd name="T2" fmla="*/ 78 w 78"/>
                <a:gd name="T3" fmla="*/ 42 h 80"/>
                <a:gd name="T4" fmla="*/ 37 w 78"/>
                <a:gd name="T5" fmla="*/ 79 h 80"/>
                <a:gd name="T6" fmla="*/ 3 w 78"/>
                <a:gd name="T7" fmla="*/ 36 h 80"/>
                <a:gd name="T8" fmla="*/ 4 w 78"/>
                <a:gd name="T9" fmla="*/ 22 h 80"/>
                <a:gd name="T10" fmla="*/ 4 w 78"/>
                <a:gd name="T11" fmla="*/ 22 h 80"/>
                <a:gd name="T12" fmla="*/ 9 w 78"/>
                <a:gd name="T13" fmla="*/ 14 h 80"/>
                <a:gd name="T14" fmla="*/ 13 w 78"/>
                <a:gd name="T15" fmla="*/ 7 h 80"/>
                <a:gd name="T16" fmla="*/ 21 w 78"/>
                <a:gd name="T17" fmla="*/ 1 h 80"/>
                <a:gd name="T18" fmla="*/ 52 w 7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0">
                  <a:moveTo>
                    <a:pt x="52" y="0"/>
                  </a:moveTo>
                  <a:cubicBezTo>
                    <a:pt x="62" y="14"/>
                    <a:pt x="78" y="20"/>
                    <a:pt x="78" y="42"/>
                  </a:cubicBezTo>
                  <a:cubicBezTo>
                    <a:pt x="78" y="62"/>
                    <a:pt x="56" y="80"/>
                    <a:pt x="37" y="79"/>
                  </a:cubicBezTo>
                  <a:cubicBezTo>
                    <a:pt x="16" y="77"/>
                    <a:pt x="0" y="57"/>
                    <a:pt x="3" y="36"/>
                  </a:cubicBezTo>
                  <a:cubicBezTo>
                    <a:pt x="4" y="31"/>
                    <a:pt x="5" y="27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1"/>
                    <a:pt x="9" y="18"/>
                    <a:pt x="9" y="14"/>
                  </a:cubicBezTo>
                  <a:cubicBezTo>
                    <a:pt x="10" y="12"/>
                    <a:pt x="12" y="10"/>
                    <a:pt x="13" y="7"/>
                  </a:cubicBezTo>
                  <a:cubicBezTo>
                    <a:pt x="18" y="7"/>
                    <a:pt x="21" y="6"/>
                    <a:pt x="21" y="1"/>
                  </a:cubicBezTo>
                  <a:cubicBezTo>
                    <a:pt x="32" y="1"/>
                    <a:pt x="42" y="1"/>
                    <a:pt x="52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3399821" y="6335911"/>
              <a:ext cx="30163" cy="30162"/>
            </a:xfrm>
            <a:custGeom>
              <a:avLst/>
              <a:gdLst>
                <a:gd name="T0" fmla="*/ 8 w 8"/>
                <a:gd name="T1" fmla="*/ 2 h 8"/>
                <a:gd name="T2" fmla="*/ 0 w 8"/>
                <a:gd name="T3" fmla="*/ 8 h 8"/>
                <a:gd name="T4" fmla="*/ 8 w 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8" y="7"/>
                    <a:pt x="5" y="8"/>
                    <a:pt x="0" y="8"/>
                  </a:cubicBezTo>
                  <a:cubicBezTo>
                    <a:pt x="0" y="3"/>
                    <a:pt x="3" y="0"/>
                    <a:pt x="8" y="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40"/>
            <p:cNvSpPr>
              <a:spLocks/>
            </p:cNvSpPr>
            <p:nvPr/>
          </p:nvSpPr>
          <p:spPr bwMode="auto">
            <a:xfrm>
              <a:off x="3366484" y="6391473"/>
              <a:ext cx="19050" cy="31750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4"/>
                    <a:pt x="4" y="7"/>
                    <a:pt x="0" y="8"/>
                  </a:cubicBezTo>
                  <a:cubicBezTo>
                    <a:pt x="0" y="5"/>
                    <a:pt x="1" y="2"/>
                    <a:pt x="5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41"/>
            <p:cNvSpPr>
              <a:spLocks/>
            </p:cNvSpPr>
            <p:nvPr/>
          </p:nvSpPr>
          <p:spPr bwMode="auto">
            <a:xfrm>
              <a:off x="1107471" y="6316861"/>
              <a:ext cx="500063" cy="466725"/>
            </a:xfrm>
            <a:custGeom>
              <a:avLst/>
              <a:gdLst>
                <a:gd name="T0" fmla="*/ 66 w 133"/>
                <a:gd name="T1" fmla="*/ 6 h 123"/>
                <a:gd name="T2" fmla="*/ 102 w 133"/>
                <a:gd name="T3" fmla="*/ 10 h 123"/>
                <a:gd name="T4" fmla="*/ 131 w 133"/>
                <a:gd name="T5" fmla="*/ 63 h 123"/>
                <a:gd name="T6" fmla="*/ 116 w 133"/>
                <a:gd name="T7" fmla="*/ 93 h 123"/>
                <a:gd name="T8" fmla="*/ 97 w 133"/>
                <a:gd name="T9" fmla="*/ 119 h 123"/>
                <a:gd name="T10" fmla="*/ 37 w 133"/>
                <a:gd name="T11" fmla="*/ 119 h 123"/>
                <a:gd name="T12" fmla="*/ 14 w 133"/>
                <a:gd name="T13" fmla="*/ 85 h 123"/>
                <a:gd name="T14" fmla="*/ 18 w 133"/>
                <a:gd name="T15" fmla="*/ 37 h 123"/>
                <a:gd name="T16" fmla="*/ 22 w 133"/>
                <a:gd name="T17" fmla="*/ 49 h 123"/>
                <a:gd name="T18" fmla="*/ 52 w 133"/>
                <a:gd name="T19" fmla="*/ 84 h 123"/>
                <a:gd name="T20" fmla="*/ 94 w 133"/>
                <a:gd name="T21" fmla="*/ 58 h 123"/>
                <a:gd name="T22" fmla="*/ 81 w 133"/>
                <a:gd name="T23" fmla="*/ 18 h 123"/>
                <a:gd name="T24" fmla="*/ 66 w 133"/>
                <a:gd name="T25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23">
                  <a:moveTo>
                    <a:pt x="66" y="6"/>
                  </a:moveTo>
                  <a:cubicBezTo>
                    <a:pt x="78" y="6"/>
                    <a:pt x="94" y="0"/>
                    <a:pt x="102" y="10"/>
                  </a:cubicBezTo>
                  <a:cubicBezTo>
                    <a:pt x="115" y="25"/>
                    <a:pt x="127" y="43"/>
                    <a:pt x="131" y="63"/>
                  </a:cubicBezTo>
                  <a:cubicBezTo>
                    <a:pt x="133" y="72"/>
                    <a:pt x="122" y="83"/>
                    <a:pt x="116" y="93"/>
                  </a:cubicBezTo>
                  <a:cubicBezTo>
                    <a:pt x="110" y="102"/>
                    <a:pt x="108" y="118"/>
                    <a:pt x="97" y="119"/>
                  </a:cubicBezTo>
                  <a:cubicBezTo>
                    <a:pt x="77" y="122"/>
                    <a:pt x="56" y="123"/>
                    <a:pt x="37" y="119"/>
                  </a:cubicBezTo>
                  <a:cubicBezTo>
                    <a:pt x="24" y="116"/>
                    <a:pt x="23" y="96"/>
                    <a:pt x="14" y="85"/>
                  </a:cubicBezTo>
                  <a:cubicBezTo>
                    <a:pt x="0" y="67"/>
                    <a:pt x="3" y="52"/>
                    <a:pt x="18" y="37"/>
                  </a:cubicBezTo>
                  <a:cubicBezTo>
                    <a:pt x="22" y="40"/>
                    <a:pt x="22" y="45"/>
                    <a:pt x="22" y="49"/>
                  </a:cubicBezTo>
                  <a:cubicBezTo>
                    <a:pt x="21" y="70"/>
                    <a:pt x="37" y="78"/>
                    <a:pt x="52" y="84"/>
                  </a:cubicBezTo>
                  <a:cubicBezTo>
                    <a:pt x="67" y="90"/>
                    <a:pt x="86" y="76"/>
                    <a:pt x="94" y="58"/>
                  </a:cubicBezTo>
                  <a:cubicBezTo>
                    <a:pt x="102" y="40"/>
                    <a:pt x="92" y="29"/>
                    <a:pt x="81" y="18"/>
                  </a:cubicBezTo>
                  <a:cubicBezTo>
                    <a:pt x="77" y="13"/>
                    <a:pt x="67" y="15"/>
                    <a:pt x="66" y="6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1175734" y="6339086"/>
              <a:ext cx="315913" cy="319087"/>
            </a:xfrm>
            <a:custGeom>
              <a:avLst/>
              <a:gdLst>
                <a:gd name="T0" fmla="*/ 48 w 84"/>
                <a:gd name="T1" fmla="*/ 0 h 84"/>
                <a:gd name="T2" fmla="*/ 63 w 84"/>
                <a:gd name="T3" fmla="*/ 12 h 84"/>
                <a:gd name="T4" fmla="*/ 76 w 84"/>
                <a:gd name="T5" fmla="*/ 52 h 84"/>
                <a:gd name="T6" fmla="*/ 34 w 84"/>
                <a:gd name="T7" fmla="*/ 78 h 84"/>
                <a:gd name="T8" fmla="*/ 4 w 84"/>
                <a:gd name="T9" fmla="*/ 43 h 84"/>
                <a:gd name="T10" fmla="*/ 0 w 84"/>
                <a:gd name="T11" fmla="*/ 31 h 84"/>
                <a:gd name="T12" fmla="*/ 6 w 84"/>
                <a:gd name="T13" fmla="*/ 19 h 84"/>
                <a:gd name="T14" fmla="*/ 33 w 84"/>
                <a:gd name="T15" fmla="*/ 0 h 84"/>
                <a:gd name="T16" fmla="*/ 48 w 84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0"/>
                  </a:moveTo>
                  <a:cubicBezTo>
                    <a:pt x="49" y="9"/>
                    <a:pt x="59" y="7"/>
                    <a:pt x="63" y="12"/>
                  </a:cubicBezTo>
                  <a:cubicBezTo>
                    <a:pt x="74" y="23"/>
                    <a:pt x="84" y="34"/>
                    <a:pt x="76" y="52"/>
                  </a:cubicBezTo>
                  <a:cubicBezTo>
                    <a:pt x="68" y="70"/>
                    <a:pt x="49" y="84"/>
                    <a:pt x="34" y="78"/>
                  </a:cubicBezTo>
                  <a:cubicBezTo>
                    <a:pt x="19" y="72"/>
                    <a:pt x="3" y="64"/>
                    <a:pt x="4" y="43"/>
                  </a:cubicBezTo>
                  <a:cubicBezTo>
                    <a:pt x="4" y="39"/>
                    <a:pt x="4" y="34"/>
                    <a:pt x="0" y="31"/>
                  </a:cubicBezTo>
                  <a:cubicBezTo>
                    <a:pt x="2" y="27"/>
                    <a:pt x="4" y="23"/>
                    <a:pt x="6" y="19"/>
                  </a:cubicBezTo>
                  <a:cubicBezTo>
                    <a:pt x="15" y="13"/>
                    <a:pt x="27" y="11"/>
                    <a:pt x="33" y="0"/>
                  </a:cubicBezTo>
                  <a:cubicBezTo>
                    <a:pt x="38" y="0"/>
                    <a:pt x="43" y="0"/>
                    <a:pt x="48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>
              <a:off x="1197959" y="6320036"/>
              <a:ext cx="101600" cy="90487"/>
            </a:xfrm>
            <a:custGeom>
              <a:avLst/>
              <a:gdLst>
                <a:gd name="T0" fmla="*/ 27 w 27"/>
                <a:gd name="T1" fmla="*/ 5 h 24"/>
                <a:gd name="T2" fmla="*/ 0 w 27"/>
                <a:gd name="T3" fmla="*/ 24 h 24"/>
                <a:gd name="T4" fmla="*/ 27 w 27"/>
                <a:gd name="T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5"/>
                  </a:moveTo>
                  <a:cubicBezTo>
                    <a:pt x="21" y="16"/>
                    <a:pt x="9" y="18"/>
                    <a:pt x="0" y="24"/>
                  </a:cubicBezTo>
                  <a:cubicBezTo>
                    <a:pt x="4" y="11"/>
                    <a:pt x="10" y="0"/>
                    <a:pt x="27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44"/>
            <p:cNvSpPr>
              <a:spLocks/>
            </p:cNvSpPr>
            <p:nvPr/>
          </p:nvSpPr>
          <p:spPr bwMode="auto">
            <a:xfrm>
              <a:off x="2201259" y="6327973"/>
              <a:ext cx="500063" cy="474662"/>
            </a:xfrm>
            <a:custGeom>
              <a:avLst/>
              <a:gdLst>
                <a:gd name="T0" fmla="*/ 71 w 133"/>
                <a:gd name="T1" fmla="*/ 3 h 125"/>
                <a:gd name="T2" fmla="*/ 109 w 133"/>
                <a:gd name="T3" fmla="*/ 20 h 125"/>
                <a:gd name="T4" fmla="*/ 102 w 133"/>
                <a:gd name="T5" fmla="*/ 111 h 125"/>
                <a:gd name="T6" fmla="*/ 91 w 133"/>
                <a:gd name="T7" fmla="*/ 117 h 125"/>
                <a:gd name="T8" fmla="*/ 75 w 133"/>
                <a:gd name="T9" fmla="*/ 118 h 125"/>
                <a:gd name="T10" fmla="*/ 10 w 133"/>
                <a:gd name="T11" fmla="*/ 79 h 125"/>
                <a:gd name="T12" fmla="*/ 19 w 133"/>
                <a:gd name="T13" fmla="*/ 29 h 125"/>
                <a:gd name="T14" fmla="*/ 19 w 133"/>
                <a:gd name="T15" fmla="*/ 41 h 125"/>
                <a:gd name="T16" fmla="*/ 50 w 133"/>
                <a:gd name="T17" fmla="*/ 81 h 125"/>
                <a:gd name="T18" fmla="*/ 91 w 133"/>
                <a:gd name="T19" fmla="*/ 61 h 125"/>
                <a:gd name="T20" fmla="*/ 80 w 133"/>
                <a:gd name="T21" fmla="*/ 13 h 125"/>
                <a:gd name="T22" fmla="*/ 71 w 133"/>
                <a:gd name="T23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125">
                  <a:moveTo>
                    <a:pt x="71" y="3"/>
                  </a:moveTo>
                  <a:cubicBezTo>
                    <a:pt x="88" y="0"/>
                    <a:pt x="100" y="2"/>
                    <a:pt x="109" y="20"/>
                  </a:cubicBezTo>
                  <a:cubicBezTo>
                    <a:pt x="133" y="62"/>
                    <a:pt x="133" y="72"/>
                    <a:pt x="102" y="111"/>
                  </a:cubicBezTo>
                  <a:cubicBezTo>
                    <a:pt x="99" y="115"/>
                    <a:pt x="96" y="118"/>
                    <a:pt x="91" y="117"/>
                  </a:cubicBezTo>
                  <a:cubicBezTo>
                    <a:pt x="86" y="117"/>
                    <a:pt x="80" y="116"/>
                    <a:pt x="75" y="118"/>
                  </a:cubicBezTo>
                  <a:cubicBezTo>
                    <a:pt x="41" y="125"/>
                    <a:pt x="23" y="109"/>
                    <a:pt x="10" y="79"/>
                  </a:cubicBezTo>
                  <a:cubicBezTo>
                    <a:pt x="0" y="57"/>
                    <a:pt x="0" y="49"/>
                    <a:pt x="19" y="29"/>
                  </a:cubicBezTo>
                  <a:cubicBezTo>
                    <a:pt x="19" y="33"/>
                    <a:pt x="19" y="37"/>
                    <a:pt x="19" y="41"/>
                  </a:cubicBezTo>
                  <a:cubicBezTo>
                    <a:pt x="20" y="60"/>
                    <a:pt x="34" y="80"/>
                    <a:pt x="50" y="81"/>
                  </a:cubicBezTo>
                  <a:cubicBezTo>
                    <a:pt x="68" y="83"/>
                    <a:pt x="83" y="77"/>
                    <a:pt x="91" y="61"/>
                  </a:cubicBezTo>
                  <a:cubicBezTo>
                    <a:pt x="100" y="45"/>
                    <a:pt x="96" y="27"/>
                    <a:pt x="80" y="13"/>
                  </a:cubicBezTo>
                  <a:cubicBezTo>
                    <a:pt x="76" y="10"/>
                    <a:pt x="71" y="9"/>
                    <a:pt x="71" y="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45"/>
            <p:cNvSpPr>
              <a:spLocks/>
            </p:cNvSpPr>
            <p:nvPr/>
          </p:nvSpPr>
          <p:spPr bwMode="auto">
            <a:xfrm>
              <a:off x="2272696" y="6339086"/>
              <a:ext cx="304800" cy="303212"/>
            </a:xfrm>
            <a:custGeom>
              <a:avLst/>
              <a:gdLst>
                <a:gd name="T0" fmla="*/ 52 w 81"/>
                <a:gd name="T1" fmla="*/ 0 h 80"/>
                <a:gd name="T2" fmla="*/ 61 w 81"/>
                <a:gd name="T3" fmla="*/ 10 h 80"/>
                <a:gd name="T4" fmla="*/ 72 w 81"/>
                <a:gd name="T5" fmla="*/ 58 h 80"/>
                <a:gd name="T6" fmla="*/ 31 w 81"/>
                <a:gd name="T7" fmla="*/ 78 h 80"/>
                <a:gd name="T8" fmla="*/ 0 w 81"/>
                <a:gd name="T9" fmla="*/ 38 h 80"/>
                <a:gd name="T10" fmla="*/ 0 w 81"/>
                <a:gd name="T11" fmla="*/ 26 h 80"/>
                <a:gd name="T12" fmla="*/ 8 w 81"/>
                <a:gd name="T13" fmla="*/ 11 h 80"/>
                <a:gd name="T14" fmla="*/ 12 w 81"/>
                <a:gd name="T15" fmla="*/ 6 h 80"/>
                <a:gd name="T16" fmla="*/ 12 w 81"/>
                <a:gd name="T17" fmla="*/ 7 h 80"/>
                <a:gd name="T18" fmla="*/ 21 w 81"/>
                <a:gd name="T19" fmla="*/ 0 h 80"/>
                <a:gd name="T20" fmla="*/ 52 w 81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0">
                  <a:moveTo>
                    <a:pt x="52" y="0"/>
                  </a:moveTo>
                  <a:cubicBezTo>
                    <a:pt x="52" y="6"/>
                    <a:pt x="57" y="7"/>
                    <a:pt x="61" y="10"/>
                  </a:cubicBezTo>
                  <a:cubicBezTo>
                    <a:pt x="77" y="24"/>
                    <a:pt x="81" y="42"/>
                    <a:pt x="72" y="58"/>
                  </a:cubicBezTo>
                  <a:cubicBezTo>
                    <a:pt x="64" y="74"/>
                    <a:pt x="49" y="80"/>
                    <a:pt x="31" y="78"/>
                  </a:cubicBezTo>
                  <a:cubicBezTo>
                    <a:pt x="15" y="77"/>
                    <a:pt x="1" y="57"/>
                    <a:pt x="0" y="38"/>
                  </a:cubicBezTo>
                  <a:cubicBezTo>
                    <a:pt x="0" y="34"/>
                    <a:pt x="0" y="30"/>
                    <a:pt x="0" y="26"/>
                  </a:cubicBezTo>
                  <a:cubicBezTo>
                    <a:pt x="2" y="21"/>
                    <a:pt x="5" y="16"/>
                    <a:pt x="8" y="11"/>
                  </a:cubicBezTo>
                  <a:cubicBezTo>
                    <a:pt x="10" y="10"/>
                    <a:pt x="11" y="8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7" y="7"/>
                    <a:pt x="20" y="5"/>
                    <a:pt x="21" y="0"/>
                  </a:cubicBezTo>
                  <a:cubicBezTo>
                    <a:pt x="31" y="0"/>
                    <a:pt x="41" y="0"/>
                    <a:pt x="52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46"/>
            <p:cNvSpPr>
              <a:spLocks/>
            </p:cNvSpPr>
            <p:nvPr/>
          </p:nvSpPr>
          <p:spPr bwMode="auto">
            <a:xfrm>
              <a:off x="2317146" y="6335911"/>
              <a:ext cx="34925" cy="30162"/>
            </a:xfrm>
            <a:custGeom>
              <a:avLst/>
              <a:gdLst>
                <a:gd name="T0" fmla="*/ 9 w 9"/>
                <a:gd name="T1" fmla="*/ 1 h 8"/>
                <a:gd name="T2" fmla="*/ 0 w 9"/>
                <a:gd name="T3" fmla="*/ 8 h 8"/>
                <a:gd name="T4" fmla="*/ 9 w 9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8" y="6"/>
                    <a:pt x="5" y="8"/>
                    <a:pt x="0" y="8"/>
                  </a:cubicBezTo>
                  <a:cubicBezTo>
                    <a:pt x="0" y="2"/>
                    <a:pt x="3" y="0"/>
                    <a:pt x="9" y="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47"/>
            <p:cNvSpPr>
              <a:spLocks/>
            </p:cNvSpPr>
            <p:nvPr/>
          </p:nvSpPr>
          <p:spPr bwMode="auto">
            <a:xfrm>
              <a:off x="2302859" y="6361311"/>
              <a:ext cx="14288" cy="19050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5444521" y="6323211"/>
              <a:ext cx="522288" cy="474662"/>
            </a:xfrm>
            <a:custGeom>
              <a:avLst/>
              <a:gdLst>
                <a:gd name="T0" fmla="*/ 79 w 139"/>
                <a:gd name="T1" fmla="*/ 4 h 125"/>
                <a:gd name="T2" fmla="*/ 118 w 139"/>
                <a:gd name="T3" fmla="*/ 26 h 125"/>
                <a:gd name="T4" fmla="*/ 113 w 139"/>
                <a:gd name="T5" fmla="*/ 101 h 125"/>
                <a:gd name="T6" fmla="*/ 82 w 139"/>
                <a:gd name="T7" fmla="*/ 119 h 125"/>
                <a:gd name="T8" fmla="*/ 19 w 139"/>
                <a:gd name="T9" fmla="*/ 94 h 125"/>
                <a:gd name="T10" fmla="*/ 26 w 139"/>
                <a:gd name="T11" fmla="*/ 22 h 125"/>
                <a:gd name="T12" fmla="*/ 24 w 139"/>
                <a:gd name="T13" fmla="*/ 35 h 125"/>
                <a:gd name="T14" fmla="*/ 44 w 139"/>
                <a:gd name="T15" fmla="*/ 80 h 125"/>
                <a:gd name="T16" fmla="*/ 92 w 139"/>
                <a:gd name="T17" fmla="*/ 68 h 125"/>
                <a:gd name="T18" fmla="*/ 91 w 139"/>
                <a:gd name="T19" fmla="*/ 20 h 125"/>
                <a:gd name="T20" fmla="*/ 79 w 139"/>
                <a:gd name="T21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5">
                  <a:moveTo>
                    <a:pt x="79" y="4"/>
                  </a:moveTo>
                  <a:cubicBezTo>
                    <a:pt x="99" y="0"/>
                    <a:pt x="107" y="9"/>
                    <a:pt x="118" y="26"/>
                  </a:cubicBezTo>
                  <a:cubicBezTo>
                    <a:pt x="139" y="56"/>
                    <a:pt x="129" y="76"/>
                    <a:pt x="113" y="101"/>
                  </a:cubicBezTo>
                  <a:cubicBezTo>
                    <a:pt x="105" y="115"/>
                    <a:pt x="97" y="120"/>
                    <a:pt x="82" y="119"/>
                  </a:cubicBezTo>
                  <a:cubicBezTo>
                    <a:pt x="58" y="117"/>
                    <a:pt x="35" y="125"/>
                    <a:pt x="19" y="94"/>
                  </a:cubicBezTo>
                  <a:cubicBezTo>
                    <a:pt x="3" y="60"/>
                    <a:pt x="0" y="54"/>
                    <a:pt x="26" y="22"/>
                  </a:cubicBezTo>
                  <a:cubicBezTo>
                    <a:pt x="29" y="27"/>
                    <a:pt x="26" y="31"/>
                    <a:pt x="24" y="35"/>
                  </a:cubicBezTo>
                  <a:cubicBezTo>
                    <a:pt x="20" y="51"/>
                    <a:pt x="29" y="72"/>
                    <a:pt x="44" y="80"/>
                  </a:cubicBezTo>
                  <a:cubicBezTo>
                    <a:pt x="58" y="88"/>
                    <a:pt x="82" y="82"/>
                    <a:pt x="92" y="68"/>
                  </a:cubicBezTo>
                  <a:cubicBezTo>
                    <a:pt x="103" y="54"/>
                    <a:pt x="102" y="34"/>
                    <a:pt x="91" y="20"/>
                  </a:cubicBezTo>
                  <a:cubicBezTo>
                    <a:pt x="86" y="15"/>
                    <a:pt x="80" y="12"/>
                    <a:pt x="79" y="4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49"/>
            <p:cNvSpPr>
              <a:spLocks/>
            </p:cNvSpPr>
            <p:nvPr/>
          </p:nvSpPr>
          <p:spPr bwMode="auto">
            <a:xfrm>
              <a:off x="5519134" y="6339086"/>
              <a:ext cx="311150" cy="319087"/>
            </a:xfrm>
            <a:custGeom>
              <a:avLst/>
              <a:gdLst>
                <a:gd name="T0" fmla="*/ 59 w 83"/>
                <a:gd name="T1" fmla="*/ 0 h 84"/>
                <a:gd name="T2" fmla="*/ 71 w 83"/>
                <a:gd name="T3" fmla="*/ 16 h 84"/>
                <a:gd name="T4" fmla="*/ 72 w 83"/>
                <a:gd name="T5" fmla="*/ 64 h 84"/>
                <a:gd name="T6" fmla="*/ 24 w 83"/>
                <a:gd name="T7" fmla="*/ 76 h 84"/>
                <a:gd name="T8" fmla="*/ 4 w 83"/>
                <a:gd name="T9" fmla="*/ 31 h 84"/>
                <a:gd name="T10" fmla="*/ 6 w 83"/>
                <a:gd name="T11" fmla="*/ 18 h 84"/>
                <a:gd name="T12" fmla="*/ 6 w 83"/>
                <a:gd name="T13" fmla="*/ 18 h 84"/>
                <a:gd name="T14" fmla="*/ 15 w 83"/>
                <a:gd name="T15" fmla="*/ 6 h 84"/>
                <a:gd name="T16" fmla="*/ 19 w 83"/>
                <a:gd name="T17" fmla="*/ 3 h 84"/>
                <a:gd name="T18" fmla="*/ 32 w 83"/>
                <a:gd name="T19" fmla="*/ 0 h 84"/>
                <a:gd name="T20" fmla="*/ 59 w 83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84">
                  <a:moveTo>
                    <a:pt x="59" y="0"/>
                  </a:moveTo>
                  <a:cubicBezTo>
                    <a:pt x="60" y="8"/>
                    <a:pt x="66" y="11"/>
                    <a:pt x="71" y="16"/>
                  </a:cubicBezTo>
                  <a:cubicBezTo>
                    <a:pt x="82" y="30"/>
                    <a:pt x="83" y="50"/>
                    <a:pt x="72" y="64"/>
                  </a:cubicBezTo>
                  <a:cubicBezTo>
                    <a:pt x="62" y="78"/>
                    <a:pt x="38" y="84"/>
                    <a:pt x="24" y="76"/>
                  </a:cubicBezTo>
                  <a:cubicBezTo>
                    <a:pt x="9" y="68"/>
                    <a:pt x="0" y="47"/>
                    <a:pt x="4" y="31"/>
                  </a:cubicBezTo>
                  <a:cubicBezTo>
                    <a:pt x="6" y="27"/>
                    <a:pt x="9" y="23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4" y="18"/>
                    <a:pt x="16" y="13"/>
                    <a:pt x="15" y="6"/>
                  </a:cubicBezTo>
                  <a:cubicBezTo>
                    <a:pt x="17" y="5"/>
                    <a:pt x="18" y="4"/>
                    <a:pt x="19" y="3"/>
                  </a:cubicBezTo>
                  <a:cubicBezTo>
                    <a:pt x="24" y="3"/>
                    <a:pt x="28" y="4"/>
                    <a:pt x="32" y="0"/>
                  </a:cubicBezTo>
                  <a:cubicBezTo>
                    <a:pt x="41" y="0"/>
                    <a:pt x="50" y="0"/>
                    <a:pt x="59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50"/>
            <p:cNvSpPr>
              <a:spLocks/>
            </p:cNvSpPr>
            <p:nvPr/>
          </p:nvSpPr>
          <p:spPr bwMode="auto">
            <a:xfrm>
              <a:off x="5541359" y="6361311"/>
              <a:ext cx="38100" cy="46037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2 h 12"/>
                <a:gd name="T4" fmla="*/ 9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10" y="7"/>
                    <a:pt x="8" y="12"/>
                    <a:pt x="0" y="12"/>
                  </a:cubicBezTo>
                  <a:cubicBezTo>
                    <a:pt x="2" y="7"/>
                    <a:pt x="2" y="0"/>
                    <a:pt x="9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51"/>
            <p:cNvSpPr>
              <a:spLocks/>
            </p:cNvSpPr>
            <p:nvPr/>
          </p:nvSpPr>
          <p:spPr bwMode="auto">
            <a:xfrm>
              <a:off x="5590571" y="6327973"/>
              <a:ext cx="49213" cy="26987"/>
            </a:xfrm>
            <a:custGeom>
              <a:avLst/>
              <a:gdLst>
                <a:gd name="T0" fmla="*/ 13 w 13"/>
                <a:gd name="T1" fmla="*/ 3 h 7"/>
                <a:gd name="T2" fmla="*/ 0 w 13"/>
                <a:gd name="T3" fmla="*/ 6 h 7"/>
                <a:gd name="T4" fmla="*/ 13 w 13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13" y="3"/>
                  </a:moveTo>
                  <a:cubicBezTo>
                    <a:pt x="9" y="7"/>
                    <a:pt x="5" y="6"/>
                    <a:pt x="0" y="6"/>
                  </a:cubicBezTo>
                  <a:cubicBezTo>
                    <a:pt x="3" y="0"/>
                    <a:pt x="8" y="2"/>
                    <a:pt x="13" y="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7956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35" y="1"/>
            <a:ext cx="11760200" cy="411476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665075" y="-40117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5738436" y="110369"/>
            <a:ext cx="575708" cy="534190"/>
            <a:chOff x="6096000" y="3663950"/>
            <a:chExt cx="990600" cy="919163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205538" y="3663950"/>
              <a:ext cx="771525" cy="425450"/>
            </a:xfrm>
            <a:custGeom>
              <a:avLst/>
              <a:gdLst>
                <a:gd name="T0" fmla="*/ 40 w 203"/>
                <a:gd name="T1" fmla="*/ 74 h 112"/>
                <a:gd name="T2" fmla="*/ 63 w 203"/>
                <a:gd name="T3" fmla="*/ 36 h 112"/>
                <a:gd name="T4" fmla="*/ 58 w 203"/>
                <a:gd name="T5" fmla="*/ 15 h 112"/>
                <a:gd name="T6" fmla="*/ 82 w 203"/>
                <a:gd name="T7" fmla="*/ 2 h 112"/>
                <a:gd name="T8" fmla="*/ 122 w 203"/>
                <a:gd name="T9" fmla="*/ 2 h 112"/>
                <a:gd name="T10" fmla="*/ 145 w 203"/>
                <a:gd name="T11" fmla="*/ 13 h 112"/>
                <a:gd name="T12" fmla="*/ 141 w 203"/>
                <a:gd name="T13" fmla="*/ 34 h 112"/>
                <a:gd name="T14" fmla="*/ 171 w 203"/>
                <a:gd name="T15" fmla="*/ 51 h 112"/>
                <a:gd name="T16" fmla="*/ 166 w 203"/>
                <a:gd name="T17" fmla="*/ 73 h 112"/>
                <a:gd name="T18" fmla="*/ 190 w 203"/>
                <a:gd name="T19" fmla="*/ 77 h 112"/>
                <a:gd name="T20" fmla="*/ 203 w 203"/>
                <a:gd name="T21" fmla="*/ 92 h 112"/>
                <a:gd name="T22" fmla="*/ 192 w 203"/>
                <a:gd name="T23" fmla="*/ 106 h 112"/>
                <a:gd name="T24" fmla="*/ 173 w 203"/>
                <a:gd name="T25" fmla="*/ 110 h 112"/>
                <a:gd name="T26" fmla="*/ 31 w 203"/>
                <a:gd name="T27" fmla="*/ 111 h 112"/>
                <a:gd name="T28" fmla="*/ 19 w 203"/>
                <a:gd name="T29" fmla="*/ 110 h 112"/>
                <a:gd name="T30" fmla="*/ 0 w 203"/>
                <a:gd name="T31" fmla="*/ 91 h 112"/>
                <a:gd name="T32" fmla="*/ 20 w 203"/>
                <a:gd name="T33" fmla="*/ 75 h 112"/>
                <a:gd name="T34" fmla="*/ 40 w 203"/>
                <a:gd name="T35" fmla="*/ 74 h 112"/>
                <a:gd name="T36" fmla="*/ 12 w 203"/>
                <a:gd name="T37" fmla="*/ 89 h 112"/>
                <a:gd name="T38" fmla="*/ 13 w 203"/>
                <a:gd name="T39" fmla="*/ 95 h 112"/>
                <a:gd name="T40" fmla="*/ 191 w 203"/>
                <a:gd name="T41" fmla="*/ 95 h 112"/>
                <a:gd name="T42" fmla="*/ 191 w 203"/>
                <a:gd name="T43" fmla="*/ 89 h 112"/>
                <a:gd name="T44" fmla="*/ 12 w 203"/>
                <a:gd name="T45" fmla="*/ 89 h 112"/>
                <a:gd name="T46" fmla="*/ 43 w 203"/>
                <a:gd name="T47" fmla="*/ 52 h 112"/>
                <a:gd name="T48" fmla="*/ 43 w 203"/>
                <a:gd name="T49" fmla="*/ 58 h 112"/>
                <a:gd name="T50" fmla="*/ 160 w 203"/>
                <a:gd name="T51" fmla="*/ 58 h 112"/>
                <a:gd name="T52" fmla="*/ 160 w 203"/>
                <a:gd name="T53" fmla="*/ 52 h 112"/>
                <a:gd name="T54" fmla="*/ 43 w 203"/>
                <a:gd name="T55" fmla="*/ 52 h 112"/>
                <a:gd name="T56" fmla="*/ 135 w 203"/>
                <a:gd name="T57" fmla="*/ 22 h 112"/>
                <a:gd name="T58" fmla="*/ 135 w 203"/>
                <a:gd name="T59" fmla="*/ 16 h 112"/>
                <a:gd name="T60" fmla="*/ 68 w 203"/>
                <a:gd name="T61" fmla="*/ 16 h 112"/>
                <a:gd name="T62" fmla="*/ 68 w 203"/>
                <a:gd name="T63" fmla="*/ 22 h 112"/>
                <a:gd name="T64" fmla="*/ 135 w 203"/>
                <a:gd name="T6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12">
                  <a:moveTo>
                    <a:pt x="40" y="74"/>
                  </a:moveTo>
                  <a:cubicBezTo>
                    <a:pt x="22" y="50"/>
                    <a:pt x="28" y="42"/>
                    <a:pt x="63" y="36"/>
                  </a:cubicBezTo>
                  <a:cubicBezTo>
                    <a:pt x="61" y="29"/>
                    <a:pt x="55" y="18"/>
                    <a:pt x="58" y="15"/>
                  </a:cubicBezTo>
                  <a:cubicBezTo>
                    <a:pt x="63" y="8"/>
                    <a:pt x="73" y="4"/>
                    <a:pt x="82" y="2"/>
                  </a:cubicBezTo>
                  <a:cubicBezTo>
                    <a:pt x="95" y="0"/>
                    <a:pt x="109" y="0"/>
                    <a:pt x="122" y="2"/>
                  </a:cubicBezTo>
                  <a:cubicBezTo>
                    <a:pt x="130" y="3"/>
                    <a:pt x="141" y="7"/>
                    <a:pt x="145" y="13"/>
                  </a:cubicBezTo>
                  <a:cubicBezTo>
                    <a:pt x="148" y="18"/>
                    <a:pt x="142" y="29"/>
                    <a:pt x="141" y="34"/>
                  </a:cubicBezTo>
                  <a:cubicBezTo>
                    <a:pt x="150" y="39"/>
                    <a:pt x="162" y="43"/>
                    <a:pt x="171" y="51"/>
                  </a:cubicBezTo>
                  <a:cubicBezTo>
                    <a:pt x="174" y="53"/>
                    <a:pt x="168" y="65"/>
                    <a:pt x="166" y="73"/>
                  </a:cubicBezTo>
                  <a:cubicBezTo>
                    <a:pt x="172" y="74"/>
                    <a:pt x="182" y="74"/>
                    <a:pt x="190" y="77"/>
                  </a:cubicBezTo>
                  <a:cubicBezTo>
                    <a:pt x="196" y="79"/>
                    <a:pt x="202" y="86"/>
                    <a:pt x="203" y="92"/>
                  </a:cubicBezTo>
                  <a:cubicBezTo>
                    <a:pt x="203" y="97"/>
                    <a:pt x="197" y="104"/>
                    <a:pt x="192" y="106"/>
                  </a:cubicBezTo>
                  <a:cubicBezTo>
                    <a:pt x="187" y="110"/>
                    <a:pt x="179" y="110"/>
                    <a:pt x="173" y="110"/>
                  </a:cubicBezTo>
                  <a:cubicBezTo>
                    <a:pt x="126" y="111"/>
                    <a:pt x="78" y="111"/>
                    <a:pt x="31" y="111"/>
                  </a:cubicBezTo>
                  <a:cubicBezTo>
                    <a:pt x="27" y="111"/>
                    <a:pt x="22" y="112"/>
                    <a:pt x="19" y="110"/>
                  </a:cubicBezTo>
                  <a:cubicBezTo>
                    <a:pt x="12" y="104"/>
                    <a:pt x="6" y="97"/>
                    <a:pt x="0" y="91"/>
                  </a:cubicBezTo>
                  <a:cubicBezTo>
                    <a:pt x="6" y="85"/>
                    <a:pt x="13" y="79"/>
                    <a:pt x="20" y="75"/>
                  </a:cubicBezTo>
                  <a:cubicBezTo>
                    <a:pt x="26" y="73"/>
                    <a:pt x="33" y="74"/>
                    <a:pt x="40" y="74"/>
                  </a:cubicBezTo>
                  <a:close/>
                  <a:moveTo>
                    <a:pt x="12" y="89"/>
                  </a:moveTo>
                  <a:cubicBezTo>
                    <a:pt x="13" y="91"/>
                    <a:pt x="13" y="93"/>
                    <a:pt x="13" y="95"/>
                  </a:cubicBezTo>
                  <a:cubicBezTo>
                    <a:pt x="72" y="95"/>
                    <a:pt x="132" y="95"/>
                    <a:pt x="191" y="95"/>
                  </a:cubicBezTo>
                  <a:cubicBezTo>
                    <a:pt x="191" y="93"/>
                    <a:pt x="191" y="91"/>
                    <a:pt x="191" y="89"/>
                  </a:cubicBezTo>
                  <a:cubicBezTo>
                    <a:pt x="132" y="89"/>
                    <a:pt x="72" y="89"/>
                    <a:pt x="12" y="89"/>
                  </a:cubicBezTo>
                  <a:close/>
                  <a:moveTo>
                    <a:pt x="43" y="52"/>
                  </a:moveTo>
                  <a:cubicBezTo>
                    <a:pt x="43" y="54"/>
                    <a:pt x="43" y="56"/>
                    <a:pt x="43" y="58"/>
                  </a:cubicBezTo>
                  <a:cubicBezTo>
                    <a:pt x="82" y="58"/>
                    <a:pt x="121" y="58"/>
                    <a:pt x="160" y="58"/>
                  </a:cubicBezTo>
                  <a:cubicBezTo>
                    <a:pt x="160" y="56"/>
                    <a:pt x="160" y="54"/>
                    <a:pt x="160" y="52"/>
                  </a:cubicBezTo>
                  <a:cubicBezTo>
                    <a:pt x="121" y="52"/>
                    <a:pt x="82" y="52"/>
                    <a:pt x="43" y="52"/>
                  </a:cubicBezTo>
                  <a:close/>
                  <a:moveTo>
                    <a:pt x="135" y="22"/>
                  </a:moveTo>
                  <a:cubicBezTo>
                    <a:pt x="135" y="20"/>
                    <a:pt x="135" y="18"/>
                    <a:pt x="135" y="16"/>
                  </a:cubicBezTo>
                  <a:cubicBezTo>
                    <a:pt x="113" y="16"/>
                    <a:pt x="91" y="16"/>
                    <a:pt x="68" y="16"/>
                  </a:cubicBezTo>
                  <a:cubicBezTo>
                    <a:pt x="68" y="18"/>
                    <a:pt x="68" y="20"/>
                    <a:pt x="68" y="22"/>
                  </a:cubicBezTo>
                  <a:cubicBezTo>
                    <a:pt x="91" y="22"/>
                    <a:pt x="113" y="22"/>
                    <a:pt x="135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205538" y="4222750"/>
              <a:ext cx="771525" cy="360363"/>
            </a:xfrm>
            <a:custGeom>
              <a:avLst/>
              <a:gdLst>
                <a:gd name="T0" fmla="*/ 39 w 203"/>
                <a:gd name="T1" fmla="*/ 35 h 95"/>
                <a:gd name="T2" fmla="*/ 17 w 203"/>
                <a:gd name="T3" fmla="*/ 34 h 95"/>
                <a:gd name="T4" fmla="*/ 0 w 203"/>
                <a:gd name="T5" fmla="*/ 18 h 95"/>
                <a:gd name="T6" fmla="*/ 17 w 203"/>
                <a:gd name="T7" fmla="*/ 2 h 95"/>
                <a:gd name="T8" fmla="*/ 63 w 203"/>
                <a:gd name="T9" fmla="*/ 1 h 95"/>
                <a:gd name="T10" fmla="*/ 175 w 203"/>
                <a:gd name="T11" fmla="*/ 1 h 95"/>
                <a:gd name="T12" fmla="*/ 203 w 203"/>
                <a:gd name="T13" fmla="*/ 18 h 95"/>
                <a:gd name="T14" fmla="*/ 174 w 203"/>
                <a:gd name="T15" fmla="*/ 35 h 95"/>
                <a:gd name="T16" fmla="*/ 164 w 203"/>
                <a:gd name="T17" fmla="*/ 35 h 95"/>
                <a:gd name="T18" fmla="*/ 171 w 203"/>
                <a:gd name="T19" fmla="*/ 59 h 95"/>
                <a:gd name="T20" fmla="*/ 144 w 203"/>
                <a:gd name="T21" fmla="*/ 71 h 95"/>
                <a:gd name="T22" fmla="*/ 136 w 203"/>
                <a:gd name="T23" fmla="*/ 72 h 95"/>
                <a:gd name="T24" fmla="*/ 90 w 203"/>
                <a:gd name="T25" fmla="*/ 84 h 95"/>
                <a:gd name="T26" fmla="*/ 70 w 203"/>
                <a:gd name="T27" fmla="*/ 74 h 95"/>
                <a:gd name="T28" fmla="*/ 56 w 203"/>
                <a:gd name="T29" fmla="*/ 71 h 95"/>
                <a:gd name="T30" fmla="*/ 33 w 203"/>
                <a:gd name="T31" fmla="*/ 60 h 95"/>
                <a:gd name="T32" fmla="*/ 39 w 203"/>
                <a:gd name="T33" fmla="*/ 35 h 95"/>
                <a:gd name="T34" fmla="*/ 190 w 203"/>
                <a:gd name="T35" fmla="*/ 21 h 95"/>
                <a:gd name="T36" fmla="*/ 9 w 203"/>
                <a:gd name="T37" fmla="*/ 21 h 95"/>
                <a:gd name="T38" fmla="*/ 190 w 203"/>
                <a:gd name="T39" fmla="*/ 21 h 95"/>
                <a:gd name="T40" fmla="*/ 112 w 203"/>
                <a:gd name="T41" fmla="*/ 70 h 95"/>
                <a:gd name="T42" fmla="*/ 118 w 203"/>
                <a:gd name="T43" fmla="*/ 64 h 95"/>
                <a:gd name="T44" fmla="*/ 101 w 203"/>
                <a:gd name="T45" fmla="*/ 47 h 95"/>
                <a:gd name="T46" fmla="*/ 90 w 203"/>
                <a:gd name="T47" fmla="*/ 70 h 95"/>
                <a:gd name="T48" fmla="*/ 112 w 203"/>
                <a:gd name="T49" fmla="*/ 70 h 95"/>
                <a:gd name="T50" fmla="*/ 122 w 203"/>
                <a:gd name="T51" fmla="*/ 48 h 95"/>
                <a:gd name="T52" fmla="*/ 164 w 203"/>
                <a:gd name="T53" fmla="*/ 50 h 95"/>
                <a:gd name="T54" fmla="*/ 122 w 203"/>
                <a:gd name="T55" fmla="*/ 48 h 95"/>
                <a:gd name="T56" fmla="*/ 43 w 203"/>
                <a:gd name="T57" fmla="*/ 50 h 95"/>
                <a:gd name="T58" fmla="*/ 44 w 203"/>
                <a:gd name="T59" fmla="*/ 57 h 95"/>
                <a:gd name="T60" fmla="*/ 78 w 203"/>
                <a:gd name="T61" fmla="*/ 48 h 95"/>
                <a:gd name="T62" fmla="*/ 43 w 203"/>
                <a:gd name="T6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95">
                  <a:moveTo>
                    <a:pt x="39" y="35"/>
                  </a:moveTo>
                  <a:cubicBezTo>
                    <a:pt x="32" y="35"/>
                    <a:pt x="24" y="37"/>
                    <a:pt x="17" y="34"/>
                  </a:cubicBezTo>
                  <a:cubicBezTo>
                    <a:pt x="10" y="31"/>
                    <a:pt x="5" y="24"/>
                    <a:pt x="0" y="18"/>
                  </a:cubicBezTo>
                  <a:cubicBezTo>
                    <a:pt x="5" y="13"/>
                    <a:pt x="11" y="3"/>
                    <a:pt x="17" y="2"/>
                  </a:cubicBezTo>
                  <a:cubicBezTo>
                    <a:pt x="32" y="0"/>
                    <a:pt x="48" y="1"/>
                    <a:pt x="63" y="1"/>
                  </a:cubicBezTo>
                  <a:cubicBezTo>
                    <a:pt x="100" y="1"/>
                    <a:pt x="137" y="1"/>
                    <a:pt x="175" y="1"/>
                  </a:cubicBezTo>
                  <a:cubicBezTo>
                    <a:pt x="188" y="1"/>
                    <a:pt x="203" y="1"/>
                    <a:pt x="203" y="18"/>
                  </a:cubicBezTo>
                  <a:cubicBezTo>
                    <a:pt x="203" y="36"/>
                    <a:pt x="187" y="35"/>
                    <a:pt x="174" y="35"/>
                  </a:cubicBezTo>
                  <a:cubicBezTo>
                    <a:pt x="170" y="35"/>
                    <a:pt x="166" y="35"/>
                    <a:pt x="164" y="35"/>
                  </a:cubicBezTo>
                  <a:cubicBezTo>
                    <a:pt x="167" y="43"/>
                    <a:pt x="174" y="56"/>
                    <a:pt x="171" y="59"/>
                  </a:cubicBezTo>
                  <a:cubicBezTo>
                    <a:pt x="165" y="66"/>
                    <a:pt x="153" y="68"/>
                    <a:pt x="144" y="71"/>
                  </a:cubicBezTo>
                  <a:cubicBezTo>
                    <a:pt x="141" y="72"/>
                    <a:pt x="136" y="71"/>
                    <a:pt x="136" y="72"/>
                  </a:cubicBezTo>
                  <a:cubicBezTo>
                    <a:pt x="125" y="95"/>
                    <a:pt x="105" y="81"/>
                    <a:pt x="90" y="84"/>
                  </a:cubicBezTo>
                  <a:cubicBezTo>
                    <a:pt x="83" y="85"/>
                    <a:pt x="71" y="89"/>
                    <a:pt x="70" y="74"/>
                  </a:cubicBezTo>
                  <a:cubicBezTo>
                    <a:pt x="70" y="73"/>
                    <a:pt x="61" y="73"/>
                    <a:pt x="56" y="71"/>
                  </a:cubicBezTo>
                  <a:cubicBezTo>
                    <a:pt x="48" y="68"/>
                    <a:pt x="36" y="66"/>
                    <a:pt x="33" y="60"/>
                  </a:cubicBezTo>
                  <a:cubicBezTo>
                    <a:pt x="30" y="54"/>
                    <a:pt x="36" y="44"/>
                    <a:pt x="39" y="35"/>
                  </a:cubicBezTo>
                  <a:close/>
                  <a:moveTo>
                    <a:pt x="190" y="21"/>
                  </a:moveTo>
                  <a:cubicBezTo>
                    <a:pt x="174" y="9"/>
                    <a:pt x="27" y="9"/>
                    <a:pt x="9" y="21"/>
                  </a:cubicBezTo>
                  <a:cubicBezTo>
                    <a:pt x="72" y="21"/>
                    <a:pt x="131" y="21"/>
                    <a:pt x="190" y="21"/>
                  </a:cubicBezTo>
                  <a:close/>
                  <a:moveTo>
                    <a:pt x="112" y="70"/>
                  </a:moveTo>
                  <a:cubicBezTo>
                    <a:pt x="114" y="68"/>
                    <a:pt x="116" y="66"/>
                    <a:pt x="118" y="64"/>
                  </a:cubicBezTo>
                  <a:cubicBezTo>
                    <a:pt x="112" y="58"/>
                    <a:pt x="107" y="47"/>
                    <a:pt x="101" y="47"/>
                  </a:cubicBezTo>
                  <a:cubicBezTo>
                    <a:pt x="88" y="48"/>
                    <a:pt x="88" y="59"/>
                    <a:pt x="90" y="70"/>
                  </a:cubicBezTo>
                  <a:cubicBezTo>
                    <a:pt x="98" y="70"/>
                    <a:pt x="105" y="70"/>
                    <a:pt x="112" y="70"/>
                  </a:cubicBezTo>
                  <a:close/>
                  <a:moveTo>
                    <a:pt x="122" y="48"/>
                  </a:moveTo>
                  <a:cubicBezTo>
                    <a:pt x="135" y="64"/>
                    <a:pt x="147" y="64"/>
                    <a:pt x="164" y="50"/>
                  </a:cubicBezTo>
                  <a:cubicBezTo>
                    <a:pt x="149" y="49"/>
                    <a:pt x="138" y="48"/>
                    <a:pt x="122" y="48"/>
                  </a:cubicBezTo>
                  <a:close/>
                  <a:moveTo>
                    <a:pt x="43" y="50"/>
                  </a:moveTo>
                  <a:cubicBezTo>
                    <a:pt x="43" y="52"/>
                    <a:pt x="43" y="55"/>
                    <a:pt x="44" y="57"/>
                  </a:cubicBezTo>
                  <a:cubicBezTo>
                    <a:pt x="56" y="61"/>
                    <a:pt x="68" y="66"/>
                    <a:pt x="78" y="48"/>
                  </a:cubicBezTo>
                  <a:cubicBezTo>
                    <a:pt x="66" y="49"/>
                    <a:pt x="55" y="49"/>
                    <a:pt x="43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096000" y="4089400"/>
              <a:ext cx="990600" cy="125413"/>
            </a:xfrm>
            <a:custGeom>
              <a:avLst/>
              <a:gdLst>
                <a:gd name="T0" fmla="*/ 131 w 261"/>
                <a:gd name="T1" fmla="*/ 33 h 33"/>
                <a:gd name="T2" fmla="*/ 25 w 261"/>
                <a:gd name="T3" fmla="*/ 33 h 33"/>
                <a:gd name="T4" fmla="*/ 0 w 261"/>
                <a:gd name="T5" fmla="*/ 17 h 33"/>
                <a:gd name="T6" fmla="*/ 25 w 261"/>
                <a:gd name="T7" fmla="*/ 0 h 33"/>
                <a:gd name="T8" fmla="*/ 236 w 261"/>
                <a:gd name="T9" fmla="*/ 0 h 33"/>
                <a:gd name="T10" fmla="*/ 261 w 261"/>
                <a:gd name="T11" fmla="*/ 16 h 33"/>
                <a:gd name="T12" fmla="*/ 237 w 261"/>
                <a:gd name="T13" fmla="*/ 33 h 33"/>
                <a:gd name="T14" fmla="*/ 131 w 261"/>
                <a:gd name="T15" fmla="*/ 33 h 33"/>
                <a:gd name="T16" fmla="*/ 13 w 261"/>
                <a:gd name="T17" fmla="*/ 20 h 33"/>
                <a:gd name="T18" fmla="*/ 252 w 261"/>
                <a:gd name="T19" fmla="*/ 20 h 33"/>
                <a:gd name="T20" fmla="*/ 13 w 261"/>
                <a:gd name="T2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">
                  <a:moveTo>
                    <a:pt x="131" y="33"/>
                  </a:moveTo>
                  <a:cubicBezTo>
                    <a:pt x="96" y="33"/>
                    <a:pt x="60" y="33"/>
                    <a:pt x="25" y="33"/>
                  </a:cubicBezTo>
                  <a:cubicBezTo>
                    <a:pt x="13" y="33"/>
                    <a:pt x="1" y="32"/>
                    <a:pt x="0" y="17"/>
                  </a:cubicBezTo>
                  <a:cubicBezTo>
                    <a:pt x="0" y="2"/>
                    <a:pt x="13" y="0"/>
                    <a:pt x="25" y="0"/>
                  </a:cubicBezTo>
                  <a:cubicBezTo>
                    <a:pt x="95" y="0"/>
                    <a:pt x="166" y="0"/>
                    <a:pt x="236" y="0"/>
                  </a:cubicBezTo>
                  <a:cubicBezTo>
                    <a:pt x="248" y="0"/>
                    <a:pt x="261" y="1"/>
                    <a:pt x="261" y="16"/>
                  </a:cubicBezTo>
                  <a:cubicBezTo>
                    <a:pt x="261" y="32"/>
                    <a:pt x="249" y="33"/>
                    <a:pt x="237" y="33"/>
                  </a:cubicBezTo>
                  <a:cubicBezTo>
                    <a:pt x="201" y="33"/>
                    <a:pt x="166" y="33"/>
                    <a:pt x="131" y="33"/>
                  </a:cubicBezTo>
                  <a:close/>
                  <a:moveTo>
                    <a:pt x="13" y="20"/>
                  </a:moveTo>
                  <a:cubicBezTo>
                    <a:pt x="92" y="20"/>
                    <a:pt x="170" y="20"/>
                    <a:pt x="252" y="20"/>
                  </a:cubicBezTo>
                  <a:cubicBezTo>
                    <a:pt x="235" y="8"/>
                    <a:pt x="29" y="7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upo 9"/>
          <p:cNvGrpSpPr/>
          <p:nvPr userDrawn="1"/>
        </p:nvGrpSpPr>
        <p:grpSpPr>
          <a:xfrm>
            <a:off x="10618650" y="5340856"/>
            <a:ext cx="1474229" cy="1423518"/>
            <a:chOff x="10879908" y="5328981"/>
            <a:chExt cx="1474229" cy="1423518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22786" y="5328981"/>
              <a:ext cx="731351" cy="83516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79908" y="5328981"/>
              <a:ext cx="731351" cy="83516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45584" y="5917337"/>
              <a:ext cx="731351" cy="835162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8BA16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571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35" y="1"/>
            <a:ext cx="11760200" cy="411476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665075" y="-40117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rgbClr val="F8BA1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5738436" y="110369"/>
            <a:ext cx="575708" cy="534190"/>
            <a:chOff x="6096000" y="3663950"/>
            <a:chExt cx="990600" cy="919163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205538" y="3663950"/>
              <a:ext cx="771525" cy="425450"/>
            </a:xfrm>
            <a:custGeom>
              <a:avLst/>
              <a:gdLst>
                <a:gd name="T0" fmla="*/ 40 w 203"/>
                <a:gd name="T1" fmla="*/ 74 h 112"/>
                <a:gd name="T2" fmla="*/ 63 w 203"/>
                <a:gd name="T3" fmla="*/ 36 h 112"/>
                <a:gd name="T4" fmla="*/ 58 w 203"/>
                <a:gd name="T5" fmla="*/ 15 h 112"/>
                <a:gd name="T6" fmla="*/ 82 w 203"/>
                <a:gd name="T7" fmla="*/ 2 h 112"/>
                <a:gd name="T8" fmla="*/ 122 w 203"/>
                <a:gd name="T9" fmla="*/ 2 h 112"/>
                <a:gd name="T10" fmla="*/ 145 w 203"/>
                <a:gd name="T11" fmla="*/ 13 h 112"/>
                <a:gd name="T12" fmla="*/ 141 w 203"/>
                <a:gd name="T13" fmla="*/ 34 h 112"/>
                <a:gd name="T14" fmla="*/ 171 w 203"/>
                <a:gd name="T15" fmla="*/ 51 h 112"/>
                <a:gd name="T16" fmla="*/ 166 w 203"/>
                <a:gd name="T17" fmla="*/ 73 h 112"/>
                <a:gd name="T18" fmla="*/ 190 w 203"/>
                <a:gd name="T19" fmla="*/ 77 h 112"/>
                <a:gd name="T20" fmla="*/ 203 w 203"/>
                <a:gd name="T21" fmla="*/ 92 h 112"/>
                <a:gd name="T22" fmla="*/ 192 w 203"/>
                <a:gd name="T23" fmla="*/ 106 h 112"/>
                <a:gd name="T24" fmla="*/ 173 w 203"/>
                <a:gd name="T25" fmla="*/ 110 h 112"/>
                <a:gd name="T26" fmla="*/ 31 w 203"/>
                <a:gd name="T27" fmla="*/ 111 h 112"/>
                <a:gd name="T28" fmla="*/ 19 w 203"/>
                <a:gd name="T29" fmla="*/ 110 h 112"/>
                <a:gd name="T30" fmla="*/ 0 w 203"/>
                <a:gd name="T31" fmla="*/ 91 h 112"/>
                <a:gd name="T32" fmla="*/ 20 w 203"/>
                <a:gd name="T33" fmla="*/ 75 h 112"/>
                <a:gd name="T34" fmla="*/ 40 w 203"/>
                <a:gd name="T35" fmla="*/ 74 h 112"/>
                <a:gd name="T36" fmla="*/ 12 w 203"/>
                <a:gd name="T37" fmla="*/ 89 h 112"/>
                <a:gd name="T38" fmla="*/ 13 w 203"/>
                <a:gd name="T39" fmla="*/ 95 h 112"/>
                <a:gd name="T40" fmla="*/ 191 w 203"/>
                <a:gd name="T41" fmla="*/ 95 h 112"/>
                <a:gd name="T42" fmla="*/ 191 w 203"/>
                <a:gd name="T43" fmla="*/ 89 h 112"/>
                <a:gd name="T44" fmla="*/ 12 w 203"/>
                <a:gd name="T45" fmla="*/ 89 h 112"/>
                <a:gd name="T46" fmla="*/ 43 w 203"/>
                <a:gd name="T47" fmla="*/ 52 h 112"/>
                <a:gd name="T48" fmla="*/ 43 w 203"/>
                <a:gd name="T49" fmla="*/ 58 h 112"/>
                <a:gd name="T50" fmla="*/ 160 w 203"/>
                <a:gd name="T51" fmla="*/ 58 h 112"/>
                <a:gd name="T52" fmla="*/ 160 w 203"/>
                <a:gd name="T53" fmla="*/ 52 h 112"/>
                <a:gd name="T54" fmla="*/ 43 w 203"/>
                <a:gd name="T55" fmla="*/ 52 h 112"/>
                <a:gd name="T56" fmla="*/ 135 w 203"/>
                <a:gd name="T57" fmla="*/ 22 h 112"/>
                <a:gd name="T58" fmla="*/ 135 w 203"/>
                <a:gd name="T59" fmla="*/ 16 h 112"/>
                <a:gd name="T60" fmla="*/ 68 w 203"/>
                <a:gd name="T61" fmla="*/ 16 h 112"/>
                <a:gd name="T62" fmla="*/ 68 w 203"/>
                <a:gd name="T63" fmla="*/ 22 h 112"/>
                <a:gd name="T64" fmla="*/ 135 w 203"/>
                <a:gd name="T6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12">
                  <a:moveTo>
                    <a:pt x="40" y="74"/>
                  </a:moveTo>
                  <a:cubicBezTo>
                    <a:pt x="22" y="50"/>
                    <a:pt x="28" y="42"/>
                    <a:pt x="63" y="36"/>
                  </a:cubicBezTo>
                  <a:cubicBezTo>
                    <a:pt x="61" y="29"/>
                    <a:pt x="55" y="18"/>
                    <a:pt x="58" y="15"/>
                  </a:cubicBezTo>
                  <a:cubicBezTo>
                    <a:pt x="63" y="8"/>
                    <a:pt x="73" y="4"/>
                    <a:pt x="82" y="2"/>
                  </a:cubicBezTo>
                  <a:cubicBezTo>
                    <a:pt x="95" y="0"/>
                    <a:pt x="109" y="0"/>
                    <a:pt x="122" y="2"/>
                  </a:cubicBezTo>
                  <a:cubicBezTo>
                    <a:pt x="130" y="3"/>
                    <a:pt x="141" y="7"/>
                    <a:pt x="145" y="13"/>
                  </a:cubicBezTo>
                  <a:cubicBezTo>
                    <a:pt x="148" y="18"/>
                    <a:pt x="142" y="29"/>
                    <a:pt x="141" y="34"/>
                  </a:cubicBezTo>
                  <a:cubicBezTo>
                    <a:pt x="150" y="39"/>
                    <a:pt x="162" y="43"/>
                    <a:pt x="171" y="51"/>
                  </a:cubicBezTo>
                  <a:cubicBezTo>
                    <a:pt x="174" y="53"/>
                    <a:pt x="168" y="65"/>
                    <a:pt x="166" y="73"/>
                  </a:cubicBezTo>
                  <a:cubicBezTo>
                    <a:pt x="172" y="74"/>
                    <a:pt x="182" y="74"/>
                    <a:pt x="190" y="77"/>
                  </a:cubicBezTo>
                  <a:cubicBezTo>
                    <a:pt x="196" y="79"/>
                    <a:pt x="202" y="86"/>
                    <a:pt x="203" y="92"/>
                  </a:cubicBezTo>
                  <a:cubicBezTo>
                    <a:pt x="203" y="97"/>
                    <a:pt x="197" y="104"/>
                    <a:pt x="192" y="106"/>
                  </a:cubicBezTo>
                  <a:cubicBezTo>
                    <a:pt x="187" y="110"/>
                    <a:pt x="179" y="110"/>
                    <a:pt x="173" y="110"/>
                  </a:cubicBezTo>
                  <a:cubicBezTo>
                    <a:pt x="126" y="111"/>
                    <a:pt x="78" y="111"/>
                    <a:pt x="31" y="111"/>
                  </a:cubicBezTo>
                  <a:cubicBezTo>
                    <a:pt x="27" y="111"/>
                    <a:pt x="22" y="112"/>
                    <a:pt x="19" y="110"/>
                  </a:cubicBezTo>
                  <a:cubicBezTo>
                    <a:pt x="12" y="104"/>
                    <a:pt x="6" y="97"/>
                    <a:pt x="0" y="91"/>
                  </a:cubicBezTo>
                  <a:cubicBezTo>
                    <a:pt x="6" y="85"/>
                    <a:pt x="13" y="79"/>
                    <a:pt x="20" y="75"/>
                  </a:cubicBezTo>
                  <a:cubicBezTo>
                    <a:pt x="26" y="73"/>
                    <a:pt x="33" y="74"/>
                    <a:pt x="40" y="74"/>
                  </a:cubicBezTo>
                  <a:close/>
                  <a:moveTo>
                    <a:pt x="12" y="89"/>
                  </a:moveTo>
                  <a:cubicBezTo>
                    <a:pt x="13" y="91"/>
                    <a:pt x="13" y="93"/>
                    <a:pt x="13" y="95"/>
                  </a:cubicBezTo>
                  <a:cubicBezTo>
                    <a:pt x="72" y="95"/>
                    <a:pt x="132" y="95"/>
                    <a:pt x="191" y="95"/>
                  </a:cubicBezTo>
                  <a:cubicBezTo>
                    <a:pt x="191" y="93"/>
                    <a:pt x="191" y="91"/>
                    <a:pt x="191" y="89"/>
                  </a:cubicBezTo>
                  <a:cubicBezTo>
                    <a:pt x="132" y="89"/>
                    <a:pt x="72" y="89"/>
                    <a:pt x="12" y="89"/>
                  </a:cubicBezTo>
                  <a:close/>
                  <a:moveTo>
                    <a:pt x="43" y="52"/>
                  </a:moveTo>
                  <a:cubicBezTo>
                    <a:pt x="43" y="54"/>
                    <a:pt x="43" y="56"/>
                    <a:pt x="43" y="58"/>
                  </a:cubicBezTo>
                  <a:cubicBezTo>
                    <a:pt x="82" y="58"/>
                    <a:pt x="121" y="58"/>
                    <a:pt x="160" y="58"/>
                  </a:cubicBezTo>
                  <a:cubicBezTo>
                    <a:pt x="160" y="56"/>
                    <a:pt x="160" y="54"/>
                    <a:pt x="160" y="52"/>
                  </a:cubicBezTo>
                  <a:cubicBezTo>
                    <a:pt x="121" y="52"/>
                    <a:pt x="82" y="52"/>
                    <a:pt x="43" y="52"/>
                  </a:cubicBezTo>
                  <a:close/>
                  <a:moveTo>
                    <a:pt x="135" y="22"/>
                  </a:moveTo>
                  <a:cubicBezTo>
                    <a:pt x="135" y="20"/>
                    <a:pt x="135" y="18"/>
                    <a:pt x="135" y="16"/>
                  </a:cubicBezTo>
                  <a:cubicBezTo>
                    <a:pt x="113" y="16"/>
                    <a:pt x="91" y="16"/>
                    <a:pt x="68" y="16"/>
                  </a:cubicBezTo>
                  <a:cubicBezTo>
                    <a:pt x="68" y="18"/>
                    <a:pt x="68" y="20"/>
                    <a:pt x="68" y="22"/>
                  </a:cubicBezTo>
                  <a:cubicBezTo>
                    <a:pt x="91" y="22"/>
                    <a:pt x="113" y="22"/>
                    <a:pt x="135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205538" y="4222750"/>
              <a:ext cx="771525" cy="360363"/>
            </a:xfrm>
            <a:custGeom>
              <a:avLst/>
              <a:gdLst>
                <a:gd name="T0" fmla="*/ 39 w 203"/>
                <a:gd name="T1" fmla="*/ 35 h 95"/>
                <a:gd name="T2" fmla="*/ 17 w 203"/>
                <a:gd name="T3" fmla="*/ 34 h 95"/>
                <a:gd name="T4" fmla="*/ 0 w 203"/>
                <a:gd name="T5" fmla="*/ 18 h 95"/>
                <a:gd name="T6" fmla="*/ 17 w 203"/>
                <a:gd name="T7" fmla="*/ 2 h 95"/>
                <a:gd name="T8" fmla="*/ 63 w 203"/>
                <a:gd name="T9" fmla="*/ 1 h 95"/>
                <a:gd name="T10" fmla="*/ 175 w 203"/>
                <a:gd name="T11" fmla="*/ 1 h 95"/>
                <a:gd name="T12" fmla="*/ 203 w 203"/>
                <a:gd name="T13" fmla="*/ 18 h 95"/>
                <a:gd name="T14" fmla="*/ 174 w 203"/>
                <a:gd name="T15" fmla="*/ 35 h 95"/>
                <a:gd name="T16" fmla="*/ 164 w 203"/>
                <a:gd name="T17" fmla="*/ 35 h 95"/>
                <a:gd name="T18" fmla="*/ 171 w 203"/>
                <a:gd name="T19" fmla="*/ 59 h 95"/>
                <a:gd name="T20" fmla="*/ 144 w 203"/>
                <a:gd name="T21" fmla="*/ 71 h 95"/>
                <a:gd name="T22" fmla="*/ 136 w 203"/>
                <a:gd name="T23" fmla="*/ 72 h 95"/>
                <a:gd name="T24" fmla="*/ 90 w 203"/>
                <a:gd name="T25" fmla="*/ 84 h 95"/>
                <a:gd name="T26" fmla="*/ 70 w 203"/>
                <a:gd name="T27" fmla="*/ 74 h 95"/>
                <a:gd name="T28" fmla="*/ 56 w 203"/>
                <a:gd name="T29" fmla="*/ 71 h 95"/>
                <a:gd name="T30" fmla="*/ 33 w 203"/>
                <a:gd name="T31" fmla="*/ 60 h 95"/>
                <a:gd name="T32" fmla="*/ 39 w 203"/>
                <a:gd name="T33" fmla="*/ 35 h 95"/>
                <a:gd name="T34" fmla="*/ 190 w 203"/>
                <a:gd name="T35" fmla="*/ 21 h 95"/>
                <a:gd name="T36" fmla="*/ 9 w 203"/>
                <a:gd name="T37" fmla="*/ 21 h 95"/>
                <a:gd name="T38" fmla="*/ 190 w 203"/>
                <a:gd name="T39" fmla="*/ 21 h 95"/>
                <a:gd name="T40" fmla="*/ 112 w 203"/>
                <a:gd name="T41" fmla="*/ 70 h 95"/>
                <a:gd name="T42" fmla="*/ 118 w 203"/>
                <a:gd name="T43" fmla="*/ 64 h 95"/>
                <a:gd name="T44" fmla="*/ 101 w 203"/>
                <a:gd name="T45" fmla="*/ 47 h 95"/>
                <a:gd name="T46" fmla="*/ 90 w 203"/>
                <a:gd name="T47" fmla="*/ 70 h 95"/>
                <a:gd name="T48" fmla="*/ 112 w 203"/>
                <a:gd name="T49" fmla="*/ 70 h 95"/>
                <a:gd name="T50" fmla="*/ 122 w 203"/>
                <a:gd name="T51" fmla="*/ 48 h 95"/>
                <a:gd name="T52" fmla="*/ 164 w 203"/>
                <a:gd name="T53" fmla="*/ 50 h 95"/>
                <a:gd name="T54" fmla="*/ 122 w 203"/>
                <a:gd name="T55" fmla="*/ 48 h 95"/>
                <a:gd name="T56" fmla="*/ 43 w 203"/>
                <a:gd name="T57" fmla="*/ 50 h 95"/>
                <a:gd name="T58" fmla="*/ 44 w 203"/>
                <a:gd name="T59" fmla="*/ 57 h 95"/>
                <a:gd name="T60" fmla="*/ 78 w 203"/>
                <a:gd name="T61" fmla="*/ 48 h 95"/>
                <a:gd name="T62" fmla="*/ 43 w 203"/>
                <a:gd name="T6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95">
                  <a:moveTo>
                    <a:pt x="39" y="35"/>
                  </a:moveTo>
                  <a:cubicBezTo>
                    <a:pt x="32" y="35"/>
                    <a:pt x="24" y="37"/>
                    <a:pt x="17" y="34"/>
                  </a:cubicBezTo>
                  <a:cubicBezTo>
                    <a:pt x="10" y="31"/>
                    <a:pt x="5" y="24"/>
                    <a:pt x="0" y="18"/>
                  </a:cubicBezTo>
                  <a:cubicBezTo>
                    <a:pt x="5" y="13"/>
                    <a:pt x="11" y="3"/>
                    <a:pt x="17" y="2"/>
                  </a:cubicBezTo>
                  <a:cubicBezTo>
                    <a:pt x="32" y="0"/>
                    <a:pt x="48" y="1"/>
                    <a:pt x="63" y="1"/>
                  </a:cubicBezTo>
                  <a:cubicBezTo>
                    <a:pt x="100" y="1"/>
                    <a:pt x="137" y="1"/>
                    <a:pt x="175" y="1"/>
                  </a:cubicBezTo>
                  <a:cubicBezTo>
                    <a:pt x="188" y="1"/>
                    <a:pt x="203" y="1"/>
                    <a:pt x="203" y="18"/>
                  </a:cubicBezTo>
                  <a:cubicBezTo>
                    <a:pt x="203" y="36"/>
                    <a:pt x="187" y="35"/>
                    <a:pt x="174" y="35"/>
                  </a:cubicBezTo>
                  <a:cubicBezTo>
                    <a:pt x="170" y="35"/>
                    <a:pt x="166" y="35"/>
                    <a:pt x="164" y="35"/>
                  </a:cubicBezTo>
                  <a:cubicBezTo>
                    <a:pt x="167" y="43"/>
                    <a:pt x="174" y="56"/>
                    <a:pt x="171" y="59"/>
                  </a:cubicBezTo>
                  <a:cubicBezTo>
                    <a:pt x="165" y="66"/>
                    <a:pt x="153" y="68"/>
                    <a:pt x="144" y="71"/>
                  </a:cubicBezTo>
                  <a:cubicBezTo>
                    <a:pt x="141" y="72"/>
                    <a:pt x="136" y="71"/>
                    <a:pt x="136" y="72"/>
                  </a:cubicBezTo>
                  <a:cubicBezTo>
                    <a:pt x="125" y="95"/>
                    <a:pt x="105" y="81"/>
                    <a:pt x="90" y="84"/>
                  </a:cubicBezTo>
                  <a:cubicBezTo>
                    <a:pt x="83" y="85"/>
                    <a:pt x="71" y="89"/>
                    <a:pt x="70" y="74"/>
                  </a:cubicBezTo>
                  <a:cubicBezTo>
                    <a:pt x="70" y="73"/>
                    <a:pt x="61" y="73"/>
                    <a:pt x="56" y="71"/>
                  </a:cubicBezTo>
                  <a:cubicBezTo>
                    <a:pt x="48" y="68"/>
                    <a:pt x="36" y="66"/>
                    <a:pt x="33" y="60"/>
                  </a:cubicBezTo>
                  <a:cubicBezTo>
                    <a:pt x="30" y="54"/>
                    <a:pt x="36" y="44"/>
                    <a:pt x="39" y="35"/>
                  </a:cubicBezTo>
                  <a:close/>
                  <a:moveTo>
                    <a:pt x="190" y="21"/>
                  </a:moveTo>
                  <a:cubicBezTo>
                    <a:pt x="174" y="9"/>
                    <a:pt x="27" y="9"/>
                    <a:pt x="9" y="21"/>
                  </a:cubicBezTo>
                  <a:cubicBezTo>
                    <a:pt x="72" y="21"/>
                    <a:pt x="131" y="21"/>
                    <a:pt x="190" y="21"/>
                  </a:cubicBezTo>
                  <a:close/>
                  <a:moveTo>
                    <a:pt x="112" y="70"/>
                  </a:moveTo>
                  <a:cubicBezTo>
                    <a:pt x="114" y="68"/>
                    <a:pt x="116" y="66"/>
                    <a:pt x="118" y="64"/>
                  </a:cubicBezTo>
                  <a:cubicBezTo>
                    <a:pt x="112" y="58"/>
                    <a:pt x="107" y="47"/>
                    <a:pt x="101" y="47"/>
                  </a:cubicBezTo>
                  <a:cubicBezTo>
                    <a:pt x="88" y="48"/>
                    <a:pt x="88" y="59"/>
                    <a:pt x="90" y="70"/>
                  </a:cubicBezTo>
                  <a:cubicBezTo>
                    <a:pt x="98" y="70"/>
                    <a:pt x="105" y="70"/>
                    <a:pt x="112" y="70"/>
                  </a:cubicBezTo>
                  <a:close/>
                  <a:moveTo>
                    <a:pt x="122" y="48"/>
                  </a:moveTo>
                  <a:cubicBezTo>
                    <a:pt x="135" y="64"/>
                    <a:pt x="147" y="64"/>
                    <a:pt x="164" y="50"/>
                  </a:cubicBezTo>
                  <a:cubicBezTo>
                    <a:pt x="149" y="49"/>
                    <a:pt x="138" y="48"/>
                    <a:pt x="122" y="48"/>
                  </a:cubicBezTo>
                  <a:close/>
                  <a:moveTo>
                    <a:pt x="43" y="50"/>
                  </a:moveTo>
                  <a:cubicBezTo>
                    <a:pt x="43" y="52"/>
                    <a:pt x="43" y="55"/>
                    <a:pt x="44" y="57"/>
                  </a:cubicBezTo>
                  <a:cubicBezTo>
                    <a:pt x="56" y="61"/>
                    <a:pt x="68" y="66"/>
                    <a:pt x="78" y="48"/>
                  </a:cubicBezTo>
                  <a:cubicBezTo>
                    <a:pt x="66" y="49"/>
                    <a:pt x="55" y="49"/>
                    <a:pt x="43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096000" y="4089400"/>
              <a:ext cx="990600" cy="125413"/>
            </a:xfrm>
            <a:custGeom>
              <a:avLst/>
              <a:gdLst>
                <a:gd name="T0" fmla="*/ 131 w 261"/>
                <a:gd name="T1" fmla="*/ 33 h 33"/>
                <a:gd name="T2" fmla="*/ 25 w 261"/>
                <a:gd name="T3" fmla="*/ 33 h 33"/>
                <a:gd name="T4" fmla="*/ 0 w 261"/>
                <a:gd name="T5" fmla="*/ 17 h 33"/>
                <a:gd name="T6" fmla="*/ 25 w 261"/>
                <a:gd name="T7" fmla="*/ 0 h 33"/>
                <a:gd name="T8" fmla="*/ 236 w 261"/>
                <a:gd name="T9" fmla="*/ 0 h 33"/>
                <a:gd name="T10" fmla="*/ 261 w 261"/>
                <a:gd name="T11" fmla="*/ 16 h 33"/>
                <a:gd name="T12" fmla="*/ 237 w 261"/>
                <a:gd name="T13" fmla="*/ 33 h 33"/>
                <a:gd name="T14" fmla="*/ 131 w 261"/>
                <a:gd name="T15" fmla="*/ 33 h 33"/>
                <a:gd name="T16" fmla="*/ 13 w 261"/>
                <a:gd name="T17" fmla="*/ 20 h 33"/>
                <a:gd name="T18" fmla="*/ 252 w 261"/>
                <a:gd name="T19" fmla="*/ 20 h 33"/>
                <a:gd name="T20" fmla="*/ 13 w 261"/>
                <a:gd name="T2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">
                  <a:moveTo>
                    <a:pt x="131" y="33"/>
                  </a:moveTo>
                  <a:cubicBezTo>
                    <a:pt x="96" y="33"/>
                    <a:pt x="60" y="33"/>
                    <a:pt x="25" y="33"/>
                  </a:cubicBezTo>
                  <a:cubicBezTo>
                    <a:pt x="13" y="33"/>
                    <a:pt x="1" y="32"/>
                    <a:pt x="0" y="17"/>
                  </a:cubicBezTo>
                  <a:cubicBezTo>
                    <a:pt x="0" y="2"/>
                    <a:pt x="13" y="0"/>
                    <a:pt x="25" y="0"/>
                  </a:cubicBezTo>
                  <a:cubicBezTo>
                    <a:pt x="95" y="0"/>
                    <a:pt x="166" y="0"/>
                    <a:pt x="236" y="0"/>
                  </a:cubicBezTo>
                  <a:cubicBezTo>
                    <a:pt x="248" y="0"/>
                    <a:pt x="261" y="1"/>
                    <a:pt x="261" y="16"/>
                  </a:cubicBezTo>
                  <a:cubicBezTo>
                    <a:pt x="261" y="32"/>
                    <a:pt x="249" y="33"/>
                    <a:pt x="237" y="33"/>
                  </a:cubicBezTo>
                  <a:cubicBezTo>
                    <a:pt x="201" y="33"/>
                    <a:pt x="166" y="33"/>
                    <a:pt x="131" y="33"/>
                  </a:cubicBezTo>
                  <a:close/>
                  <a:moveTo>
                    <a:pt x="13" y="20"/>
                  </a:moveTo>
                  <a:cubicBezTo>
                    <a:pt x="92" y="20"/>
                    <a:pt x="170" y="20"/>
                    <a:pt x="252" y="20"/>
                  </a:cubicBezTo>
                  <a:cubicBezTo>
                    <a:pt x="235" y="8"/>
                    <a:pt x="29" y="7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 rot="16200000">
            <a:off x="10690117" y="5475320"/>
            <a:ext cx="1340296" cy="1233340"/>
            <a:chOff x="1232476" y="1242200"/>
            <a:chExt cx="883920" cy="698974"/>
          </a:xfrm>
          <a:solidFill>
            <a:srgbClr val="F8BA16"/>
          </a:solidFill>
        </p:grpSpPr>
        <p:sp>
          <p:nvSpPr>
            <p:cNvPr id="17" name="Forma libre 11">
              <a:extLst>
                <a:ext uri="{FF2B5EF4-FFF2-40B4-BE49-F238E27FC236}">
                  <a16:creationId xmlns="" xmlns:a16="http://schemas.microsoft.com/office/drawing/2014/main" id="{6B439308-54F2-4098-BF54-2878E8D96672}"/>
                </a:ext>
              </a:extLst>
            </p:cNvPr>
            <p:cNvSpPr/>
            <p:nvPr userDrawn="1"/>
          </p:nvSpPr>
          <p:spPr>
            <a:xfrm>
              <a:off x="1527116" y="1242200"/>
              <a:ext cx="589280" cy="698974"/>
            </a:xfrm>
            <a:custGeom>
              <a:avLst/>
              <a:gdLst>
                <a:gd name="connsiteX0" fmla="*/ 0 w 731520"/>
                <a:gd name="connsiteY0" fmla="*/ 0 h 867692"/>
                <a:gd name="connsiteX1" fmla="*/ 514597 w 731520"/>
                <a:gd name="connsiteY1" fmla="*/ 0 h 867692"/>
                <a:gd name="connsiteX2" fmla="*/ 731520 w 731520"/>
                <a:gd name="connsiteY2" fmla="*/ 433846 h 867692"/>
                <a:gd name="connsiteX3" fmla="*/ 514597 w 731520"/>
                <a:gd name="connsiteY3" fmla="*/ 867692 h 867692"/>
                <a:gd name="connsiteX4" fmla="*/ 0 w 731520"/>
                <a:gd name="connsiteY4" fmla="*/ 867692 h 86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867692">
                  <a:moveTo>
                    <a:pt x="0" y="0"/>
                  </a:moveTo>
                  <a:lnTo>
                    <a:pt x="514597" y="0"/>
                  </a:lnTo>
                  <a:lnTo>
                    <a:pt x="731520" y="433846"/>
                  </a:lnTo>
                  <a:lnTo>
                    <a:pt x="514597" y="867692"/>
                  </a:lnTo>
                  <a:lnTo>
                    <a:pt x="0" y="8676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Forma libre 11">
              <a:extLst>
                <a:ext uri="{FF2B5EF4-FFF2-40B4-BE49-F238E27FC236}">
                  <a16:creationId xmlns="" xmlns:a16="http://schemas.microsoft.com/office/drawing/2014/main" id="{6B439308-54F2-4098-BF54-2878E8D96672}"/>
                </a:ext>
              </a:extLst>
            </p:cNvPr>
            <p:cNvSpPr/>
            <p:nvPr userDrawn="1"/>
          </p:nvSpPr>
          <p:spPr>
            <a:xfrm rot="10800000">
              <a:off x="1232476" y="1242200"/>
              <a:ext cx="589280" cy="698974"/>
            </a:xfrm>
            <a:custGeom>
              <a:avLst/>
              <a:gdLst>
                <a:gd name="connsiteX0" fmla="*/ 0 w 731520"/>
                <a:gd name="connsiteY0" fmla="*/ 0 h 867692"/>
                <a:gd name="connsiteX1" fmla="*/ 514597 w 731520"/>
                <a:gd name="connsiteY1" fmla="*/ 0 h 867692"/>
                <a:gd name="connsiteX2" fmla="*/ 731520 w 731520"/>
                <a:gd name="connsiteY2" fmla="*/ 433846 h 867692"/>
                <a:gd name="connsiteX3" fmla="*/ 514597 w 731520"/>
                <a:gd name="connsiteY3" fmla="*/ 867692 h 867692"/>
                <a:gd name="connsiteX4" fmla="*/ 0 w 731520"/>
                <a:gd name="connsiteY4" fmla="*/ 867692 h 86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867692">
                  <a:moveTo>
                    <a:pt x="0" y="0"/>
                  </a:moveTo>
                  <a:lnTo>
                    <a:pt x="514597" y="0"/>
                  </a:lnTo>
                  <a:lnTo>
                    <a:pt x="731520" y="433846"/>
                  </a:lnTo>
                  <a:lnTo>
                    <a:pt x="514597" y="867692"/>
                  </a:lnTo>
                  <a:lnTo>
                    <a:pt x="0" y="8676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28" name="Grupo 27"/>
          <p:cNvGrpSpPr/>
          <p:nvPr userDrawn="1"/>
        </p:nvGrpSpPr>
        <p:grpSpPr>
          <a:xfrm>
            <a:off x="10949148" y="5680262"/>
            <a:ext cx="854075" cy="774701"/>
            <a:chOff x="5665788" y="3044825"/>
            <a:chExt cx="854075" cy="774701"/>
          </a:xfrm>
          <a:solidFill>
            <a:schemeClr val="bg1"/>
          </a:solidFill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5808663" y="3425825"/>
              <a:ext cx="285750" cy="265113"/>
            </a:xfrm>
            <a:custGeom>
              <a:avLst/>
              <a:gdLst>
                <a:gd name="T0" fmla="*/ 63 w 75"/>
                <a:gd name="T1" fmla="*/ 0 h 70"/>
                <a:gd name="T2" fmla="*/ 75 w 75"/>
                <a:gd name="T3" fmla="*/ 13 h 70"/>
                <a:gd name="T4" fmla="*/ 11 w 75"/>
                <a:gd name="T5" fmla="*/ 70 h 70"/>
                <a:gd name="T6" fmla="*/ 0 w 75"/>
                <a:gd name="T7" fmla="*/ 57 h 70"/>
                <a:gd name="T8" fmla="*/ 63 w 7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0">
                  <a:moveTo>
                    <a:pt x="63" y="0"/>
                  </a:moveTo>
                  <a:cubicBezTo>
                    <a:pt x="67" y="4"/>
                    <a:pt x="71" y="8"/>
                    <a:pt x="75" y="13"/>
                  </a:cubicBezTo>
                  <a:cubicBezTo>
                    <a:pt x="53" y="32"/>
                    <a:pt x="32" y="51"/>
                    <a:pt x="11" y="70"/>
                  </a:cubicBezTo>
                  <a:cubicBezTo>
                    <a:pt x="7" y="65"/>
                    <a:pt x="3" y="61"/>
                    <a:pt x="0" y="57"/>
                  </a:cubicBezTo>
                  <a:cubicBezTo>
                    <a:pt x="20" y="38"/>
                    <a:pt x="42" y="19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6173788" y="3060700"/>
              <a:ext cx="300038" cy="349250"/>
            </a:xfrm>
            <a:custGeom>
              <a:avLst/>
              <a:gdLst>
                <a:gd name="T0" fmla="*/ 79 w 79"/>
                <a:gd name="T1" fmla="*/ 86 h 92"/>
                <a:gd name="T2" fmla="*/ 72 w 79"/>
                <a:gd name="T3" fmla="*/ 91 h 92"/>
                <a:gd name="T4" fmla="*/ 66 w 79"/>
                <a:gd name="T5" fmla="*/ 87 h 92"/>
                <a:gd name="T6" fmla="*/ 8 w 79"/>
                <a:gd name="T7" fmla="*/ 18 h 92"/>
                <a:gd name="T8" fmla="*/ 2 w 79"/>
                <a:gd name="T9" fmla="*/ 10 h 92"/>
                <a:gd name="T10" fmla="*/ 2 w 79"/>
                <a:gd name="T11" fmla="*/ 3 h 92"/>
                <a:gd name="T12" fmla="*/ 9 w 79"/>
                <a:gd name="T13" fmla="*/ 2 h 92"/>
                <a:gd name="T14" fmla="*/ 14 w 79"/>
                <a:gd name="T15" fmla="*/ 6 h 92"/>
                <a:gd name="T16" fmla="*/ 75 w 79"/>
                <a:gd name="T17" fmla="*/ 79 h 92"/>
                <a:gd name="T18" fmla="*/ 79 w 79"/>
                <a:gd name="T1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2">
                  <a:moveTo>
                    <a:pt x="79" y="86"/>
                  </a:moveTo>
                  <a:cubicBezTo>
                    <a:pt x="78" y="90"/>
                    <a:pt x="76" y="92"/>
                    <a:pt x="72" y="91"/>
                  </a:cubicBezTo>
                  <a:cubicBezTo>
                    <a:pt x="70" y="90"/>
                    <a:pt x="68" y="89"/>
                    <a:pt x="66" y="87"/>
                  </a:cubicBezTo>
                  <a:cubicBezTo>
                    <a:pt x="47" y="64"/>
                    <a:pt x="27" y="41"/>
                    <a:pt x="8" y="18"/>
                  </a:cubicBezTo>
                  <a:cubicBezTo>
                    <a:pt x="6" y="15"/>
                    <a:pt x="4" y="12"/>
                    <a:pt x="2" y="10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4" y="0"/>
                    <a:pt x="7" y="1"/>
                    <a:pt x="9" y="2"/>
                  </a:cubicBezTo>
                  <a:cubicBezTo>
                    <a:pt x="11" y="3"/>
                    <a:pt x="12" y="5"/>
                    <a:pt x="14" y="6"/>
                  </a:cubicBezTo>
                  <a:cubicBezTo>
                    <a:pt x="34" y="30"/>
                    <a:pt x="55" y="55"/>
                    <a:pt x="75" y="79"/>
                  </a:cubicBezTo>
                  <a:cubicBezTo>
                    <a:pt x="77" y="81"/>
                    <a:pt x="78" y="84"/>
                    <a:pt x="7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6227763" y="3557588"/>
              <a:ext cx="128588" cy="258763"/>
            </a:xfrm>
            <a:custGeom>
              <a:avLst/>
              <a:gdLst>
                <a:gd name="T0" fmla="*/ 23 w 34"/>
                <a:gd name="T1" fmla="*/ 0 h 68"/>
                <a:gd name="T2" fmla="*/ 32 w 34"/>
                <a:gd name="T3" fmla="*/ 50 h 68"/>
                <a:gd name="T4" fmla="*/ 16 w 34"/>
                <a:gd name="T5" fmla="*/ 67 h 68"/>
                <a:gd name="T6" fmla="*/ 4 w 34"/>
                <a:gd name="T7" fmla="*/ 61 h 68"/>
                <a:gd name="T8" fmla="*/ 2 w 34"/>
                <a:gd name="T9" fmla="*/ 41 h 68"/>
                <a:gd name="T10" fmla="*/ 23 w 34"/>
                <a:gd name="T11" fmla="*/ 0 h 68"/>
                <a:gd name="T12" fmla="*/ 23 w 34"/>
                <a:gd name="T13" fmla="*/ 12 h 68"/>
                <a:gd name="T14" fmla="*/ 25 w 34"/>
                <a:gd name="T15" fmla="*/ 43 h 68"/>
                <a:gd name="T16" fmla="*/ 23 w 34"/>
                <a:gd name="T17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8">
                  <a:moveTo>
                    <a:pt x="23" y="0"/>
                  </a:moveTo>
                  <a:cubicBezTo>
                    <a:pt x="29" y="17"/>
                    <a:pt x="34" y="33"/>
                    <a:pt x="32" y="50"/>
                  </a:cubicBezTo>
                  <a:cubicBezTo>
                    <a:pt x="31" y="59"/>
                    <a:pt x="24" y="66"/>
                    <a:pt x="16" y="67"/>
                  </a:cubicBezTo>
                  <a:cubicBezTo>
                    <a:pt x="10" y="68"/>
                    <a:pt x="6" y="66"/>
                    <a:pt x="4" y="61"/>
                  </a:cubicBezTo>
                  <a:cubicBezTo>
                    <a:pt x="0" y="55"/>
                    <a:pt x="1" y="48"/>
                    <a:pt x="2" y="41"/>
                  </a:cubicBezTo>
                  <a:cubicBezTo>
                    <a:pt x="5" y="26"/>
                    <a:pt x="12" y="13"/>
                    <a:pt x="23" y="0"/>
                  </a:cubicBezTo>
                  <a:close/>
                  <a:moveTo>
                    <a:pt x="23" y="12"/>
                  </a:moveTo>
                  <a:cubicBezTo>
                    <a:pt x="19" y="20"/>
                    <a:pt x="21" y="38"/>
                    <a:pt x="25" y="43"/>
                  </a:cubicBezTo>
                  <a:cubicBezTo>
                    <a:pt x="29" y="37"/>
                    <a:pt x="28" y="2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6116638" y="3101975"/>
              <a:ext cx="307975" cy="361950"/>
            </a:xfrm>
            <a:custGeom>
              <a:avLst/>
              <a:gdLst>
                <a:gd name="T0" fmla="*/ 81 w 81"/>
                <a:gd name="T1" fmla="*/ 88 h 95"/>
                <a:gd name="T2" fmla="*/ 74 w 81"/>
                <a:gd name="T3" fmla="*/ 94 h 95"/>
                <a:gd name="T4" fmla="*/ 69 w 81"/>
                <a:gd name="T5" fmla="*/ 89 h 95"/>
                <a:gd name="T6" fmla="*/ 4 w 81"/>
                <a:gd name="T7" fmla="*/ 12 h 95"/>
                <a:gd name="T8" fmla="*/ 1 w 81"/>
                <a:gd name="T9" fmla="*/ 8 h 95"/>
                <a:gd name="T10" fmla="*/ 3 w 81"/>
                <a:gd name="T11" fmla="*/ 1 h 95"/>
                <a:gd name="T12" fmla="*/ 9 w 81"/>
                <a:gd name="T13" fmla="*/ 2 h 95"/>
                <a:gd name="T14" fmla="*/ 20 w 81"/>
                <a:gd name="T15" fmla="*/ 14 h 95"/>
                <a:gd name="T16" fmla="*/ 77 w 81"/>
                <a:gd name="T17" fmla="*/ 82 h 95"/>
                <a:gd name="T18" fmla="*/ 81 w 81"/>
                <a:gd name="T19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5">
                  <a:moveTo>
                    <a:pt x="81" y="88"/>
                  </a:moveTo>
                  <a:cubicBezTo>
                    <a:pt x="81" y="93"/>
                    <a:pt x="78" y="95"/>
                    <a:pt x="74" y="94"/>
                  </a:cubicBezTo>
                  <a:cubicBezTo>
                    <a:pt x="72" y="93"/>
                    <a:pt x="70" y="91"/>
                    <a:pt x="69" y="89"/>
                  </a:cubicBezTo>
                  <a:cubicBezTo>
                    <a:pt x="47" y="63"/>
                    <a:pt x="25" y="38"/>
                    <a:pt x="4" y="12"/>
                  </a:cubicBezTo>
                  <a:cubicBezTo>
                    <a:pt x="3" y="11"/>
                    <a:pt x="2" y="9"/>
                    <a:pt x="1" y="8"/>
                  </a:cubicBezTo>
                  <a:cubicBezTo>
                    <a:pt x="0" y="5"/>
                    <a:pt x="0" y="2"/>
                    <a:pt x="3" y="1"/>
                  </a:cubicBezTo>
                  <a:cubicBezTo>
                    <a:pt x="4" y="0"/>
                    <a:pt x="8" y="1"/>
                    <a:pt x="9" y="2"/>
                  </a:cubicBezTo>
                  <a:cubicBezTo>
                    <a:pt x="13" y="6"/>
                    <a:pt x="17" y="10"/>
                    <a:pt x="20" y="14"/>
                  </a:cubicBezTo>
                  <a:cubicBezTo>
                    <a:pt x="39" y="37"/>
                    <a:pt x="58" y="59"/>
                    <a:pt x="77" y="82"/>
                  </a:cubicBezTo>
                  <a:cubicBezTo>
                    <a:pt x="79" y="84"/>
                    <a:pt x="80" y="87"/>
                    <a:pt x="8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6067426" y="3159125"/>
              <a:ext cx="292100" cy="338138"/>
            </a:xfrm>
            <a:custGeom>
              <a:avLst/>
              <a:gdLst>
                <a:gd name="T0" fmla="*/ 77 w 77"/>
                <a:gd name="T1" fmla="*/ 83 h 89"/>
                <a:gd name="T2" fmla="*/ 71 w 77"/>
                <a:gd name="T3" fmla="*/ 88 h 89"/>
                <a:gd name="T4" fmla="*/ 64 w 77"/>
                <a:gd name="T5" fmla="*/ 84 h 89"/>
                <a:gd name="T6" fmla="*/ 5 w 77"/>
                <a:gd name="T7" fmla="*/ 13 h 89"/>
                <a:gd name="T8" fmla="*/ 1 w 77"/>
                <a:gd name="T9" fmla="*/ 6 h 89"/>
                <a:gd name="T10" fmla="*/ 7 w 77"/>
                <a:gd name="T11" fmla="*/ 1 h 89"/>
                <a:gd name="T12" fmla="*/ 13 w 77"/>
                <a:gd name="T13" fmla="*/ 5 h 89"/>
                <a:gd name="T14" fmla="*/ 73 w 77"/>
                <a:gd name="T15" fmla="*/ 76 h 89"/>
                <a:gd name="T16" fmla="*/ 77 w 77"/>
                <a:gd name="T17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9">
                  <a:moveTo>
                    <a:pt x="77" y="83"/>
                  </a:moveTo>
                  <a:cubicBezTo>
                    <a:pt x="76" y="87"/>
                    <a:pt x="74" y="89"/>
                    <a:pt x="71" y="88"/>
                  </a:cubicBezTo>
                  <a:cubicBezTo>
                    <a:pt x="69" y="87"/>
                    <a:pt x="66" y="86"/>
                    <a:pt x="64" y="84"/>
                  </a:cubicBezTo>
                  <a:cubicBezTo>
                    <a:pt x="44" y="60"/>
                    <a:pt x="24" y="36"/>
                    <a:pt x="5" y="13"/>
                  </a:cubicBezTo>
                  <a:cubicBezTo>
                    <a:pt x="3" y="11"/>
                    <a:pt x="2" y="9"/>
                    <a:pt x="1" y="6"/>
                  </a:cubicBezTo>
                  <a:cubicBezTo>
                    <a:pt x="0" y="2"/>
                    <a:pt x="3" y="0"/>
                    <a:pt x="7" y="1"/>
                  </a:cubicBezTo>
                  <a:cubicBezTo>
                    <a:pt x="9" y="2"/>
                    <a:pt x="12" y="3"/>
                    <a:pt x="13" y="5"/>
                  </a:cubicBezTo>
                  <a:cubicBezTo>
                    <a:pt x="33" y="29"/>
                    <a:pt x="53" y="53"/>
                    <a:pt x="73" y="76"/>
                  </a:cubicBezTo>
                  <a:cubicBezTo>
                    <a:pt x="75" y="78"/>
                    <a:pt x="76" y="81"/>
                    <a:pt x="7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5665788" y="3649663"/>
              <a:ext cx="169863" cy="169863"/>
            </a:xfrm>
            <a:custGeom>
              <a:avLst/>
              <a:gdLst>
                <a:gd name="T0" fmla="*/ 45 w 45"/>
                <a:gd name="T1" fmla="*/ 22 h 45"/>
                <a:gd name="T2" fmla="*/ 23 w 45"/>
                <a:gd name="T3" fmla="*/ 45 h 45"/>
                <a:gd name="T4" fmla="*/ 0 w 45"/>
                <a:gd name="T5" fmla="*/ 23 h 45"/>
                <a:gd name="T6" fmla="*/ 22 w 45"/>
                <a:gd name="T7" fmla="*/ 0 h 45"/>
                <a:gd name="T8" fmla="*/ 45 w 45"/>
                <a:gd name="T9" fmla="*/ 22 h 45"/>
                <a:gd name="T10" fmla="*/ 23 w 45"/>
                <a:gd name="T11" fmla="*/ 40 h 45"/>
                <a:gd name="T12" fmla="*/ 26 w 45"/>
                <a:gd name="T13" fmla="*/ 5 h 45"/>
                <a:gd name="T14" fmla="*/ 8 w 45"/>
                <a:gd name="T15" fmla="*/ 10 h 45"/>
                <a:gd name="T16" fmla="*/ 5 w 45"/>
                <a:gd name="T17" fmla="*/ 30 h 45"/>
                <a:gd name="T18" fmla="*/ 23 w 45"/>
                <a:gd name="T1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4"/>
                    <a:pt x="35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5" y="0"/>
                    <a:pt x="45" y="9"/>
                    <a:pt x="45" y="22"/>
                  </a:cubicBezTo>
                  <a:close/>
                  <a:moveTo>
                    <a:pt x="23" y="40"/>
                  </a:moveTo>
                  <a:cubicBezTo>
                    <a:pt x="7" y="29"/>
                    <a:pt x="9" y="15"/>
                    <a:pt x="26" y="5"/>
                  </a:cubicBezTo>
                  <a:cubicBezTo>
                    <a:pt x="20" y="3"/>
                    <a:pt x="12" y="5"/>
                    <a:pt x="8" y="10"/>
                  </a:cubicBezTo>
                  <a:cubicBezTo>
                    <a:pt x="2" y="15"/>
                    <a:pt x="1" y="24"/>
                    <a:pt x="5" y="30"/>
                  </a:cubicBezTo>
                  <a:cubicBezTo>
                    <a:pt x="8" y="37"/>
                    <a:pt x="15" y="41"/>
                    <a:pt x="2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6249988" y="3044825"/>
              <a:ext cx="258763" cy="293688"/>
            </a:xfrm>
            <a:custGeom>
              <a:avLst/>
              <a:gdLst>
                <a:gd name="T0" fmla="*/ 0 w 68"/>
                <a:gd name="T1" fmla="*/ 5 h 77"/>
                <a:gd name="T2" fmla="*/ 4 w 68"/>
                <a:gd name="T3" fmla="*/ 1 h 77"/>
                <a:gd name="T4" fmla="*/ 10 w 68"/>
                <a:gd name="T5" fmla="*/ 2 h 77"/>
                <a:gd name="T6" fmla="*/ 20 w 68"/>
                <a:gd name="T7" fmla="*/ 13 h 77"/>
                <a:gd name="T8" fmla="*/ 63 w 68"/>
                <a:gd name="T9" fmla="*/ 64 h 77"/>
                <a:gd name="T10" fmla="*/ 65 w 68"/>
                <a:gd name="T11" fmla="*/ 66 h 77"/>
                <a:gd name="T12" fmla="*/ 65 w 68"/>
                <a:gd name="T13" fmla="*/ 75 h 77"/>
                <a:gd name="T14" fmla="*/ 56 w 68"/>
                <a:gd name="T15" fmla="*/ 73 h 77"/>
                <a:gd name="T16" fmla="*/ 16 w 68"/>
                <a:gd name="T17" fmla="*/ 26 h 77"/>
                <a:gd name="T18" fmla="*/ 3 w 68"/>
                <a:gd name="T19" fmla="*/ 11 h 77"/>
                <a:gd name="T20" fmla="*/ 0 w 68"/>
                <a:gd name="T21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7">
                  <a:moveTo>
                    <a:pt x="0" y="5"/>
                  </a:moveTo>
                  <a:cubicBezTo>
                    <a:pt x="2" y="4"/>
                    <a:pt x="2" y="1"/>
                    <a:pt x="4" y="1"/>
                  </a:cubicBezTo>
                  <a:cubicBezTo>
                    <a:pt x="6" y="0"/>
                    <a:pt x="9" y="1"/>
                    <a:pt x="10" y="2"/>
                  </a:cubicBezTo>
                  <a:cubicBezTo>
                    <a:pt x="14" y="5"/>
                    <a:pt x="17" y="9"/>
                    <a:pt x="20" y="13"/>
                  </a:cubicBezTo>
                  <a:cubicBezTo>
                    <a:pt x="34" y="30"/>
                    <a:pt x="49" y="47"/>
                    <a:pt x="63" y="64"/>
                  </a:cubicBezTo>
                  <a:cubicBezTo>
                    <a:pt x="64" y="65"/>
                    <a:pt x="64" y="65"/>
                    <a:pt x="65" y="66"/>
                  </a:cubicBezTo>
                  <a:cubicBezTo>
                    <a:pt x="67" y="69"/>
                    <a:pt x="68" y="73"/>
                    <a:pt x="65" y="75"/>
                  </a:cubicBezTo>
                  <a:cubicBezTo>
                    <a:pt x="63" y="77"/>
                    <a:pt x="59" y="77"/>
                    <a:pt x="56" y="73"/>
                  </a:cubicBezTo>
                  <a:cubicBezTo>
                    <a:pt x="43" y="58"/>
                    <a:pt x="30" y="42"/>
                    <a:pt x="16" y="26"/>
                  </a:cubicBezTo>
                  <a:cubicBezTo>
                    <a:pt x="12" y="21"/>
                    <a:pt x="8" y="16"/>
                    <a:pt x="3" y="11"/>
                  </a:cubicBezTo>
                  <a:cubicBezTo>
                    <a:pt x="2" y="9"/>
                    <a:pt x="2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6040438" y="3238500"/>
              <a:ext cx="236538" cy="269875"/>
            </a:xfrm>
            <a:custGeom>
              <a:avLst/>
              <a:gdLst>
                <a:gd name="T0" fmla="*/ 62 w 62"/>
                <a:gd name="T1" fmla="*/ 65 h 71"/>
                <a:gd name="T2" fmla="*/ 56 w 62"/>
                <a:gd name="T3" fmla="*/ 70 h 71"/>
                <a:gd name="T4" fmla="*/ 51 w 62"/>
                <a:gd name="T5" fmla="*/ 67 h 71"/>
                <a:gd name="T6" fmla="*/ 4 w 62"/>
                <a:gd name="T7" fmla="*/ 12 h 71"/>
                <a:gd name="T8" fmla="*/ 3 w 62"/>
                <a:gd name="T9" fmla="*/ 2 h 71"/>
                <a:gd name="T10" fmla="*/ 13 w 62"/>
                <a:gd name="T11" fmla="*/ 5 h 71"/>
                <a:gd name="T12" fmla="*/ 58 w 62"/>
                <a:gd name="T13" fmla="*/ 59 h 71"/>
                <a:gd name="T14" fmla="*/ 62 w 62"/>
                <a:gd name="T15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1">
                  <a:moveTo>
                    <a:pt x="62" y="65"/>
                  </a:moveTo>
                  <a:cubicBezTo>
                    <a:pt x="61" y="69"/>
                    <a:pt x="59" y="71"/>
                    <a:pt x="56" y="70"/>
                  </a:cubicBezTo>
                  <a:cubicBezTo>
                    <a:pt x="54" y="70"/>
                    <a:pt x="52" y="68"/>
                    <a:pt x="51" y="67"/>
                  </a:cubicBezTo>
                  <a:cubicBezTo>
                    <a:pt x="35" y="48"/>
                    <a:pt x="20" y="30"/>
                    <a:pt x="4" y="12"/>
                  </a:cubicBezTo>
                  <a:cubicBezTo>
                    <a:pt x="1" y="8"/>
                    <a:pt x="0" y="4"/>
                    <a:pt x="3" y="2"/>
                  </a:cubicBezTo>
                  <a:cubicBezTo>
                    <a:pt x="5" y="0"/>
                    <a:pt x="9" y="1"/>
                    <a:pt x="13" y="5"/>
                  </a:cubicBezTo>
                  <a:cubicBezTo>
                    <a:pt x="28" y="23"/>
                    <a:pt x="43" y="41"/>
                    <a:pt x="58" y="59"/>
                  </a:cubicBezTo>
                  <a:cubicBezTo>
                    <a:pt x="60" y="61"/>
                    <a:pt x="61" y="63"/>
                    <a:pt x="62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6345238" y="3049588"/>
              <a:ext cx="174625" cy="193675"/>
            </a:xfrm>
            <a:custGeom>
              <a:avLst/>
              <a:gdLst>
                <a:gd name="T0" fmla="*/ 7 w 46"/>
                <a:gd name="T1" fmla="*/ 0 h 51"/>
                <a:gd name="T2" fmla="*/ 12 w 46"/>
                <a:gd name="T3" fmla="*/ 3 h 51"/>
                <a:gd name="T4" fmla="*/ 43 w 46"/>
                <a:gd name="T5" fmla="*/ 40 h 51"/>
                <a:gd name="T6" fmla="*/ 44 w 46"/>
                <a:gd name="T7" fmla="*/ 41 h 51"/>
                <a:gd name="T8" fmla="*/ 44 w 46"/>
                <a:gd name="T9" fmla="*/ 49 h 51"/>
                <a:gd name="T10" fmla="*/ 35 w 46"/>
                <a:gd name="T11" fmla="*/ 48 h 51"/>
                <a:gd name="T12" fmla="*/ 18 w 46"/>
                <a:gd name="T13" fmla="*/ 27 h 51"/>
                <a:gd name="T14" fmla="*/ 4 w 46"/>
                <a:gd name="T15" fmla="*/ 11 h 51"/>
                <a:gd name="T16" fmla="*/ 1 w 46"/>
                <a:gd name="T17" fmla="*/ 5 h 51"/>
                <a:gd name="T18" fmla="*/ 7 w 46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1">
                  <a:moveTo>
                    <a:pt x="7" y="0"/>
                  </a:moveTo>
                  <a:cubicBezTo>
                    <a:pt x="8" y="0"/>
                    <a:pt x="11" y="1"/>
                    <a:pt x="12" y="3"/>
                  </a:cubicBezTo>
                  <a:cubicBezTo>
                    <a:pt x="22" y="15"/>
                    <a:pt x="33" y="27"/>
                    <a:pt x="43" y="40"/>
                  </a:cubicBezTo>
                  <a:cubicBezTo>
                    <a:pt x="43" y="40"/>
                    <a:pt x="44" y="40"/>
                    <a:pt x="44" y="41"/>
                  </a:cubicBezTo>
                  <a:cubicBezTo>
                    <a:pt x="46" y="44"/>
                    <a:pt x="46" y="48"/>
                    <a:pt x="44" y="49"/>
                  </a:cubicBezTo>
                  <a:cubicBezTo>
                    <a:pt x="42" y="51"/>
                    <a:pt x="38" y="51"/>
                    <a:pt x="35" y="48"/>
                  </a:cubicBezTo>
                  <a:cubicBezTo>
                    <a:pt x="29" y="41"/>
                    <a:pt x="23" y="34"/>
                    <a:pt x="18" y="27"/>
                  </a:cubicBezTo>
                  <a:cubicBezTo>
                    <a:pt x="13" y="22"/>
                    <a:pt x="8" y="17"/>
                    <a:pt x="4" y="11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auto">
            <a:xfrm>
              <a:off x="6383338" y="3470275"/>
              <a:ext cx="82550" cy="204788"/>
            </a:xfrm>
            <a:custGeom>
              <a:avLst/>
              <a:gdLst>
                <a:gd name="T0" fmla="*/ 10 w 22"/>
                <a:gd name="T1" fmla="*/ 0 h 54"/>
                <a:gd name="T2" fmla="*/ 18 w 22"/>
                <a:gd name="T3" fmla="*/ 21 h 54"/>
                <a:gd name="T4" fmla="*/ 21 w 22"/>
                <a:gd name="T5" fmla="*/ 42 h 54"/>
                <a:gd name="T6" fmla="*/ 7 w 22"/>
                <a:gd name="T7" fmla="*/ 52 h 54"/>
                <a:gd name="T8" fmla="*/ 1 w 22"/>
                <a:gd name="T9" fmla="*/ 46 h 54"/>
                <a:gd name="T10" fmla="*/ 1 w 22"/>
                <a:gd name="T11" fmla="*/ 27 h 54"/>
                <a:gd name="T12" fmla="*/ 8 w 22"/>
                <a:gd name="T13" fmla="*/ 0 h 54"/>
                <a:gd name="T14" fmla="*/ 10 w 22"/>
                <a:gd name="T15" fmla="*/ 0 h 54"/>
                <a:gd name="T16" fmla="*/ 12 w 22"/>
                <a:gd name="T17" fmla="*/ 42 h 54"/>
                <a:gd name="T18" fmla="*/ 9 w 22"/>
                <a:gd name="T19" fmla="*/ 14 h 54"/>
                <a:gd name="T20" fmla="*/ 12 w 22"/>
                <a:gd name="T2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cubicBezTo>
                    <a:pt x="12" y="7"/>
                    <a:pt x="16" y="14"/>
                    <a:pt x="18" y="21"/>
                  </a:cubicBezTo>
                  <a:cubicBezTo>
                    <a:pt x="20" y="28"/>
                    <a:pt x="21" y="35"/>
                    <a:pt x="21" y="42"/>
                  </a:cubicBezTo>
                  <a:cubicBezTo>
                    <a:pt x="22" y="50"/>
                    <a:pt x="15" y="54"/>
                    <a:pt x="7" y="52"/>
                  </a:cubicBezTo>
                  <a:cubicBezTo>
                    <a:pt x="4" y="51"/>
                    <a:pt x="1" y="49"/>
                    <a:pt x="1" y="46"/>
                  </a:cubicBezTo>
                  <a:cubicBezTo>
                    <a:pt x="1" y="39"/>
                    <a:pt x="0" y="33"/>
                    <a:pt x="1" y="27"/>
                  </a:cubicBezTo>
                  <a:cubicBezTo>
                    <a:pt x="3" y="18"/>
                    <a:pt x="5" y="9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12" y="42"/>
                  </a:moveTo>
                  <a:cubicBezTo>
                    <a:pt x="16" y="32"/>
                    <a:pt x="13" y="23"/>
                    <a:pt x="9" y="14"/>
                  </a:cubicBezTo>
                  <a:cubicBezTo>
                    <a:pt x="6" y="24"/>
                    <a:pt x="7" y="33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6037263" y="3333750"/>
              <a:ext cx="147638" cy="166688"/>
            </a:xfrm>
            <a:custGeom>
              <a:avLst/>
              <a:gdLst>
                <a:gd name="T0" fmla="*/ 6 w 39"/>
                <a:gd name="T1" fmla="*/ 0 h 44"/>
                <a:gd name="T2" fmla="*/ 11 w 39"/>
                <a:gd name="T3" fmla="*/ 4 h 44"/>
                <a:gd name="T4" fmla="*/ 36 w 39"/>
                <a:gd name="T5" fmla="*/ 33 h 44"/>
                <a:gd name="T6" fmla="*/ 37 w 39"/>
                <a:gd name="T7" fmla="*/ 42 h 44"/>
                <a:gd name="T8" fmla="*/ 28 w 39"/>
                <a:gd name="T9" fmla="*/ 39 h 44"/>
                <a:gd name="T10" fmla="*/ 3 w 39"/>
                <a:gd name="T11" fmla="*/ 11 h 44"/>
                <a:gd name="T12" fmla="*/ 1 w 39"/>
                <a:gd name="T13" fmla="*/ 5 h 44"/>
                <a:gd name="T14" fmla="*/ 6 w 39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6" y="0"/>
                  </a:moveTo>
                  <a:cubicBezTo>
                    <a:pt x="7" y="1"/>
                    <a:pt x="9" y="2"/>
                    <a:pt x="11" y="4"/>
                  </a:cubicBezTo>
                  <a:cubicBezTo>
                    <a:pt x="19" y="13"/>
                    <a:pt x="27" y="23"/>
                    <a:pt x="36" y="33"/>
                  </a:cubicBezTo>
                  <a:cubicBezTo>
                    <a:pt x="39" y="36"/>
                    <a:pt x="39" y="40"/>
                    <a:pt x="37" y="42"/>
                  </a:cubicBezTo>
                  <a:cubicBezTo>
                    <a:pt x="35" y="44"/>
                    <a:pt x="31" y="43"/>
                    <a:pt x="28" y="39"/>
                  </a:cubicBezTo>
                  <a:cubicBezTo>
                    <a:pt x="19" y="30"/>
                    <a:pt x="11" y="20"/>
                    <a:pt x="3" y="11"/>
                  </a:cubicBezTo>
                  <a:cubicBezTo>
                    <a:pt x="2" y="9"/>
                    <a:pt x="1" y="7"/>
                    <a:pt x="1" y="5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9324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735" y="1"/>
            <a:ext cx="11760200" cy="411476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665075" y="-40117"/>
            <a:ext cx="731351" cy="83516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/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Text Placeholder 9">
            <a:extLst>
              <a:ext uri="{FF2B5EF4-FFF2-40B4-BE49-F238E27FC236}">
                <a16:creationId xmlns="" xmlns:a16="http://schemas.microsoft.com/office/drawing/2014/main" id="{EB62A9F0-2206-4C86-BE43-A0CDC87498C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0026" y="83516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5738436" y="110369"/>
            <a:ext cx="575708" cy="534190"/>
            <a:chOff x="6096000" y="3663950"/>
            <a:chExt cx="990600" cy="919163"/>
          </a:xfrm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6205538" y="3663950"/>
              <a:ext cx="771525" cy="425450"/>
            </a:xfrm>
            <a:custGeom>
              <a:avLst/>
              <a:gdLst>
                <a:gd name="T0" fmla="*/ 40 w 203"/>
                <a:gd name="T1" fmla="*/ 74 h 112"/>
                <a:gd name="T2" fmla="*/ 63 w 203"/>
                <a:gd name="T3" fmla="*/ 36 h 112"/>
                <a:gd name="T4" fmla="*/ 58 w 203"/>
                <a:gd name="T5" fmla="*/ 15 h 112"/>
                <a:gd name="T6" fmla="*/ 82 w 203"/>
                <a:gd name="T7" fmla="*/ 2 h 112"/>
                <a:gd name="T8" fmla="*/ 122 w 203"/>
                <a:gd name="T9" fmla="*/ 2 h 112"/>
                <a:gd name="T10" fmla="*/ 145 w 203"/>
                <a:gd name="T11" fmla="*/ 13 h 112"/>
                <a:gd name="T12" fmla="*/ 141 w 203"/>
                <a:gd name="T13" fmla="*/ 34 h 112"/>
                <a:gd name="T14" fmla="*/ 171 w 203"/>
                <a:gd name="T15" fmla="*/ 51 h 112"/>
                <a:gd name="T16" fmla="*/ 166 w 203"/>
                <a:gd name="T17" fmla="*/ 73 h 112"/>
                <a:gd name="T18" fmla="*/ 190 w 203"/>
                <a:gd name="T19" fmla="*/ 77 h 112"/>
                <a:gd name="T20" fmla="*/ 203 w 203"/>
                <a:gd name="T21" fmla="*/ 92 h 112"/>
                <a:gd name="T22" fmla="*/ 192 w 203"/>
                <a:gd name="T23" fmla="*/ 106 h 112"/>
                <a:gd name="T24" fmla="*/ 173 w 203"/>
                <a:gd name="T25" fmla="*/ 110 h 112"/>
                <a:gd name="T26" fmla="*/ 31 w 203"/>
                <a:gd name="T27" fmla="*/ 111 h 112"/>
                <a:gd name="T28" fmla="*/ 19 w 203"/>
                <a:gd name="T29" fmla="*/ 110 h 112"/>
                <a:gd name="T30" fmla="*/ 0 w 203"/>
                <a:gd name="T31" fmla="*/ 91 h 112"/>
                <a:gd name="T32" fmla="*/ 20 w 203"/>
                <a:gd name="T33" fmla="*/ 75 h 112"/>
                <a:gd name="T34" fmla="*/ 40 w 203"/>
                <a:gd name="T35" fmla="*/ 74 h 112"/>
                <a:gd name="T36" fmla="*/ 12 w 203"/>
                <a:gd name="T37" fmla="*/ 89 h 112"/>
                <a:gd name="T38" fmla="*/ 13 w 203"/>
                <a:gd name="T39" fmla="*/ 95 h 112"/>
                <a:gd name="T40" fmla="*/ 191 w 203"/>
                <a:gd name="T41" fmla="*/ 95 h 112"/>
                <a:gd name="T42" fmla="*/ 191 w 203"/>
                <a:gd name="T43" fmla="*/ 89 h 112"/>
                <a:gd name="T44" fmla="*/ 12 w 203"/>
                <a:gd name="T45" fmla="*/ 89 h 112"/>
                <a:gd name="T46" fmla="*/ 43 w 203"/>
                <a:gd name="T47" fmla="*/ 52 h 112"/>
                <a:gd name="T48" fmla="*/ 43 w 203"/>
                <a:gd name="T49" fmla="*/ 58 h 112"/>
                <a:gd name="T50" fmla="*/ 160 w 203"/>
                <a:gd name="T51" fmla="*/ 58 h 112"/>
                <a:gd name="T52" fmla="*/ 160 w 203"/>
                <a:gd name="T53" fmla="*/ 52 h 112"/>
                <a:gd name="T54" fmla="*/ 43 w 203"/>
                <a:gd name="T55" fmla="*/ 52 h 112"/>
                <a:gd name="T56" fmla="*/ 135 w 203"/>
                <a:gd name="T57" fmla="*/ 22 h 112"/>
                <a:gd name="T58" fmla="*/ 135 w 203"/>
                <a:gd name="T59" fmla="*/ 16 h 112"/>
                <a:gd name="T60" fmla="*/ 68 w 203"/>
                <a:gd name="T61" fmla="*/ 16 h 112"/>
                <a:gd name="T62" fmla="*/ 68 w 203"/>
                <a:gd name="T63" fmla="*/ 22 h 112"/>
                <a:gd name="T64" fmla="*/ 135 w 203"/>
                <a:gd name="T6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112">
                  <a:moveTo>
                    <a:pt x="40" y="74"/>
                  </a:moveTo>
                  <a:cubicBezTo>
                    <a:pt x="22" y="50"/>
                    <a:pt x="28" y="42"/>
                    <a:pt x="63" y="36"/>
                  </a:cubicBezTo>
                  <a:cubicBezTo>
                    <a:pt x="61" y="29"/>
                    <a:pt x="55" y="18"/>
                    <a:pt x="58" y="15"/>
                  </a:cubicBezTo>
                  <a:cubicBezTo>
                    <a:pt x="63" y="8"/>
                    <a:pt x="73" y="4"/>
                    <a:pt x="82" y="2"/>
                  </a:cubicBezTo>
                  <a:cubicBezTo>
                    <a:pt x="95" y="0"/>
                    <a:pt x="109" y="0"/>
                    <a:pt x="122" y="2"/>
                  </a:cubicBezTo>
                  <a:cubicBezTo>
                    <a:pt x="130" y="3"/>
                    <a:pt x="141" y="7"/>
                    <a:pt x="145" y="13"/>
                  </a:cubicBezTo>
                  <a:cubicBezTo>
                    <a:pt x="148" y="18"/>
                    <a:pt x="142" y="29"/>
                    <a:pt x="141" y="34"/>
                  </a:cubicBezTo>
                  <a:cubicBezTo>
                    <a:pt x="150" y="39"/>
                    <a:pt x="162" y="43"/>
                    <a:pt x="171" y="51"/>
                  </a:cubicBezTo>
                  <a:cubicBezTo>
                    <a:pt x="174" y="53"/>
                    <a:pt x="168" y="65"/>
                    <a:pt x="166" y="73"/>
                  </a:cubicBezTo>
                  <a:cubicBezTo>
                    <a:pt x="172" y="74"/>
                    <a:pt x="182" y="74"/>
                    <a:pt x="190" y="77"/>
                  </a:cubicBezTo>
                  <a:cubicBezTo>
                    <a:pt x="196" y="79"/>
                    <a:pt x="202" y="86"/>
                    <a:pt x="203" y="92"/>
                  </a:cubicBezTo>
                  <a:cubicBezTo>
                    <a:pt x="203" y="97"/>
                    <a:pt x="197" y="104"/>
                    <a:pt x="192" y="106"/>
                  </a:cubicBezTo>
                  <a:cubicBezTo>
                    <a:pt x="187" y="110"/>
                    <a:pt x="179" y="110"/>
                    <a:pt x="173" y="110"/>
                  </a:cubicBezTo>
                  <a:cubicBezTo>
                    <a:pt x="126" y="111"/>
                    <a:pt x="78" y="111"/>
                    <a:pt x="31" y="111"/>
                  </a:cubicBezTo>
                  <a:cubicBezTo>
                    <a:pt x="27" y="111"/>
                    <a:pt x="22" y="112"/>
                    <a:pt x="19" y="110"/>
                  </a:cubicBezTo>
                  <a:cubicBezTo>
                    <a:pt x="12" y="104"/>
                    <a:pt x="6" y="97"/>
                    <a:pt x="0" y="91"/>
                  </a:cubicBezTo>
                  <a:cubicBezTo>
                    <a:pt x="6" y="85"/>
                    <a:pt x="13" y="79"/>
                    <a:pt x="20" y="75"/>
                  </a:cubicBezTo>
                  <a:cubicBezTo>
                    <a:pt x="26" y="73"/>
                    <a:pt x="33" y="74"/>
                    <a:pt x="40" y="74"/>
                  </a:cubicBezTo>
                  <a:close/>
                  <a:moveTo>
                    <a:pt x="12" y="89"/>
                  </a:moveTo>
                  <a:cubicBezTo>
                    <a:pt x="13" y="91"/>
                    <a:pt x="13" y="93"/>
                    <a:pt x="13" y="95"/>
                  </a:cubicBezTo>
                  <a:cubicBezTo>
                    <a:pt x="72" y="95"/>
                    <a:pt x="132" y="95"/>
                    <a:pt x="191" y="95"/>
                  </a:cubicBezTo>
                  <a:cubicBezTo>
                    <a:pt x="191" y="93"/>
                    <a:pt x="191" y="91"/>
                    <a:pt x="191" y="89"/>
                  </a:cubicBezTo>
                  <a:cubicBezTo>
                    <a:pt x="132" y="89"/>
                    <a:pt x="72" y="89"/>
                    <a:pt x="12" y="89"/>
                  </a:cubicBezTo>
                  <a:close/>
                  <a:moveTo>
                    <a:pt x="43" y="52"/>
                  </a:moveTo>
                  <a:cubicBezTo>
                    <a:pt x="43" y="54"/>
                    <a:pt x="43" y="56"/>
                    <a:pt x="43" y="58"/>
                  </a:cubicBezTo>
                  <a:cubicBezTo>
                    <a:pt x="82" y="58"/>
                    <a:pt x="121" y="58"/>
                    <a:pt x="160" y="58"/>
                  </a:cubicBezTo>
                  <a:cubicBezTo>
                    <a:pt x="160" y="56"/>
                    <a:pt x="160" y="54"/>
                    <a:pt x="160" y="52"/>
                  </a:cubicBezTo>
                  <a:cubicBezTo>
                    <a:pt x="121" y="52"/>
                    <a:pt x="82" y="52"/>
                    <a:pt x="43" y="52"/>
                  </a:cubicBezTo>
                  <a:close/>
                  <a:moveTo>
                    <a:pt x="135" y="22"/>
                  </a:moveTo>
                  <a:cubicBezTo>
                    <a:pt x="135" y="20"/>
                    <a:pt x="135" y="18"/>
                    <a:pt x="135" y="16"/>
                  </a:cubicBezTo>
                  <a:cubicBezTo>
                    <a:pt x="113" y="16"/>
                    <a:pt x="91" y="16"/>
                    <a:pt x="68" y="16"/>
                  </a:cubicBezTo>
                  <a:cubicBezTo>
                    <a:pt x="68" y="18"/>
                    <a:pt x="68" y="20"/>
                    <a:pt x="68" y="22"/>
                  </a:cubicBezTo>
                  <a:cubicBezTo>
                    <a:pt x="91" y="22"/>
                    <a:pt x="113" y="22"/>
                    <a:pt x="135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6205538" y="4222750"/>
              <a:ext cx="771525" cy="360363"/>
            </a:xfrm>
            <a:custGeom>
              <a:avLst/>
              <a:gdLst>
                <a:gd name="T0" fmla="*/ 39 w 203"/>
                <a:gd name="T1" fmla="*/ 35 h 95"/>
                <a:gd name="T2" fmla="*/ 17 w 203"/>
                <a:gd name="T3" fmla="*/ 34 h 95"/>
                <a:gd name="T4" fmla="*/ 0 w 203"/>
                <a:gd name="T5" fmla="*/ 18 h 95"/>
                <a:gd name="T6" fmla="*/ 17 w 203"/>
                <a:gd name="T7" fmla="*/ 2 h 95"/>
                <a:gd name="T8" fmla="*/ 63 w 203"/>
                <a:gd name="T9" fmla="*/ 1 h 95"/>
                <a:gd name="T10" fmla="*/ 175 w 203"/>
                <a:gd name="T11" fmla="*/ 1 h 95"/>
                <a:gd name="T12" fmla="*/ 203 w 203"/>
                <a:gd name="T13" fmla="*/ 18 h 95"/>
                <a:gd name="T14" fmla="*/ 174 w 203"/>
                <a:gd name="T15" fmla="*/ 35 h 95"/>
                <a:gd name="T16" fmla="*/ 164 w 203"/>
                <a:gd name="T17" fmla="*/ 35 h 95"/>
                <a:gd name="T18" fmla="*/ 171 w 203"/>
                <a:gd name="T19" fmla="*/ 59 h 95"/>
                <a:gd name="T20" fmla="*/ 144 w 203"/>
                <a:gd name="T21" fmla="*/ 71 h 95"/>
                <a:gd name="T22" fmla="*/ 136 w 203"/>
                <a:gd name="T23" fmla="*/ 72 h 95"/>
                <a:gd name="T24" fmla="*/ 90 w 203"/>
                <a:gd name="T25" fmla="*/ 84 h 95"/>
                <a:gd name="T26" fmla="*/ 70 w 203"/>
                <a:gd name="T27" fmla="*/ 74 h 95"/>
                <a:gd name="T28" fmla="*/ 56 w 203"/>
                <a:gd name="T29" fmla="*/ 71 h 95"/>
                <a:gd name="T30" fmla="*/ 33 w 203"/>
                <a:gd name="T31" fmla="*/ 60 h 95"/>
                <a:gd name="T32" fmla="*/ 39 w 203"/>
                <a:gd name="T33" fmla="*/ 35 h 95"/>
                <a:gd name="T34" fmla="*/ 190 w 203"/>
                <a:gd name="T35" fmla="*/ 21 h 95"/>
                <a:gd name="T36" fmla="*/ 9 w 203"/>
                <a:gd name="T37" fmla="*/ 21 h 95"/>
                <a:gd name="T38" fmla="*/ 190 w 203"/>
                <a:gd name="T39" fmla="*/ 21 h 95"/>
                <a:gd name="T40" fmla="*/ 112 w 203"/>
                <a:gd name="T41" fmla="*/ 70 h 95"/>
                <a:gd name="T42" fmla="*/ 118 w 203"/>
                <a:gd name="T43" fmla="*/ 64 h 95"/>
                <a:gd name="T44" fmla="*/ 101 w 203"/>
                <a:gd name="T45" fmla="*/ 47 h 95"/>
                <a:gd name="T46" fmla="*/ 90 w 203"/>
                <a:gd name="T47" fmla="*/ 70 h 95"/>
                <a:gd name="T48" fmla="*/ 112 w 203"/>
                <a:gd name="T49" fmla="*/ 70 h 95"/>
                <a:gd name="T50" fmla="*/ 122 w 203"/>
                <a:gd name="T51" fmla="*/ 48 h 95"/>
                <a:gd name="T52" fmla="*/ 164 w 203"/>
                <a:gd name="T53" fmla="*/ 50 h 95"/>
                <a:gd name="T54" fmla="*/ 122 w 203"/>
                <a:gd name="T55" fmla="*/ 48 h 95"/>
                <a:gd name="T56" fmla="*/ 43 w 203"/>
                <a:gd name="T57" fmla="*/ 50 h 95"/>
                <a:gd name="T58" fmla="*/ 44 w 203"/>
                <a:gd name="T59" fmla="*/ 57 h 95"/>
                <a:gd name="T60" fmla="*/ 78 w 203"/>
                <a:gd name="T61" fmla="*/ 48 h 95"/>
                <a:gd name="T62" fmla="*/ 43 w 203"/>
                <a:gd name="T6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95">
                  <a:moveTo>
                    <a:pt x="39" y="35"/>
                  </a:moveTo>
                  <a:cubicBezTo>
                    <a:pt x="32" y="35"/>
                    <a:pt x="24" y="37"/>
                    <a:pt x="17" y="34"/>
                  </a:cubicBezTo>
                  <a:cubicBezTo>
                    <a:pt x="10" y="31"/>
                    <a:pt x="5" y="24"/>
                    <a:pt x="0" y="18"/>
                  </a:cubicBezTo>
                  <a:cubicBezTo>
                    <a:pt x="5" y="13"/>
                    <a:pt x="11" y="3"/>
                    <a:pt x="17" y="2"/>
                  </a:cubicBezTo>
                  <a:cubicBezTo>
                    <a:pt x="32" y="0"/>
                    <a:pt x="48" y="1"/>
                    <a:pt x="63" y="1"/>
                  </a:cubicBezTo>
                  <a:cubicBezTo>
                    <a:pt x="100" y="1"/>
                    <a:pt x="137" y="1"/>
                    <a:pt x="175" y="1"/>
                  </a:cubicBezTo>
                  <a:cubicBezTo>
                    <a:pt x="188" y="1"/>
                    <a:pt x="203" y="1"/>
                    <a:pt x="203" y="18"/>
                  </a:cubicBezTo>
                  <a:cubicBezTo>
                    <a:pt x="203" y="36"/>
                    <a:pt x="187" y="35"/>
                    <a:pt x="174" y="35"/>
                  </a:cubicBezTo>
                  <a:cubicBezTo>
                    <a:pt x="170" y="35"/>
                    <a:pt x="166" y="35"/>
                    <a:pt x="164" y="35"/>
                  </a:cubicBezTo>
                  <a:cubicBezTo>
                    <a:pt x="167" y="43"/>
                    <a:pt x="174" y="56"/>
                    <a:pt x="171" y="59"/>
                  </a:cubicBezTo>
                  <a:cubicBezTo>
                    <a:pt x="165" y="66"/>
                    <a:pt x="153" y="68"/>
                    <a:pt x="144" y="71"/>
                  </a:cubicBezTo>
                  <a:cubicBezTo>
                    <a:pt x="141" y="72"/>
                    <a:pt x="136" y="71"/>
                    <a:pt x="136" y="72"/>
                  </a:cubicBezTo>
                  <a:cubicBezTo>
                    <a:pt x="125" y="95"/>
                    <a:pt x="105" y="81"/>
                    <a:pt x="90" y="84"/>
                  </a:cubicBezTo>
                  <a:cubicBezTo>
                    <a:pt x="83" y="85"/>
                    <a:pt x="71" y="89"/>
                    <a:pt x="70" y="74"/>
                  </a:cubicBezTo>
                  <a:cubicBezTo>
                    <a:pt x="70" y="73"/>
                    <a:pt x="61" y="73"/>
                    <a:pt x="56" y="71"/>
                  </a:cubicBezTo>
                  <a:cubicBezTo>
                    <a:pt x="48" y="68"/>
                    <a:pt x="36" y="66"/>
                    <a:pt x="33" y="60"/>
                  </a:cubicBezTo>
                  <a:cubicBezTo>
                    <a:pt x="30" y="54"/>
                    <a:pt x="36" y="44"/>
                    <a:pt x="39" y="35"/>
                  </a:cubicBezTo>
                  <a:close/>
                  <a:moveTo>
                    <a:pt x="190" y="21"/>
                  </a:moveTo>
                  <a:cubicBezTo>
                    <a:pt x="174" y="9"/>
                    <a:pt x="27" y="9"/>
                    <a:pt x="9" y="21"/>
                  </a:cubicBezTo>
                  <a:cubicBezTo>
                    <a:pt x="72" y="21"/>
                    <a:pt x="131" y="21"/>
                    <a:pt x="190" y="21"/>
                  </a:cubicBezTo>
                  <a:close/>
                  <a:moveTo>
                    <a:pt x="112" y="70"/>
                  </a:moveTo>
                  <a:cubicBezTo>
                    <a:pt x="114" y="68"/>
                    <a:pt x="116" y="66"/>
                    <a:pt x="118" y="64"/>
                  </a:cubicBezTo>
                  <a:cubicBezTo>
                    <a:pt x="112" y="58"/>
                    <a:pt x="107" y="47"/>
                    <a:pt x="101" y="47"/>
                  </a:cubicBezTo>
                  <a:cubicBezTo>
                    <a:pt x="88" y="48"/>
                    <a:pt x="88" y="59"/>
                    <a:pt x="90" y="70"/>
                  </a:cubicBezTo>
                  <a:cubicBezTo>
                    <a:pt x="98" y="70"/>
                    <a:pt x="105" y="70"/>
                    <a:pt x="112" y="70"/>
                  </a:cubicBezTo>
                  <a:close/>
                  <a:moveTo>
                    <a:pt x="122" y="48"/>
                  </a:moveTo>
                  <a:cubicBezTo>
                    <a:pt x="135" y="64"/>
                    <a:pt x="147" y="64"/>
                    <a:pt x="164" y="50"/>
                  </a:cubicBezTo>
                  <a:cubicBezTo>
                    <a:pt x="149" y="49"/>
                    <a:pt x="138" y="48"/>
                    <a:pt x="122" y="48"/>
                  </a:cubicBezTo>
                  <a:close/>
                  <a:moveTo>
                    <a:pt x="43" y="50"/>
                  </a:moveTo>
                  <a:cubicBezTo>
                    <a:pt x="43" y="52"/>
                    <a:pt x="43" y="55"/>
                    <a:pt x="44" y="57"/>
                  </a:cubicBezTo>
                  <a:cubicBezTo>
                    <a:pt x="56" y="61"/>
                    <a:pt x="68" y="66"/>
                    <a:pt x="78" y="48"/>
                  </a:cubicBezTo>
                  <a:cubicBezTo>
                    <a:pt x="66" y="49"/>
                    <a:pt x="55" y="49"/>
                    <a:pt x="43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6096000" y="4089400"/>
              <a:ext cx="990600" cy="125413"/>
            </a:xfrm>
            <a:custGeom>
              <a:avLst/>
              <a:gdLst>
                <a:gd name="T0" fmla="*/ 131 w 261"/>
                <a:gd name="T1" fmla="*/ 33 h 33"/>
                <a:gd name="T2" fmla="*/ 25 w 261"/>
                <a:gd name="T3" fmla="*/ 33 h 33"/>
                <a:gd name="T4" fmla="*/ 0 w 261"/>
                <a:gd name="T5" fmla="*/ 17 h 33"/>
                <a:gd name="T6" fmla="*/ 25 w 261"/>
                <a:gd name="T7" fmla="*/ 0 h 33"/>
                <a:gd name="T8" fmla="*/ 236 w 261"/>
                <a:gd name="T9" fmla="*/ 0 h 33"/>
                <a:gd name="T10" fmla="*/ 261 w 261"/>
                <a:gd name="T11" fmla="*/ 16 h 33"/>
                <a:gd name="T12" fmla="*/ 237 w 261"/>
                <a:gd name="T13" fmla="*/ 33 h 33"/>
                <a:gd name="T14" fmla="*/ 131 w 261"/>
                <a:gd name="T15" fmla="*/ 33 h 33"/>
                <a:gd name="T16" fmla="*/ 13 w 261"/>
                <a:gd name="T17" fmla="*/ 20 h 33"/>
                <a:gd name="T18" fmla="*/ 252 w 261"/>
                <a:gd name="T19" fmla="*/ 20 h 33"/>
                <a:gd name="T20" fmla="*/ 13 w 261"/>
                <a:gd name="T2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">
                  <a:moveTo>
                    <a:pt x="131" y="33"/>
                  </a:moveTo>
                  <a:cubicBezTo>
                    <a:pt x="96" y="33"/>
                    <a:pt x="60" y="33"/>
                    <a:pt x="25" y="33"/>
                  </a:cubicBezTo>
                  <a:cubicBezTo>
                    <a:pt x="13" y="33"/>
                    <a:pt x="1" y="32"/>
                    <a:pt x="0" y="17"/>
                  </a:cubicBezTo>
                  <a:cubicBezTo>
                    <a:pt x="0" y="2"/>
                    <a:pt x="13" y="0"/>
                    <a:pt x="25" y="0"/>
                  </a:cubicBezTo>
                  <a:cubicBezTo>
                    <a:pt x="95" y="0"/>
                    <a:pt x="166" y="0"/>
                    <a:pt x="236" y="0"/>
                  </a:cubicBezTo>
                  <a:cubicBezTo>
                    <a:pt x="248" y="0"/>
                    <a:pt x="261" y="1"/>
                    <a:pt x="261" y="16"/>
                  </a:cubicBezTo>
                  <a:cubicBezTo>
                    <a:pt x="261" y="32"/>
                    <a:pt x="249" y="33"/>
                    <a:pt x="237" y="33"/>
                  </a:cubicBezTo>
                  <a:cubicBezTo>
                    <a:pt x="201" y="33"/>
                    <a:pt x="166" y="33"/>
                    <a:pt x="131" y="33"/>
                  </a:cubicBezTo>
                  <a:close/>
                  <a:moveTo>
                    <a:pt x="13" y="20"/>
                  </a:moveTo>
                  <a:cubicBezTo>
                    <a:pt x="92" y="20"/>
                    <a:pt x="170" y="20"/>
                    <a:pt x="252" y="20"/>
                  </a:cubicBezTo>
                  <a:cubicBezTo>
                    <a:pt x="235" y="8"/>
                    <a:pt x="29" y="7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6330914" y="2182020"/>
            <a:ext cx="2128075" cy="243014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4169299" y="2182020"/>
            <a:ext cx="2128075" cy="243014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6">
            <a:extLst>
              <a:ext uri="{FF2B5EF4-FFF2-40B4-BE49-F238E27FC236}">
                <a16:creationId xmlns="" xmlns:a16="http://schemas.microsoft.com/office/drawing/2014/main" id="{3B8134BF-3F5A-4DA1-87FE-FF9660644FC1}"/>
              </a:ext>
            </a:extLst>
          </p:cNvPr>
          <p:cNvSpPr>
            <a:spLocks/>
          </p:cNvSpPr>
          <p:nvPr userDrawn="1"/>
        </p:nvSpPr>
        <p:spPr bwMode="auto">
          <a:xfrm>
            <a:off x="5266876" y="4101831"/>
            <a:ext cx="2128075" cy="2430142"/>
          </a:xfrm>
          <a:custGeom>
            <a:avLst/>
            <a:gdLst>
              <a:gd name="T0" fmla="*/ 559 w 782"/>
              <a:gd name="T1" fmla="*/ 88 h 893"/>
              <a:gd name="T2" fmla="*/ 391 w 782"/>
              <a:gd name="T3" fmla="*/ 0 h 893"/>
              <a:gd name="T4" fmla="*/ 0 w 782"/>
              <a:gd name="T5" fmla="*/ 204 h 893"/>
              <a:gd name="T6" fmla="*/ 0 w 782"/>
              <a:gd name="T7" fmla="*/ 673 h 893"/>
              <a:gd name="T8" fmla="*/ 409 w 782"/>
              <a:gd name="T9" fmla="*/ 893 h 893"/>
              <a:gd name="T10" fmla="*/ 559 w 782"/>
              <a:gd name="T11" fmla="*/ 805 h 893"/>
              <a:gd name="T12" fmla="*/ 782 w 782"/>
              <a:gd name="T13" fmla="*/ 673 h 893"/>
              <a:gd name="T14" fmla="*/ 782 w 782"/>
              <a:gd name="T15" fmla="*/ 204 h 893"/>
              <a:gd name="T16" fmla="*/ 559 w 782"/>
              <a:gd name="T17" fmla="*/ 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2" h="893">
                <a:moveTo>
                  <a:pt x="559" y="88"/>
                </a:moveTo>
                <a:lnTo>
                  <a:pt x="391" y="0"/>
                </a:lnTo>
                <a:lnTo>
                  <a:pt x="0" y="204"/>
                </a:lnTo>
                <a:lnTo>
                  <a:pt x="0" y="673"/>
                </a:lnTo>
                <a:lnTo>
                  <a:pt x="409" y="893"/>
                </a:lnTo>
                <a:lnTo>
                  <a:pt x="559" y="805"/>
                </a:lnTo>
                <a:lnTo>
                  <a:pt x="782" y="673"/>
                </a:lnTo>
                <a:lnTo>
                  <a:pt x="782" y="204"/>
                </a:lnTo>
                <a:lnTo>
                  <a:pt x="559" y="88"/>
                </a:lnTo>
                <a:close/>
              </a:path>
            </a:pathLst>
          </a:custGeom>
          <a:solidFill>
            <a:srgbClr val="F8BA16">
              <a:alpha val="20000"/>
            </a:srgbClr>
          </a:solidFill>
          <a:ln w="61913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39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710" r:id="rId3"/>
    <p:sldLayoutId id="2147483712" r:id="rId4"/>
    <p:sldLayoutId id="2147483731" r:id="rId5"/>
    <p:sldLayoutId id="2147483716" r:id="rId6"/>
    <p:sldLayoutId id="2147483718" r:id="rId7"/>
    <p:sldLayoutId id="2147483722" r:id="rId8"/>
    <p:sldLayoutId id="2147483719" r:id="rId9"/>
    <p:sldLayoutId id="2147483720" r:id="rId10"/>
    <p:sldLayoutId id="2147483721" r:id="rId11"/>
    <p:sldLayoutId id="2147483714" r:id="rId12"/>
    <p:sldLayoutId id="2147483717" r:id="rId13"/>
    <p:sldLayoutId id="2147483711" r:id="rId14"/>
    <p:sldLayoutId id="2147483715" r:id="rId15"/>
    <p:sldLayoutId id="2147483709" r:id="rId16"/>
    <p:sldLayoutId id="2147483688" r:id="rId17"/>
    <p:sldLayoutId id="2147483692" r:id="rId18"/>
    <p:sldLayoutId id="2147483654" r:id="rId19"/>
    <p:sldLayoutId id="2147483690" r:id="rId20"/>
    <p:sldLayoutId id="2147483691" r:id="rId21"/>
    <p:sldLayoutId id="2147483702" r:id="rId22"/>
    <p:sldLayoutId id="2147483693" r:id="rId23"/>
    <p:sldLayoutId id="2147483704" r:id="rId24"/>
    <p:sldLayoutId id="2147483689" r:id="rId25"/>
    <p:sldLayoutId id="2147483694" r:id="rId26"/>
    <p:sldLayoutId id="2147483706" r:id="rId27"/>
    <p:sldLayoutId id="2147483708" r:id="rId28"/>
    <p:sldLayoutId id="2147483695" r:id="rId29"/>
    <p:sldLayoutId id="2147483697" r:id="rId30"/>
    <p:sldLayoutId id="2147483703" r:id="rId31"/>
    <p:sldLayoutId id="2147483705" r:id="rId32"/>
    <p:sldLayoutId id="2147483656" r:id="rId33"/>
    <p:sldLayoutId id="2147483687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emf"/><Relationship Id="rId4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emf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1036" y="6019800"/>
            <a:ext cx="12192000" cy="862441"/>
          </a:xfrm>
          <a:custGeom>
            <a:avLst/>
            <a:gdLst>
              <a:gd name="connsiteX0" fmla="*/ 0 w 12192000"/>
              <a:gd name="connsiteY0" fmla="*/ 0 h 1226649"/>
              <a:gd name="connsiteX1" fmla="*/ 12192000 w 12192000"/>
              <a:gd name="connsiteY1" fmla="*/ 0 h 1226649"/>
              <a:gd name="connsiteX2" fmla="*/ 12192000 w 12192000"/>
              <a:gd name="connsiteY2" fmla="*/ 1226649 h 1226649"/>
              <a:gd name="connsiteX3" fmla="*/ 0 w 12192000"/>
              <a:gd name="connsiteY3" fmla="*/ 1226649 h 1226649"/>
              <a:gd name="connsiteX4" fmla="*/ 0 w 12192000"/>
              <a:gd name="connsiteY4" fmla="*/ 0 h 1226649"/>
              <a:gd name="connsiteX0" fmla="*/ 508000 w 12192000"/>
              <a:gd name="connsiteY0" fmla="*/ 254000 h 1226649"/>
              <a:gd name="connsiteX1" fmla="*/ 12192000 w 12192000"/>
              <a:gd name="connsiteY1" fmla="*/ 0 h 1226649"/>
              <a:gd name="connsiteX2" fmla="*/ 12192000 w 12192000"/>
              <a:gd name="connsiteY2" fmla="*/ 1226649 h 1226649"/>
              <a:gd name="connsiteX3" fmla="*/ 0 w 12192000"/>
              <a:gd name="connsiteY3" fmla="*/ 1226649 h 1226649"/>
              <a:gd name="connsiteX4" fmla="*/ 508000 w 12192000"/>
              <a:gd name="connsiteY4" fmla="*/ 254000 h 1226649"/>
              <a:gd name="connsiteX0" fmla="*/ 508000 w 12192000"/>
              <a:gd name="connsiteY0" fmla="*/ 12700 h 985349"/>
              <a:gd name="connsiteX1" fmla="*/ 11569700 w 12192000"/>
              <a:gd name="connsiteY1" fmla="*/ 0 h 985349"/>
              <a:gd name="connsiteX2" fmla="*/ 12192000 w 12192000"/>
              <a:gd name="connsiteY2" fmla="*/ 985349 h 985349"/>
              <a:gd name="connsiteX3" fmla="*/ 0 w 12192000"/>
              <a:gd name="connsiteY3" fmla="*/ 985349 h 985349"/>
              <a:gd name="connsiteX4" fmla="*/ 508000 w 12192000"/>
              <a:gd name="connsiteY4" fmla="*/ 12700 h 98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985349">
                <a:moveTo>
                  <a:pt x="508000" y="12700"/>
                </a:moveTo>
                <a:lnTo>
                  <a:pt x="11569700" y="0"/>
                </a:lnTo>
                <a:lnTo>
                  <a:pt x="12192000" y="985349"/>
                </a:lnTo>
                <a:lnTo>
                  <a:pt x="0" y="985349"/>
                </a:lnTo>
                <a:lnTo>
                  <a:pt x="50800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矩形 259">
            <a:extLst>
              <a:ext uri="{FF2B5EF4-FFF2-40B4-BE49-F238E27FC236}">
                <a16:creationId xmlns="" xmlns:a16="http://schemas.microsoft.com/office/drawing/2014/main" id="{7C5C5AEA-E00E-4C1D-8700-758AFB6E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267" y="2655207"/>
            <a:ext cx="806803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5400" b="1" dirty="0" smtClean="0">
                <a:solidFill>
                  <a:srgbClr val="F4971B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Free Template</a:t>
            </a:r>
            <a:endParaRPr lang="zh-CN" altLang="en-US" sz="5400" b="1" dirty="0">
              <a:solidFill>
                <a:srgbClr val="F4971B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1" name="Text Placeholder 3">
            <a:extLst>
              <a:ext uri="{FF2B5EF4-FFF2-40B4-BE49-F238E27FC236}">
                <a16:creationId xmlns="" xmlns:a16="http://schemas.microsoft.com/office/drawing/2014/main" id="{5E32A5C5-9467-4076-96CC-0F073BF46BEA}"/>
              </a:ext>
            </a:extLst>
          </p:cNvPr>
          <p:cNvSpPr txBox="1">
            <a:spLocks/>
          </p:cNvSpPr>
          <p:nvPr/>
        </p:nvSpPr>
        <p:spPr>
          <a:xfrm>
            <a:off x="1594425" y="4121189"/>
            <a:ext cx="6775586" cy="1573771"/>
          </a:xfrm>
          <a:prstGeom prst="rect">
            <a:avLst/>
          </a:prstGeom>
        </p:spPr>
        <p:txBody>
          <a:bodyPr spcCol="731520" anchor="ctr"/>
          <a:lstStyle>
            <a:defPPr>
              <a:defRPr lang="en-US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F8BA16"/>
                </a:solidFill>
              </a:rPr>
              <a:t>Aenean sit amet</a:t>
            </a:r>
            <a:r>
              <a:rPr lang="en-US" sz="1600" dirty="0">
                <a:solidFill>
                  <a:srgbClr val="F8BA16"/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lacus ac purus malesuada blandit at eu felis. 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F8BA16"/>
                </a:solidFill>
              </a:rPr>
              <a:t>Donec at</a:t>
            </a:r>
            <a:r>
              <a:rPr lang="en-US" sz="1600" dirty="0">
                <a:solidFill>
                  <a:srgbClr val="F8BA16"/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mollis mi.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Vestibulum massa risus, rutrum a varius vel</a:t>
            </a:r>
            <a:r>
              <a:rPr lang="id-ID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F8BA16"/>
                </a:solidFill>
              </a:rPr>
              <a:t>Aenean laoreet odio</a:t>
            </a:r>
            <a:r>
              <a:rPr lang="en-US" sz="1600" dirty="0">
                <a:solidFill>
                  <a:srgbClr val="F8BA16"/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id ipsum molestie premium.</a:t>
            </a:r>
          </a:p>
        </p:txBody>
      </p:sp>
      <p:sp>
        <p:nvSpPr>
          <p:cNvPr id="60" name="矩形 259">
            <a:extLst>
              <a:ext uri="{FF2B5EF4-FFF2-40B4-BE49-F238E27FC236}">
                <a16:creationId xmlns="" xmlns:a16="http://schemas.microsoft.com/office/drawing/2014/main" id="{BD46317C-2256-43FC-9B8F-D67895F7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44" y="1098286"/>
            <a:ext cx="8445748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kern="5000" dirty="0">
                <a:solidFill>
                  <a:srgbClr val="F8BA16"/>
                </a:solidFill>
                <a:latin typeface="Berlin Sans FB Demi" panose="020E0802020502020306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HONEY BEE</a:t>
            </a:r>
            <a:endParaRPr lang="zh-CN" altLang="en-US" sz="9600" kern="5000" dirty="0">
              <a:solidFill>
                <a:srgbClr val="F8BA16"/>
              </a:solidFill>
              <a:latin typeface="Berlin Sans FB Demi" panose="020E0802020502020306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357889" y="6148552"/>
            <a:ext cx="2931911" cy="575611"/>
            <a:chOff x="4357889" y="6041462"/>
            <a:chExt cx="3477378" cy="682701"/>
          </a:xfrm>
        </p:grpSpPr>
        <p:grpSp>
          <p:nvGrpSpPr>
            <p:cNvPr id="213" name="Grupo 212">
              <a:extLst>
                <a:ext uri="{FF2B5EF4-FFF2-40B4-BE49-F238E27FC236}">
                  <a16:creationId xmlns="" xmlns:a16="http://schemas.microsoft.com/office/drawing/2014/main" id="{7132475C-FD3F-4025-AA7F-4D8E4A17E6EF}"/>
                </a:ext>
              </a:extLst>
            </p:cNvPr>
            <p:cNvGrpSpPr/>
            <p:nvPr/>
          </p:nvGrpSpPr>
          <p:grpSpPr>
            <a:xfrm>
              <a:off x="5309425" y="6046661"/>
              <a:ext cx="549260" cy="677502"/>
              <a:chOff x="7248961" y="3131359"/>
              <a:chExt cx="549260" cy="677502"/>
            </a:xfrm>
          </p:grpSpPr>
          <p:sp>
            <p:nvSpPr>
              <p:cNvPr id="215" name="Freeform 17">
                <a:extLst>
                  <a:ext uri="{FF2B5EF4-FFF2-40B4-BE49-F238E27FC236}">
                    <a16:creationId xmlns="" xmlns:a16="http://schemas.microsoft.com/office/drawing/2014/main" id="{B49A7365-C3F1-44E6-9BCD-31F5D8A2B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0434" y="3341869"/>
                <a:ext cx="198411" cy="171795"/>
              </a:xfrm>
              <a:custGeom>
                <a:avLst/>
                <a:gdLst>
                  <a:gd name="T0" fmla="*/ 61 w 246"/>
                  <a:gd name="T1" fmla="*/ 0 h 213"/>
                  <a:gd name="T2" fmla="*/ 0 w 246"/>
                  <a:gd name="T3" fmla="*/ 107 h 213"/>
                  <a:gd name="T4" fmla="*/ 61 w 246"/>
                  <a:gd name="T5" fmla="*/ 213 h 213"/>
                  <a:gd name="T6" fmla="*/ 184 w 246"/>
                  <a:gd name="T7" fmla="*/ 213 h 213"/>
                  <a:gd name="T8" fmla="*/ 246 w 246"/>
                  <a:gd name="T9" fmla="*/ 107 h 213"/>
                  <a:gd name="T10" fmla="*/ 184 w 246"/>
                  <a:gd name="T11" fmla="*/ 0 h 213"/>
                  <a:gd name="T12" fmla="*/ 61 w 246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13">
                    <a:moveTo>
                      <a:pt x="61" y="0"/>
                    </a:moveTo>
                    <a:lnTo>
                      <a:pt x="0" y="107"/>
                    </a:lnTo>
                    <a:lnTo>
                      <a:pt x="61" y="213"/>
                    </a:lnTo>
                    <a:lnTo>
                      <a:pt x="184" y="213"/>
                    </a:lnTo>
                    <a:lnTo>
                      <a:pt x="246" y="107"/>
                    </a:lnTo>
                    <a:lnTo>
                      <a:pt x="184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8">
                <a:extLst>
                  <a:ext uri="{FF2B5EF4-FFF2-40B4-BE49-F238E27FC236}">
                    <a16:creationId xmlns="" xmlns:a16="http://schemas.microsoft.com/office/drawing/2014/main" id="{1CFBA606-F4E2-436D-B011-5E51A588E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0434" y="3131359"/>
                <a:ext cx="198411" cy="170988"/>
              </a:xfrm>
              <a:custGeom>
                <a:avLst/>
                <a:gdLst>
                  <a:gd name="T0" fmla="*/ 184 w 246"/>
                  <a:gd name="T1" fmla="*/ 212 h 212"/>
                  <a:gd name="T2" fmla="*/ 246 w 246"/>
                  <a:gd name="T3" fmla="*/ 106 h 212"/>
                  <a:gd name="T4" fmla="*/ 184 w 246"/>
                  <a:gd name="T5" fmla="*/ 0 h 212"/>
                  <a:gd name="T6" fmla="*/ 61 w 246"/>
                  <a:gd name="T7" fmla="*/ 0 h 212"/>
                  <a:gd name="T8" fmla="*/ 0 w 246"/>
                  <a:gd name="T9" fmla="*/ 106 h 212"/>
                  <a:gd name="T10" fmla="*/ 61 w 246"/>
                  <a:gd name="T11" fmla="*/ 212 h 212"/>
                  <a:gd name="T12" fmla="*/ 184 w 246"/>
                  <a:gd name="T1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12">
                    <a:moveTo>
                      <a:pt x="184" y="212"/>
                    </a:moveTo>
                    <a:lnTo>
                      <a:pt x="246" y="106"/>
                    </a:lnTo>
                    <a:lnTo>
                      <a:pt x="184" y="0"/>
                    </a:lnTo>
                    <a:lnTo>
                      <a:pt x="61" y="0"/>
                    </a:lnTo>
                    <a:lnTo>
                      <a:pt x="0" y="106"/>
                    </a:lnTo>
                    <a:lnTo>
                      <a:pt x="61" y="212"/>
                    </a:lnTo>
                    <a:lnTo>
                      <a:pt x="184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9">
                <a:extLst>
                  <a:ext uri="{FF2B5EF4-FFF2-40B4-BE49-F238E27FC236}">
                    <a16:creationId xmlns="" xmlns:a16="http://schemas.microsoft.com/office/drawing/2014/main" id="{7E343DBB-DA38-46A7-B024-76159C9B2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3982" y="3549152"/>
                <a:ext cx="217768" cy="259709"/>
              </a:xfrm>
              <a:custGeom>
                <a:avLst/>
                <a:gdLst>
                  <a:gd name="T0" fmla="*/ 125 w 176"/>
                  <a:gd name="T1" fmla="*/ 0 h 209"/>
                  <a:gd name="T2" fmla="*/ 45 w 176"/>
                  <a:gd name="T3" fmla="*/ 0 h 209"/>
                  <a:gd name="T4" fmla="*/ 5 w 176"/>
                  <a:gd name="T5" fmla="*/ 69 h 209"/>
                  <a:gd name="T6" fmla="*/ 18 w 176"/>
                  <a:gd name="T7" fmla="*/ 172 h 209"/>
                  <a:gd name="T8" fmla="*/ 29 w 176"/>
                  <a:gd name="T9" fmla="*/ 138 h 209"/>
                  <a:gd name="T10" fmla="*/ 53 w 176"/>
                  <a:gd name="T11" fmla="*/ 202 h 209"/>
                  <a:gd name="T12" fmla="*/ 85 w 176"/>
                  <a:gd name="T13" fmla="*/ 151 h 209"/>
                  <a:gd name="T14" fmla="*/ 106 w 176"/>
                  <a:gd name="T15" fmla="*/ 181 h 209"/>
                  <a:gd name="T16" fmla="*/ 143 w 176"/>
                  <a:gd name="T17" fmla="*/ 155 h 209"/>
                  <a:gd name="T18" fmla="*/ 143 w 176"/>
                  <a:gd name="T19" fmla="*/ 193 h 209"/>
                  <a:gd name="T20" fmla="*/ 165 w 176"/>
                  <a:gd name="T21" fmla="*/ 69 h 209"/>
                  <a:gd name="T22" fmla="*/ 125 w 176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209">
                    <a:moveTo>
                      <a:pt x="12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69"/>
                      <a:pt x="0" y="169"/>
                      <a:pt x="18" y="172"/>
                    </a:cubicBezTo>
                    <a:cubicBezTo>
                      <a:pt x="36" y="174"/>
                      <a:pt x="13" y="138"/>
                      <a:pt x="29" y="138"/>
                    </a:cubicBezTo>
                    <a:cubicBezTo>
                      <a:pt x="45" y="138"/>
                      <a:pt x="26" y="195"/>
                      <a:pt x="53" y="202"/>
                    </a:cubicBezTo>
                    <a:cubicBezTo>
                      <a:pt x="80" y="209"/>
                      <a:pt x="59" y="144"/>
                      <a:pt x="85" y="151"/>
                    </a:cubicBezTo>
                    <a:cubicBezTo>
                      <a:pt x="111" y="158"/>
                      <a:pt x="87" y="179"/>
                      <a:pt x="106" y="181"/>
                    </a:cubicBezTo>
                    <a:cubicBezTo>
                      <a:pt x="125" y="183"/>
                      <a:pt x="133" y="153"/>
                      <a:pt x="143" y="155"/>
                    </a:cubicBezTo>
                    <a:cubicBezTo>
                      <a:pt x="153" y="158"/>
                      <a:pt x="117" y="197"/>
                      <a:pt x="143" y="193"/>
                    </a:cubicBezTo>
                    <a:cubicBezTo>
                      <a:pt x="169" y="188"/>
                      <a:pt x="176" y="134"/>
                      <a:pt x="165" y="69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20">
                <a:extLst>
                  <a:ext uri="{FF2B5EF4-FFF2-40B4-BE49-F238E27FC236}">
                    <a16:creationId xmlns="" xmlns:a16="http://schemas.microsoft.com/office/drawing/2014/main" id="{34D2BE34-9BBF-4891-9DDC-8FBD77B64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8961" y="3447526"/>
                <a:ext cx="197605" cy="257289"/>
              </a:xfrm>
              <a:custGeom>
                <a:avLst/>
                <a:gdLst>
                  <a:gd name="T0" fmla="*/ 159 w 159"/>
                  <a:gd name="T1" fmla="*/ 69 h 207"/>
                  <a:gd name="T2" fmla="*/ 119 w 159"/>
                  <a:gd name="T3" fmla="*/ 0 h 207"/>
                  <a:gd name="T4" fmla="*/ 40 w 159"/>
                  <a:gd name="T5" fmla="*/ 0 h 207"/>
                  <a:gd name="T6" fmla="*/ 0 w 159"/>
                  <a:gd name="T7" fmla="*/ 69 h 207"/>
                  <a:gd name="T8" fmla="*/ 19 w 159"/>
                  <a:gd name="T9" fmla="*/ 138 h 207"/>
                  <a:gd name="T10" fmla="*/ 35 w 159"/>
                  <a:gd name="T11" fmla="*/ 203 h 207"/>
                  <a:gd name="T12" fmla="*/ 58 w 159"/>
                  <a:gd name="T13" fmla="*/ 151 h 207"/>
                  <a:gd name="T14" fmla="*/ 79 w 159"/>
                  <a:gd name="T15" fmla="*/ 177 h 207"/>
                  <a:gd name="T16" fmla="*/ 98 w 159"/>
                  <a:gd name="T17" fmla="*/ 151 h 207"/>
                  <a:gd name="T18" fmla="*/ 124 w 159"/>
                  <a:gd name="T19" fmla="*/ 165 h 207"/>
                  <a:gd name="T20" fmla="*/ 141 w 159"/>
                  <a:gd name="T21" fmla="*/ 101 h 207"/>
                  <a:gd name="T22" fmla="*/ 159 w 159"/>
                  <a:gd name="T23" fmla="*/ 6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7">
                    <a:moveTo>
                      <a:pt x="159" y="69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112"/>
                      <a:pt x="19" y="138"/>
                    </a:cubicBezTo>
                    <a:cubicBezTo>
                      <a:pt x="33" y="163"/>
                      <a:pt x="17" y="198"/>
                      <a:pt x="35" y="203"/>
                    </a:cubicBezTo>
                    <a:cubicBezTo>
                      <a:pt x="54" y="207"/>
                      <a:pt x="42" y="140"/>
                      <a:pt x="58" y="151"/>
                    </a:cubicBezTo>
                    <a:cubicBezTo>
                      <a:pt x="75" y="163"/>
                      <a:pt x="61" y="175"/>
                      <a:pt x="79" y="177"/>
                    </a:cubicBezTo>
                    <a:cubicBezTo>
                      <a:pt x="98" y="179"/>
                      <a:pt x="84" y="147"/>
                      <a:pt x="98" y="151"/>
                    </a:cubicBezTo>
                    <a:cubicBezTo>
                      <a:pt x="112" y="156"/>
                      <a:pt x="101" y="179"/>
                      <a:pt x="124" y="165"/>
                    </a:cubicBezTo>
                    <a:cubicBezTo>
                      <a:pt x="140" y="155"/>
                      <a:pt x="138" y="123"/>
                      <a:pt x="141" y="101"/>
                    </a:cubicBezTo>
                    <a:lnTo>
                      <a:pt x="159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21">
                <a:extLst>
                  <a:ext uri="{FF2B5EF4-FFF2-40B4-BE49-F238E27FC236}">
                    <a16:creationId xmlns="" xmlns:a16="http://schemas.microsoft.com/office/drawing/2014/main" id="{EC7C9AA6-C467-4934-96DD-903081827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8961" y="3237017"/>
                <a:ext cx="197605" cy="170988"/>
              </a:xfrm>
              <a:custGeom>
                <a:avLst/>
                <a:gdLst>
                  <a:gd name="T0" fmla="*/ 183 w 245"/>
                  <a:gd name="T1" fmla="*/ 212 h 212"/>
                  <a:gd name="T2" fmla="*/ 245 w 245"/>
                  <a:gd name="T3" fmla="*/ 106 h 212"/>
                  <a:gd name="T4" fmla="*/ 183 w 245"/>
                  <a:gd name="T5" fmla="*/ 0 h 212"/>
                  <a:gd name="T6" fmla="*/ 62 w 245"/>
                  <a:gd name="T7" fmla="*/ 0 h 212"/>
                  <a:gd name="T8" fmla="*/ 0 w 245"/>
                  <a:gd name="T9" fmla="*/ 106 h 212"/>
                  <a:gd name="T10" fmla="*/ 62 w 245"/>
                  <a:gd name="T11" fmla="*/ 212 h 212"/>
                  <a:gd name="T12" fmla="*/ 183 w 245"/>
                  <a:gd name="T1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12">
                    <a:moveTo>
                      <a:pt x="183" y="212"/>
                    </a:moveTo>
                    <a:lnTo>
                      <a:pt x="245" y="106"/>
                    </a:lnTo>
                    <a:lnTo>
                      <a:pt x="183" y="0"/>
                    </a:lnTo>
                    <a:lnTo>
                      <a:pt x="62" y="0"/>
                    </a:lnTo>
                    <a:lnTo>
                      <a:pt x="0" y="106"/>
                    </a:lnTo>
                    <a:lnTo>
                      <a:pt x="62" y="212"/>
                    </a:lnTo>
                    <a:lnTo>
                      <a:pt x="183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22">
                <a:extLst>
                  <a:ext uri="{FF2B5EF4-FFF2-40B4-BE49-F238E27FC236}">
                    <a16:creationId xmlns="" xmlns:a16="http://schemas.microsoft.com/office/drawing/2014/main" id="{39232A29-2BAC-45FE-84DA-B81E33D5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423" y="3447526"/>
                <a:ext cx="196798" cy="291971"/>
              </a:xfrm>
              <a:custGeom>
                <a:avLst/>
                <a:gdLst>
                  <a:gd name="T0" fmla="*/ 40 w 159"/>
                  <a:gd name="T1" fmla="*/ 0 h 235"/>
                  <a:gd name="T2" fmla="*/ 0 w 159"/>
                  <a:gd name="T3" fmla="*/ 69 h 235"/>
                  <a:gd name="T4" fmla="*/ 40 w 159"/>
                  <a:gd name="T5" fmla="*/ 138 h 235"/>
                  <a:gd name="T6" fmla="*/ 54 w 159"/>
                  <a:gd name="T7" fmla="*/ 186 h 235"/>
                  <a:gd name="T8" fmla="*/ 80 w 159"/>
                  <a:gd name="T9" fmla="*/ 162 h 235"/>
                  <a:gd name="T10" fmla="*/ 98 w 159"/>
                  <a:gd name="T11" fmla="*/ 233 h 235"/>
                  <a:gd name="T12" fmla="*/ 114 w 159"/>
                  <a:gd name="T13" fmla="*/ 151 h 235"/>
                  <a:gd name="T14" fmla="*/ 135 w 159"/>
                  <a:gd name="T15" fmla="*/ 185 h 235"/>
                  <a:gd name="T16" fmla="*/ 159 w 159"/>
                  <a:gd name="T17" fmla="*/ 69 h 235"/>
                  <a:gd name="T18" fmla="*/ 119 w 159"/>
                  <a:gd name="T19" fmla="*/ 0 h 235"/>
                  <a:gd name="T20" fmla="*/ 40 w 159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235">
                    <a:moveTo>
                      <a:pt x="4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40" y="138"/>
                      <a:pt x="40" y="179"/>
                      <a:pt x="54" y="186"/>
                    </a:cubicBezTo>
                    <a:cubicBezTo>
                      <a:pt x="68" y="193"/>
                      <a:pt x="63" y="147"/>
                      <a:pt x="80" y="162"/>
                    </a:cubicBezTo>
                    <a:cubicBezTo>
                      <a:pt x="96" y="177"/>
                      <a:pt x="70" y="235"/>
                      <a:pt x="98" y="233"/>
                    </a:cubicBezTo>
                    <a:cubicBezTo>
                      <a:pt x="126" y="230"/>
                      <a:pt x="91" y="147"/>
                      <a:pt x="114" y="151"/>
                    </a:cubicBezTo>
                    <a:cubicBezTo>
                      <a:pt x="138" y="156"/>
                      <a:pt x="114" y="189"/>
                      <a:pt x="135" y="185"/>
                    </a:cubicBezTo>
                    <a:cubicBezTo>
                      <a:pt x="156" y="182"/>
                      <a:pt x="159" y="69"/>
                      <a:pt x="159" y="69"/>
                    </a:cubicBezTo>
                    <a:cubicBezTo>
                      <a:pt x="119" y="0"/>
                      <a:pt x="119" y="0"/>
                      <a:pt x="119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23">
                <a:extLst>
                  <a:ext uri="{FF2B5EF4-FFF2-40B4-BE49-F238E27FC236}">
                    <a16:creationId xmlns="" xmlns:a16="http://schemas.microsoft.com/office/drawing/2014/main" id="{393804DC-6C3B-41D2-9577-55CCD70E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423" y="3237017"/>
                <a:ext cx="196798" cy="170988"/>
              </a:xfrm>
              <a:custGeom>
                <a:avLst/>
                <a:gdLst>
                  <a:gd name="T0" fmla="*/ 61 w 244"/>
                  <a:gd name="T1" fmla="*/ 212 h 212"/>
                  <a:gd name="T2" fmla="*/ 183 w 244"/>
                  <a:gd name="T3" fmla="*/ 212 h 212"/>
                  <a:gd name="T4" fmla="*/ 244 w 244"/>
                  <a:gd name="T5" fmla="*/ 106 h 212"/>
                  <a:gd name="T6" fmla="*/ 183 w 244"/>
                  <a:gd name="T7" fmla="*/ 0 h 212"/>
                  <a:gd name="T8" fmla="*/ 61 w 244"/>
                  <a:gd name="T9" fmla="*/ 0 h 212"/>
                  <a:gd name="T10" fmla="*/ 0 w 244"/>
                  <a:gd name="T11" fmla="*/ 106 h 212"/>
                  <a:gd name="T12" fmla="*/ 61 w 244"/>
                  <a:gd name="T1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212">
                    <a:moveTo>
                      <a:pt x="61" y="212"/>
                    </a:moveTo>
                    <a:lnTo>
                      <a:pt x="183" y="212"/>
                    </a:lnTo>
                    <a:lnTo>
                      <a:pt x="244" y="106"/>
                    </a:lnTo>
                    <a:lnTo>
                      <a:pt x="183" y="0"/>
                    </a:lnTo>
                    <a:lnTo>
                      <a:pt x="61" y="0"/>
                    </a:lnTo>
                    <a:lnTo>
                      <a:pt x="0" y="106"/>
                    </a:lnTo>
                    <a:lnTo>
                      <a:pt x="61" y="2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2" name="Grupo 221">
              <a:extLst>
                <a:ext uri="{FF2B5EF4-FFF2-40B4-BE49-F238E27FC236}">
                  <a16:creationId xmlns="" xmlns:a16="http://schemas.microsoft.com/office/drawing/2014/main" id="{A0C742AF-E43B-428C-B203-7CA88BDC75CB}"/>
                </a:ext>
              </a:extLst>
            </p:cNvPr>
            <p:cNvGrpSpPr/>
            <p:nvPr/>
          </p:nvGrpSpPr>
          <p:grpSpPr>
            <a:xfrm>
              <a:off x="4357889" y="6041462"/>
              <a:ext cx="455700" cy="675888"/>
              <a:chOff x="8307959" y="3107970"/>
              <a:chExt cx="455700" cy="675888"/>
            </a:xfrm>
          </p:grpSpPr>
          <p:sp>
            <p:nvSpPr>
              <p:cNvPr id="224" name="Freeform 28">
                <a:extLst>
                  <a:ext uri="{FF2B5EF4-FFF2-40B4-BE49-F238E27FC236}">
                    <a16:creationId xmlns="" xmlns:a16="http://schemas.microsoft.com/office/drawing/2014/main" id="{3BAE906C-DCE5-4C02-B76D-92ABBD12F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34" y="3244276"/>
                <a:ext cx="375851" cy="83881"/>
              </a:xfrm>
              <a:custGeom>
                <a:avLst/>
                <a:gdLst>
                  <a:gd name="T0" fmla="*/ 34 w 303"/>
                  <a:gd name="T1" fmla="*/ 68 h 68"/>
                  <a:gd name="T2" fmla="*/ 269 w 303"/>
                  <a:gd name="T3" fmla="*/ 68 h 68"/>
                  <a:gd name="T4" fmla="*/ 303 w 303"/>
                  <a:gd name="T5" fmla="*/ 34 h 68"/>
                  <a:gd name="T6" fmla="*/ 269 w 303"/>
                  <a:gd name="T7" fmla="*/ 0 h 68"/>
                  <a:gd name="T8" fmla="*/ 34 w 303"/>
                  <a:gd name="T9" fmla="*/ 0 h 68"/>
                  <a:gd name="T10" fmla="*/ 0 w 303"/>
                  <a:gd name="T11" fmla="*/ 34 h 68"/>
                  <a:gd name="T12" fmla="*/ 34 w 303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68">
                    <a:moveTo>
                      <a:pt x="34" y="68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87" y="68"/>
                      <a:pt x="303" y="52"/>
                      <a:pt x="303" y="34"/>
                    </a:cubicBezTo>
                    <a:cubicBezTo>
                      <a:pt x="303" y="15"/>
                      <a:pt x="287" y="0"/>
                      <a:pt x="26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29">
                <a:extLst>
                  <a:ext uri="{FF2B5EF4-FFF2-40B4-BE49-F238E27FC236}">
                    <a16:creationId xmlns="" xmlns:a16="http://schemas.microsoft.com/office/drawing/2014/main" id="{21BA79D5-5418-4396-9208-96C25D314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959" y="3353160"/>
                <a:ext cx="455700" cy="80655"/>
              </a:xfrm>
              <a:custGeom>
                <a:avLst/>
                <a:gdLst>
                  <a:gd name="T0" fmla="*/ 335 w 367"/>
                  <a:gd name="T1" fmla="*/ 0 h 65"/>
                  <a:gd name="T2" fmla="*/ 33 w 367"/>
                  <a:gd name="T3" fmla="*/ 0 h 65"/>
                  <a:gd name="T4" fmla="*/ 0 w 367"/>
                  <a:gd name="T5" fmla="*/ 33 h 65"/>
                  <a:gd name="T6" fmla="*/ 33 w 367"/>
                  <a:gd name="T7" fmla="*/ 65 h 65"/>
                  <a:gd name="T8" fmla="*/ 335 w 367"/>
                  <a:gd name="T9" fmla="*/ 65 h 65"/>
                  <a:gd name="T10" fmla="*/ 367 w 367"/>
                  <a:gd name="T11" fmla="*/ 33 h 65"/>
                  <a:gd name="T12" fmla="*/ 335 w 367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7" h="65">
                    <a:moveTo>
                      <a:pt x="335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0"/>
                      <a:pt x="15" y="65"/>
                      <a:pt x="33" y="65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53" y="65"/>
                      <a:pt x="367" y="50"/>
                      <a:pt x="367" y="33"/>
                    </a:cubicBezTo>
                    <a:cubicBezTo>
                      <a:pt x="367" y="15"/>
                      <a:pt x="353" y="0"/>
                      <a:pt x="3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30">
                <a:extLst>
                  <a:ext uri="{FF2B5EF4-FFF2-40B4-BE49-F238E27FC236}">
                    <a16:creationId xmlns="" xmlns:a16="http://schemas.microsoft.com/office/drawing/2014/main" id="{470DE156-5EE7-462F-A2BA-2B2146D08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444" y="3442687"/>
                <a:ext cx="431503" cy="84688"/>
              </a:xfrm>
              <a:custGeom>
                <a:avLst/>
                <a:gdLst>
                  <a:gd name="T0" fmla="*/ 314 w 348"/>
                  <a:gd name="T1" fmla="*/ 0 h 68"/>
                  <a:gd name="T2" fmla="*/ 34 w 348"/>
                  <a:gd name="T3" fmla="*/ 0 h 68"/>
                  <a:gd name="T4" fmla="*/ 0 w 348"/>
                  <a:gd name="T5" fmla="*/ 34 h 68"/>
                  <a:gd name="T6" fmla="*/ 34 w 348"/>
                  <a:gd name="T7" fmla="*/ 68 h 68"/>
                  <a:gd name="T8" fmla="*/ 314 w 348"/>
                  <a:gd name="T9" fmla="*/ 68 h 68"/>
                  <a:gd name="T10" fmla="*/ 348 w 348"/>
                  <a:gd name="T11" fmla="*/ 34 h 68"/>
                  <a:gd name="T12" fmla="*/ 314 w 34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68">
                    <a:moveTo>
                      <a:pt x="31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314" y="68"/>
                      <a:pt x="314" y="68"/>
                      <a:pt x="314" y="68"/>
                    </a:cubicBezTo>
                    <a:cubicBezTo>
                      <a:pt x="333" y="68"/>
                      <a:pt x="348" y="53"/>
                      <a:pt x="348" y="34"/>
                    </a:cubicBezTo>
                    <a:cubicBezTo>
                      <a:pt x="348" y="16"/>
                      <a:pt x="333" y="0"/>
                      <a:pt x="3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31">
                <a:extLst>
                  <a:ext uri="{FF2B5EF4-FFF2-40B4-BE49-F238E27FC236}">
                    <a16:creationId xmlns="" xmlns:a16="http://schemas.microsoft.com/office/drawing/2014/main" id="{0B1049A8-7032-45EA-9BE0-9E7B13ED9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7965" y="3555604"/>
                <a:ext cx="357301" cy="89527"/>
              </a:xfrm>
              <a:custGeom>
                <a:avLst/>
                <a:gdLst>
                  <a:gd name="T0" fmla="*/ 252 w 288"/>
                  <a:gd name="T1" fmla="*/ 0 h 72"/>
                  <a:gd name="T2" fmla="*/ 36 w 288"/>
                  <a:gd name="T3" fmla="*/ 0 h 72"/>
                  <a:gd name="T4" fmla="*/ 0 w 288"/>
                  <a:gd name="T5" fmla="*/ 36 h 72"/>
                  <a:gd name="T6" fmla="*/ 36 w 288"/>
                  <a:gd name="T7" fmla="*/ 72 h 72"/>
                  <a:gd name="T8" fmla="*/ 252 w 288"/>
                  <a:gd name="T9" fmla="*/ 72 h 72"/>
                  <a:gd name="T10" fmla="*/ 288 w 288"/>
                  <a:gd name="T11" fmla="*/ 36 h 72"/>
                  <a:gd name="T12" fmla="*/ 252 w 288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72">
                    <a:moveTo>
                      <a:pt x="25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252" y="72"/>
                      <a:pt x="252" y="72"/>
                      <a:pt x="252" y="72"/>
                    </a:cubicBezTo>
                    <a:cubicBezTo>
                      <a:pt x="272" y="72"/>
                      <a:pt x="288" y="56"/>
                      <a:pt x="288" y="36"/>
                    </a:cubicBezTo>
                    <a:cubicBezTo>
                      <a:pt x="288" y="16"/>
                      <a:pt x="272" y="0"/>
                      <a:pt x="25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32">
                <a:extLst>
                  <a:ext uri="{FF2B5EF4-FFF2-40B4-BE49-F238E27FC236}">
                    <a16:creationId xmlns="" xmlns:a16="http://schemas.microsoft.com/office/drawing/2014/main" id="{758F357B-8AC2-46BF-B311-532C1471B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2325" y="3173300"/>
                <a:ext cx="253256" cy="55652"/>
              </a:xfrm>
              <a:custGeom>
                <a:avLst/>
                <a:gdLst>
                  <a:gd name="T0" fmla="*/ 23 w 204"/>
                  <a:gd name="T1" fmla="*/ 45 h 45"/>
                  <a:gd name="T2" fmla="*/ 182 w 204"/>
                  <a:gd name="T3" fmla="*/ 45 h 45"/>
                  <a:gd name="T4" fmla="*/ 204 w 204"/>
                  <a:gd name="T5" fmla="*/ 22 h 45"/>
                  <a:gd name="T6" fmla="*/ 182 w 204"/>
                  <a:gd name="T7" fmla="*/ 0 h 45"/>
                  <a:gd name="T8" fmla="*/ 23 w 204"/>
                  <a:gd name="T9" fmla="*/ 0 h 45"/>
                  <a:gd name="T10" fmla="*/ 0 w 204"/>
                  <a:gd name="T11" fmla="*/ 22 h 45"/>
                  <a:gd name="T12" fmla="*/ 23 w 20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45">
                    <a:moveTo>
                      <a:pt x="23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94" y="45"/>
                      <a:pt x="204" y="35"/>
                      <a:pt x="204" y="22"/>
                    </a:cubicBezTo>
                    <a:cubicBezTo>
                      <a:pt x="204" y="10"/>
                      <a:pt x="194" y="0"/>
                      <a:pt x="18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3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33">
                <a:extLst>
                  <a:ext uri="{FF2B5EF4-FFF2-40B4-BE49-F238E27FC236}">
                    <a16:creationId xmlns="" xmlns:a16="http://schemas.microsoft.com/office/drawing/2014/main" id="{81F83332-1E85-4721-B3B0-8AFC69422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6036" y="3657229"/>
                <a:ext cx="235512" cy="66137"/>
              </a:xfrm>
              <a:custGeom>
                <a:avLst/>
                <a:gdLst>
                  <a:gd name="T0" fmla="*/ 163 w 190"/>
                  <a:gd name="T1" fmla="*/ 0 h 53"/>
                  <a:gd name="T2" fmla="*/ 27 w 190"/>
                  <a:gd name="T3" fmla="*/ 0 h 53"/>
                  <a:gd name="T4" fmla="*/ 0 w 190"/>
                  <a:gd name="T5" fmla="*/ 26 h 53"/>
                  <a:gd name="T6" fmla="*/ 27 w 190"/>
                  <a:gd name="T7" fmla="*/ 53 h 53"/>
                  <a:gd name="T8" fmla="*/ 163 w 190"/>
                  <a:gd name="T9" fmla="*/ 53 h 53"/>
                  <a:gd name="T10" fmla="*/ 190 w 190"/>
                  <a:gd name="T11" fmla="*/ 26 h 53"/>
                  <a:gd name="T12" fmla="*/ 163 w 190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53">
                    <a:moveTo>
                      <a:pt x="16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78" y="53"/>
                      <a:pt x="190" y="41"/>
                      <a:pt x="190" y="26"/>
                    </a:cubicBezTo>
                    <a:cubicBezTo>
                      <a:pt x="190" y="11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34">
                <a:extLst>
                  <a:ext uri="{FF2B5EF4-FFF2-40B4-BE49-F238E27FC236}">
                    <a16:creationId xmlns="" xmlns:a16="http://schemas.microsoft.com/office/drawing/2014/main" id="{D4046D08-5329-4554-94AC-9ECBAC92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3301" y="3107970"/>
                <a:ext cx="121789" cy="50813"/>
              </a:xfrm>
              <a:custGeom>
                <a:avLst/>
                <a:gdLst>
                  <a:gd name="T0" fmla="*/ 21 w 98"/>
                  <a:gd name="T1" fmla="*/ 41 h 41"/>
                  <a:gd name="T2" fmla="*/ 77 w 98"/>
                  <a:gd name="T3" fmla="*/ 41 h 41"/>
                  <a:gd name="T4" fmla="*/ 98 w 98"/>
                  <a:gd name="T5" fmla="*/ 21 h 41"/>
                  <a:gd name="T6" fmla="*/ 77 w 98"/>
                  <a:gd name="T7" fmla="*/ 0 h 41"/>
                  <a:gd name="T8" fmla="*/ 21 w 98"/>
                  <a:gd name="T9" fmla="*/ 0 h 41"/>
                  <a:gd name="T10" fmla="*/ 0 w 98"/>
                  <a:gd name="T11" fmla="*/ 21 h 41"/>
                  <a:gd name="T12" fmla="*/ 21 w 98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41">
                    <a:moveTo>
                      <a:pt x="21" y="41"/>
                    </a:moveTo>
                    <a:cubicBezTo>
                      <a:pt x="77" y="41"/>
                      <a:pt x="77" y="41"/>
                      <a:pt x="77" y="41"/>
                    </a:cubicBezTo>
                    <a:cubicBezTo>
                      <a:pt x="89" y="41"/>
                      <a:pt x="98" y="32"/>
                      <a:pt x="98" y="21"/>
                    </a:cubicBezTo>
                    <a:cubicBezTo>
                      <a:pt x="98" y="9"/>
                      <a:pt x="89" y="0"/>
                      <a:pt x="7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1"/>
                    </a:cubicBezTo>
                    <a:cubicBezTo>
                      <a:pt x="0" y="32"/>
                      <a:pt x="9" y="41"/>
                      <a:pt x="21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35">
                <a:extLst>
                  <a:ext uri="{FF2B5EF4-FFF2-40B4-BE49-F238E27FC236}">
                    <a16:creationId xmlns="" xmlns:a16="http://schemas.microsoft.com/office/drawing/2014/main" id="{88DBDA59-B44D-445A-998D-BDDA552E1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173" y="3731432"/>
                <a:ext cx="112917" cy="52426"/>
              </a:xfrm>
              <a:custGeom>
                <a:avLst/>
                <a:gdLst>
                  <a:gd name="T0" fmla="*/ 70 w 91"/>
                  <a:gd name="T1" fmla="*/ 0 h 42"/>
                  <a:gd name="T2" fmla="*/ 21 w 91"/>
                  <a:gd name="T3" fmla="*/ 0 h 42"/>
                  <a:gd name="T4" fmla="*/ 0 w 91"/>
                  <a:gd name="T5" fmla="*/ 21 h 42"/>
                  <a:gd name="T6" fmla="*/ 21 w 91"/>
                  <a:gd name="T7" fmla="*/ 42 h 42"/>
                  <a:gd name="T8" fmla="*/ 70 w 91"/>
                  <a:gd name="T9" fmla="*/ 42 h 42"/>
                  <a:gd name="T10" fmla="*/ 91 w 91"/>
                  <a:gd name="T11" fmla="*/ 21 h 42"/>
                  <a:gd name="T12" fmla="*/ 70 w 91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42">
                    <a:moveTo>
                      <a:pt x="70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82" y="42"/>
                      <a:pt x="91" y="32"/>
                      <a:pt x="91" y="21"/>
                    </a:cubicBezTo>
                    <a:cubicBezTo>
                      <a:pt x="91" y="9"/>
                      <a:pt x="82" y="0"/>
                      <a:pt x="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4" name="Grupo 233">
              <a:extLst>
                <a:ext uri="{FF2B5EF4-FFF2-40B4-BE49-F238E27FC236}">
                  <a16:creationId xmlns="" xmlns:a16="http://schemas.microsoft.com/office/drawing/2014/main" id="{6CE33B39-3F3F-4F29-B014-7BA9C3B201E0}"/>
                </a:ext>
              </a:extLst>
            </p:cNvPr>
            <p:cNvGrpSpPr/>
            <p:nvPr/>
          </p:nvGrpSpPr>
          <p:grpSpPr>
            <a:xfrm>
              <a:off x="6205434" y="6097573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35" name="Freeform 103">
                <a:extLst>
                  <a:ext uri="{FF2B5EF4-FFF2-40B4-BE49-F238E27FC236}">
                    <a16:creationId xmlns="" xmlns:a16="http://schemas.microsoft.com/office/drawing/2014/main" id="{F4DDCF63-BE70-4505-ADEB-6617458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36" name="Grupo 235">
                <a:extLst>
                  <a:ext uri="{FF2B5EF4-FFF2-40B4-BE49-F238E27FC236}">
                    <a16:creationId xmlns="" xmlns:a16="http://schemas.microsoft.com/office/drawing/2014/main" id="{F16AD01F-17A1-424D-B71A-F5910A6D03F4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37" name="Freeform 100">
                  <a:extLst>
                    <a:ext uri="{FF2B5EF4-FFF2-40B4-BE49-F238E27FC236}">
                      <a16:creationId xmlns="" xmlns:a16="http://schemas.microsoft.com/office/drawing/2014/main" id="{D407F66C-5A8F-411F-BA4A-D63EB8DCB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8" name="Freeform 101">
                  <a:extLst>
                    <a:ext uri="{FF2B5EF4-FFF2-40B4-BE49-F238E27FC236}">
                      <a16:creationId xmlns="" xmlns:a16="http://schemas.microsoft.com/office/drawing/2014/main" id="{287C179C-017C-4AC6-A5A1-DBE7DB028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 dirty="0"/>
                </a:p>
              </p:txBody>
            </p:sp>
            <p:sp>
              <p:nvSpPr>
                <p:cNvPr id="239" name="Freeform 102">
                  <a:extLst>
                    <a:ext uri="{FF2B5EF4-FFF2-40B4-BE49-F238E27FC236}">
                      <a16:creationId xmlns="" xmlns:a16="http://schemas.microsoft.com/office/drawing/2014/main" id="{65039D32-26B7-41F5-9001-AA0F7ADBF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0" name="Freeform 104">
                  <a:extLst>
                    <a:ext uri="{FF2B5EF4-FFF2-40B4-BE49-F238E27FC236}">
                      <a16:creationId xmlns="" xmlns:a16="http://schemas.microsoft.com/office/drawing/2014/main" id="{66FEE332-B237-4242-AC1F-72DE50202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1" name="Freeform 105">
                  <a:extLst>
                    <a:ext uri="{FF2B5EF4-FFF2-40B4-BE49-F238E27FC236}">
                      <a16:creationId xmlns="" xmlns:a16="http://schemas.microsoft.com/office/drawing/2014/main" id="{745D856E-0E3C-42B0-AF67-3C6416243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2" name="Freeform 106">
                  <a:extLst>
                    <a:ext uri="{FF2B5EF4-FFF2-40B4-BE49-F238E27FC236}">
                      <a16:creationId xmlns="" xmlns:a16="http://schemas.microsoft.com/office/drawing/2014/main" id="{0CC5912A-1C98-4C42-8BE1-15FDB2262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3" name="Freeform 107">
                  <a:extLst>
                    <a:ext uri="{FF2B5EF4-FFF2-40B4-BE49-F238E27FC236}">
                      <a16:creationId xmlns="" xmlns:a16="http://schemas.microsoft.com/office/drawing/2014/main" id="{EB51C3F3-67C3-484F-A523-6D0F59CEF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4" name="Freeform 136">
                  <a:extLst>
                    <a:ext uri="{FF2B5EF4-FFF2-40B4-BE49-F238E27FC236}">
                      <a16:creationId xmlns="" xmlns:a16="http://schemas.microsoft.com/office/drawing/2014/main" id="{5F4AD1C3-E611-43F3-A097-E4EDCBB59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5" name="Freeform 137">
                  <a:extLst>
                    <a:ext uri="{FF2B5EF4-FFF2-40B4-BE49-F238E27FC236}">
                      <a16:creationId xmlns="" xmlns:a16="http://schemas.microsoft.com/office/drawing/2014/main" id="{E6D76D79-3951-4A3E-9675-D68CF504F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6" name="Freeform 138">
                  <a:extLst>
                    <a:ext uri="{FF2B5EF4-FFF2-40B4-BE49-F238E27FC236}">
                      <a16:creationId xmlns="" xmlns:a16="http://schemas.microsoft.com/office/drawing/2014/main" id="{2BBE2A86-B3ED-4EF8-BD5B-CAD9CF371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7" name="Freeform 139">
                  <a:extLst>
                    <a:ext uri="{FF2B5EF4-FFF2-40B4-BE49-F238E27FC236}">
                      <a16:creationId xmlns="" xmlns:a16="http://schemas.microsoft.com/office/drawing/2014/main" id="{CB543C74-3E75-4294-BE20-07888C111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grpSp>
          <p:nvGrpSpPr>
            <p:cNvPr id="250" name="Grupo 249">
              <a:extLst>
                <a:ext uri="{FF2B5EF4-FFF2-40B4-BE49-F238E27FC236}">
                  <a16:creationId xmlns="" xmlns:a16="http://schemas.microsoft.com/office/drawing/2014/main" id="{0CDA71CA-A3D6-4694-8FC0-056E94DDF4D1}"/>
                </a:ext>
              </a:extLst>
            </p:cNvPr>
            <p:cNvGrpSpPr/>
            <p:nvPr/>
          </p:nvGrpSpPr>
          <p:grpSpPr>
            <a:xfrm>
              <a:off x="7303721" y="6090411"/>
              <a:ext cx="531546" cy="598753"/>
              <a:chOff x="5158020" y="5082723"/>
              <a:chExt cx="966788" cy="1089025"/>
            </a:xfrm>
          </p:grpSpPr>
          <p:sp>
            <p:nvSpPr>
              <p:cNvPr id="251" name="Freeform 62">
                <a:extLst>
                  <a:ext uri="{FF2B5EF4-FFF2-40B4-BE49-F238E27FC236}">
                    <a16:creationId xmlns="" xmlns:a16="http://schemas.microsoft.com/office/drawing/2014/main" id="{97C8312C-539B-4BC5-A97D-C44F20D8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63">
                <a:extLst>
                  <a:ext uri="{FF2B5EF4-FFF2-40B4-BE49-F238E27FC236}">
                    <a16:creationId xmlns="" xmlns:a16="http://schemas.microsoft.com/office/drawing/2014/main" id="{1702DF3B-0746-418A-B455-3DDAF1FB1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42">
                <a:extLst>
                  <a:ext uri="{FF2B5EF4-FFF2-40B4-BE49-F238E27FC236}">
                    <a16:creationId xmlns="" xmlns:a16="http://schemas.microsoft.com/office/drawing/2014/main" id="{338247F4-70D0-4411-AD19-81AF50F5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43">
                <a:extLst>
                  <a:ext uri="{FF2B5EF4-FFF2-40B4-BE49-F238E27FC236}">
                    <a16:creationId xmlns="" xmlns:a16="http://schemas.microsoft.com/office/drawing/2014/main" id="{8BE41D0A-D268-4448-B96F-70DB1C1E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-1461421" y="-1"/>
            <a:ext cx="3938423" cy="1118752"/>
            <a:chOff x="0" y="-1"/>
            <a:chExt cx="3938423" cy="1118752"/>
          </a:xfrm>
          <a:solidFill>
            <a:srgbClr val="F4971B"/>
          </a:solidFill>
        </p:grpSpPr>
        <p:sp>
          <p:nvSpPr>
            <p:cNvPr id="2" name="Rectángulo 1"/>
            <p:cNvSpPr/>
            <p:nvPr/>
          </p:nvSpPr>
          <p:spPr>
            <a:xfrm>
              <a:off x="0" y="-1"/>
              <a:ext cx="2179371" cy="10080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1759052" y="432951"/>
              <a:ext cx="2179371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-2434204" y="1478080"/>
            <a:ext cx="3938423" cy="1118752"/>
            <a:chOff x="0" y="-1"/>
            <a:chExt cx="3938423" cy="1118752"/>
          </a:xfrm>
        </p:grpSpPr>
        <p:sp>
          <p:nvSpPr>
            <p:cNvPr id="116" name="Rectángulo 115"/>
            <p:cNvSpPr/>
            <p:nvPr/>
          </p:nvSpPr>
          <p:spPr>
            <a:xfrm>
              <a:off x="0" y="-1"/>
              <a:ext cx="2179371" cy="1008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" name="Rectángulo 116"/>
            <p:cNvSpPr/>
            <p:nvPr/>
          </p:nvSpPr>
          <p:spPr>
            <a:xfrm>
              <a:off x="1759052" y="432951"/>
              <a:ext cx="2179371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-3220473" y="2773622"/>
            <a:ext cx="3938423" cy="1118752"/>
            <a:chOff x="0" y="-1"/>
            <a:chExt cx="3938423" cy="1118752"/>
          </a:xfrm>
          <a:solidFill>
            <a:srgbClr val="F4971B"/>
          </a:solidFill>
        </p:grpSpPr>
        <p:sp>
          <p:nvSpPr>
            <p:cNvPr id="126" name="Rectángulo 125"/>
            <p:cNvSpPr/>
            <p:nvPr/>
          </p:nvSpPr>
          <p:spPr>
            <a:xfrm>
              <a:off x="0" y="-1"/>
              <a:ext cx="2179371" cy="10080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7" name="Rectángulo 126"/>
            <p:cNvSpPr/>
            <p:nvPr/>
          </p:nvSpPr>
          <p:spPr>
            <a:xfrm>
              <a:off x="1759052" y="432951"/>
              <a:ext cx="2179371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32" name="TextBox 155">
            <a:extLst>
              <a:ext uri="{FF2B5EF4-FFF2-40B4-BE49-F238E27FC236}">
                <a16:creationId xmlns="" xmlns:a16="http://schemas.microsoft.com/office/drawing/2014/main" id="{0A98AFF0-5395-4E0B-9E02-594794153580}"/>
              </a:ext>
            </a:extLst>
          </p:cNvPr>
          <p:cNvSpPr txBox="1"/>
          <p:nvPr/>
        </p:nvSpPr>
        <p:spPr>
          <a:xfrm>
            <a:off x="1824666" y="3472490"/>
            <a:ext cx="524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55539">
            <a:off x="8498821" y="516864"/>
            <a:ext cx="1001250" cy="832500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28623">
            <a:off x="10030543" y="641966"/>
            <a:ext cx="595313" cy="494979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28623">
            <a:off x="10871119" y="959759"/>
            <a:ext cx="437317" cy="363612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44429">
            <a:off x="9435809" y="1558008"/>
            <a:ext cx="670969" cy="557884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8631999" y="1715053"/>
            <a:ext cx="398470" cy="331312"/>
          </a:xfrm>
          <a:prstGeom prst="rect">
            <a:avLst/>
          </a:prstGeom>
        </p:spPr>
      </p:pic>
      <p:grpSp>
        <p:nvGrpSpPr>
          <p:cNvPr id="140" name="Grupo 139"/>
          <p:cNvGrpSpPr/>
          <p:nvPr/>
        </p:nvGrpSpPr>
        <p:grpSpPr>
          <a:xfrm>
            <a:off x="-3471770" y="4179252"/>
            <a:ext cx="3938423" cy="1118752"/>
            <a:chOff x="0" y="-1"/>
            <a:chExt cx="3938423" cy="1118752"/>
          </a:xfrm>
          <a:solidFill>
            <a:srgbClr val="F8BA16"/>
          </a:solidFill>
        </p:grpSpPr>
        <p:sp>
          <p:nvSpPr>
            <p:cNvPr id="141" name="Rectángulo 140"/>
            <p:cNvSpPr/>
            <p:nvPr/>
          </p:nvSpPr>
          <p:spPr>
            <a:xfrm>
              <a:off x="0" y="-1"/>
              <a:ext cx="2179371" cy="10080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2" name="Rectángulo 141"/>
            <p:cNvSpPr/>
            <p:nvPr/>
          </p:nvSpPr>
          <p:spPr>
            <a:xfrm>
              <a:off x="1759052" y="432951"/>
              <a:ext cx="2179371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405" y="2806332"/>
            <a:ext cx="3714803" cy="39282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005" y="0"/>
            <a:ext cx="1998592" cy="2611796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676758" y="5364462"/>
            <a:ext cx="398470" cy="331312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3837599" y="425334"/>
            <a:ext cx="398470" cy="33131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35830">
            <a:off x="7601961" y="5529304"/>
            <a:ext cx="398470" cy="331312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35830">
            <a:off x="7034597" y="2612074"/>
            <a:ext cx="995986" cy="828123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3877">
            <a:off x="5011819" y="494884"/>
            <a:ext cx="995986" cy="828123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647325" y="1329555"/>
            <a:ext cx="398470" cy="331312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7304">
            <a:off x="855723" y="3601158"/>
            <a:ext cx="585213" cy="4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1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371019" y="5667771"/>
            <a:ext cx="5084985" cy="1012947"/>
          </a:xfrm>
          <a:prstGeom prst="ellipse">
            <a:avLst/>
          </a:prstGeom>
          <a:solidFill>
            <a:srgbClr val="F6A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AA30986-2355-4E80-82EF-613EDD893B70}"/>
              </a:ext>
            </a:extLst>
          </p:cNvPr>
          <p:cNvSpPr/>
          <p:nvPr/>
        </p:nvSpPr>
        <p:spPr>
          <a:xfrm>
            <a:off x="5824740" y="1320458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A9147DB-0E27-4EE9-8E01-312269548D87}"/>
              </a:ext>
            </a:extLst>
          </p:cNvPr>
          <p:cNvSpPr/>
          <p:nvPr/>
        </p:nvSpPr>
        <p:spPr>
          <a:xfrm>
            <a:off x="5824740" y="3259461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861EC5F-0095-48D0-AC21-4E576FDC2DCF}"/>
              </a:ext>
            </a:extLst>
          </p:cNvPr>
          <p:cNvSpPr/>
          <p:nvPr/>
        </p:nvSpPr>
        <p:spPr>
          <a:xfrm>
            <a:off x="5824740" y="4238789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12E9B288-33E7-4DAA-871A-4DBA31B0DAC7}"/>
              </a:ext>
            </a:extLst>
          </p:cNvPr>
          <p:cNvSpPr/>
          <p:nvPr/>
        </p:nvSpPr>
        <p:spPr>
          <a:xfrm>
            <a:off x="5824740" y="5209867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C447C401-F04D-42F9-9FD5-7D55E755FBE1}"/>
              </a:ext>
            </a:extLst>
          </p:cNvPr>
          <p:cNvSpPr/>
          <p:nvPr/>
        </p:nvSpPr>
        <p:spPr>
          <a:xfrm>
            <a:off x="5824740" y="2289730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6768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A91DE-DFAB-4C09-AD01-853556A9D3C3}"/>
              </a:ext>
            </a:extLst>
          </p:cNvPr>
          <p:cNvSpPr txBox="1"/>
          <p:nvPr/>
        </p:nvSpPr>
        <p:spPr bwMode="auto">
          <a:xfrm>
            <a:off x="6353287" y="177399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93D855C-D96D-4C33-AA08-4D632D80BE26}"/>
              </a:ext>
            </a:extLst>
          </p:cNvPr>
          <p:cNvSpPr txBox="1"/>
          <p:nvPr/>
        </p:nvSpPr>
        <p:spPr bwMode="auto">
          <a:xfrm>
            <a:off x="6353287" y="274743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FB886D1-3DA3-47EB-9E13-EDAE0FB352C4}"/>
              </a:ext>
            </a:extLst>
          </p:cNvPr>
          <p:cNvSpPr txBox="1"/>
          <p:nvPr/>
        </p:nvSpPr>
        <p:spPr bwMode="auto">
          <a:xfrm>
            <a:off x="6353287" y="3720881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8EAF21-0139-4D7C-B9A5-A21D66CDD0E3}"/>
              </a:ext>
            </a:extLst>
          </p:cNvPr>
          <p:cNvSpPr txBox="1"/>
          <p:nvPr/>
        </p:nvSpPr>
        <p:spPr bwMode="auto">
          <a:xfrm>
            <a:off x="6353287" y="469432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6C1EDA-62AD-4EEB-85B5-BC982103F209}"/>
              </a:ext>
            </a:extLst>
          </p:cNvPr>
          <p:cNvSpPr txBox="1"/>
          <p:nvPr/>
        </p:nvSpPr>
        <p:spPr bwMode="auto">
          <a:xfrm>
            <a:off x="6353287" y="5667771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xmlns="" id="{00A40F6C-3954-4D5B-AACE-D5470861626E}"/>
              </a:ext>
            </a:extLst>
          </p:cNvPr>
          <p:cNvSpPr txBox="1">
            <a:spLocks/>
          </p:cNvSpPr>
          <p:nvPr/>
        </p:nvSpPr>
        <p:spPr>
          <a:xfrm>
            <a:off x="-2916808" y="5962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4971B"/>
                </a:solidFill>
              </a:rPr>
              <a:t>Our Team Style</a:t>
            </a:r>
            <a:endParaRPr lang="en-US" dirty="0">
              <a:solidFill>
                <a:srgbClr val="F4971B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258" y="2226857"/>
            <a:ext cx="848849" cy="7459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84" y="2289730"/>
            <a:ext cx="3648089" cy="42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54">
            <a:extLst>
              <a:ext uri="{FF2B5EF4-FFF2-40B4-BE49-F238E27FC236}">
                <a16:creationId xmlns="" xmlns:a16="http://schemas.microsoft.com/office/drawing/2014/main" id="{2D74E4AA-B2D2-4053-BAFE-CDDFDB4AD663}"/>
              </a:ext>
            </a:extLst>
          </p:cNvPr>
          <p:cNvGrpSpPr/>
          <p:nvPr/>
        </p:nvGrpSpPr>
        <p:grpSpPr>
          <a:xfrm>
            <a:off x="871669" y="1757820"/>
            <a:ext cx="5244908" cy="939797"/>
            <a:chOff x="491556" y="1340768"/>
            <a:chExt cx="4080444" cy="939797"/>
          </a:xfrm>
        </p:grpSpPr>
        <p:sp>
          <p:nvSpPr>
            <p:cNvPr id="4" name="TextBox 155">
              <a:extLst>
                <a:ext uri="{FF2B5EF4-FFF2-40B4-BE49-F238E27FC236}">
                  <a16:creationId xmlns="" xmlns:a16="http://schemas.microsoft.com/office/drawing/2014/main" id="{0A98AFF0-5395-4E0B-9E02-594794153580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156">
              <a:extLst>
                <a:ext uri="{FF2B5EF4-FFF2-40B4-BE49-F238E27FC236}">
                  <a16:creationId xmlns="" xmlns:a16="http://schemas.microsoft.com/office/drawing/2014/main" id="{C23A1EFB-8F22-4408-B1D0-87A712A4B158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="" xmlns:a16="http://schemas.microsoft.com/office/drawing/2014/main" id="{4073B9E0-4524-4667-AABD-5AC1FDCFD565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7" name="TextBox 158">
              <a:extLst>
                <a:ext uri="{FF2B5EF4-FFF2-40B4-BE49-F238E27FC236}">
                  <a16:creationId xmlns="" xmlns:a16="http://schemas.microsoft.com/office/drawing/2014/main" id="{2CBEF0FE-6D63-44B3-AA3E-634E83FCAF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159">
              <a:extLst>
                <a:ext uri="{FF2B5EF4-FFF2-40B4-BE49-F238E27FC236}">
                  <a16:creationId xmlns="" xmlns:a16="http://schemas.microsoft.com/office/drawing/2014/main" id="{27EEA4C9-D1C8-4C8A-B444-2399A8894C0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="" xmlns:a16="http://schemas.microsoft.com/office/drawing/2014/main" id="{C47ED3B5-0045-4736-A5E7-14AB3B781B57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0" name="TextBox 163">
              <a:extLst>
                <a:ext uri="{FF2B5EF4-FFF2-40B4-BE49-F238E27FC236}">
                  <a16:creationId xmlns="" xmlns:a16="http://schemas.microsoft.com/office/drawing/2014/main" id="{468B2378-6DAA-4A64-B32E-FD233517F02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64">
              <a:extLst>
                <a:ext uri="{FF2B5EF4-FFF2-40B4-BE49-F238E27FC236}">
                  <a16:creationId xmlns="" xmlns:a16="http://schemas.microsoft.com/office/drawing/2014/main" id="{F80C4833-C477-4CF2-A1BD-178887CC6A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="" xmlns:a16="http://schemas.microsoft.com/office/drawing/2014/main" id="{49C32FAD-25B6-4A2B-BEC4-FF7C3BE1C8E0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3" name="TextBox 166">
              <a:extLst>
                <a:ext uri="{FF2B5EF4-FFF2-40B4-BE49-F238E27FC236}">
                  <a16:creationId xmlns="" xmlns:a16="http://schemas.microsoft.com/office/drawing/2014/main" id="{06B4B5EA-536C-4CF4-8CCA-CD172AA9C6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67">
              <a:extLst>
                <a:ext uri="{FF2B5EF4-FFF2-40B4-BE49-F238E27FC236}">
                  <a16:creationId xmlns="" xmlns:a16="http://schemas.microsoft.com/office/drawing/2014/main" id="{4758A5BF-52D0-44C8-B21C-834745E7A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="" xmlns:a16="http://schemas.microsoft.com/office/drawing/2014/main" id="{EF5891C1-4EA0-4A0B-9EF9-85AA5D87D836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6" name="TextBox 171">
              <a:extLst>
                <a:ext uri="{FF2B5EF4-FFF2-40B4-BE49-F238E27FC236}">
                  <a16:creationId xmlns="" xmlns:a16="http://schemas.microsoft.com/office/drawing/2014/main" id="{6A8DDCFD-E34F-4B78-9E40-1E78E0C4CDB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72">
              <a:extLst>
                <a:ext uri="{FF2B5EF4-FFF2-40B4-BE49-F238E27FC236}">
                  <a16:creationId xmlns="" xmlns:a16="http://schemas.microsoft.com/office/drawing/2014/main" id="{31E44D30-4508-4111-B742-30DE37285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16BD1D7-286A-40EA-B7BC-02C60052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40" y="2922848"/>
            <a:ext cx="873551" cy="573892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14DD2D2D-92C7-498A-A00E-14769647FE19}"/>
              </a:ext>
            </a:extLst>
          </p:cNvPr>
          <p:cNvGrpSpPr/>
          <p:nvPr/>
        </p:nvGrpSpPr>
        <p:grpSpPr>
          <a:xfrm>
            <a:off x="4540683" y="2846947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D2C19FD7-DED4-4B0E-898E-83AF6ABE9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4A890E79-E9D9-4CF2-9D98-47F1F0DC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1128638F-8586-48BB-94D2-1506319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BF22A5BE-1593-429F-9178-9364CF60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1BBD8515-81F4-4C69-AFAD-745AC2B6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8390F2F3-E4C1-4DA5-8A6A-6E9C0B72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D24F77F2-A598-4FCE-8CDE-909DD213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C53A20E2-CF47-4DD5-AE2C-D0627800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EA6E8B07-12A1-4B0A-AD3B-76A1912C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13B38B76-C417-40AE-A51C-1E375A87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F420267C-867F-45A7-9901-8482304B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61170526-64AD-4FDF-914E-F3370507D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04B4511E-F034-4355-A9C9-66857ACD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CABD058A-5692-42EB-A0D3-1EC9DCEB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567A762D-450F-4B59-8ABA-DB0FEBC8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9AF081EE-ADB8-4C26-B943-8CD95F2F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="" xmlns:a16="http://schemas.microsoft.com/office/drawing/2014/main" id="{272FB2DE-F5F0-4365-983D-34223BAD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244D0525-1F58-4B89-A0B1-05AB1C5EF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F5098690-570D-4314-BF7E-299293CD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161657CE-91F0-4348-B3F2-75A807E1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3C3BE636-542B-45B7-8A45-86FE051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15269B81-E5CA-4F53-BD64-1544F904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1E5DA338-51D1-4FB7-A51B-C0767AD5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80B994D4-75A0-4008-92A7-486E6492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E63F1EB4-D9B3-4612-BE78-122062F9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5FCFB2DC-848A-48AD-BD3E-26098797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C5DB7C5D-F88E-4EC6-9264-2EA16B11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>
              <a:extLst>
                <a:ext uri="{FF2B5EF4-FFF2-40B4-BE49-F238E27FC236}">
                  <a16:creationId xmlns="" xmlns:a16="http://schemas.microsoft.com/office/drawing/2014/main" id="{E118ED14-5FB9-4BDD-B1AE-03C5B8F9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>
              <a:extLst>
                <a:ext uri="{FF2B5EF4-FFF2-40B4-BE49-F238E27FC236}">
                  <a16:creationId xmlns="" xmlns:a16="http://schemas.microsoft.com/office/drawing/2014/main" id="{BECF12BB-8BB9-48BE-B210-7645FC15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>
              <a:extLst>
                <a:ext uri="{FF2B5EF4-FFF2-40B4-BE49-F238E27FC236}">
                  <a16:creationId xmlns="" xmlns:a16="http://schemas.microsoft.com/office/drawing/2014/main" id="{8AFCBF9E-8468-40C0-846B-428F0D1B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>
              <a:extLst>
                <a:ext uri="{FF2B5EF4-FFF2-40B4-BE49-F238E27FC236}">
                  <a16:creationId xmlns="" xmlns:a16="http://schemas.microsoft.com/office/drawing/2014/main" id="{BE2BA33C-061A-4FD5-BF51-DAAFBD63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>
              <a:extLst>
                <a:ext uri="{FF2B5EF4-FFF2-40B4-BE49-F238E27FC236}">
                  <a16:creationId xmlns="" xmlns:a16="http://schemas.microsoft.com/office/drawing/2014/main" id="{ACA2B600-28AD-45AA-B731-F87A90DE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>
              <a:extLst>
                <a:ext uri="{FF2B5EF4-FFF2-40B4-BE49-F238E27FC236}">
                  <a16:creationId xmlns="" xmlns:a16="http://schemas.microsoft.com/office/drawing/2014/main" id="{49040E31-EAE2-4AFB-A021-CE4BC83F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>
              <a:extLst>
                <a:ext uri="{FF2B5EF4-FFF2-40B4-BE49-F238E27FC236}">
                  <a16:creationId xmlns="" xmlns:a16="http://schemas.microsoft.com/office/drawing/2014/main" id="{2A0568C3-B215-4A44-AA36-ED0AB1D1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>
              <a:extLst>
                <a:ext uri="{FF2B5EF4-FFF2-40B4-BE49-F238E27FC236}">
                  <a16:creationId xmlns="" xmlns:a16="http://schemas.microsoft.com/office/drawing/2014/main" id="{585D4BF9-FEB0-4597-8BA4-36C65E52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>
              <a:extLst>
                <a:ext uri="{FF2B5EF4-FFF2-40B4-BE49-F238E27FC236}">
                  <a16:creationId xmlns="" xmlns:a16="http://schemas.microsoft.com/office/drawing/2014/main" id="{B1CAED06-F1DC-4C03-8258-311B0E87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>
              <a:extLst>
                <a:ext uri="{FF2B5EF4-FFF2-40B4-BE49-F238E27FC236}">
                  <a16:creationId xmlns="" xmlns:a16="http://schemas.microsoft.com/office/drawing/2014/main" id="{4325EF4A-A35D-491B-9CDB-2F1302E7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>
              <a:extLst>
                <a:ext uri="{FF2B5EF4-FFF2-40B4-BE49-F238E27FC236}">
                  <a16:creationId xmlns="" xmlns:a16="http://schemas.microsoft.com/office/drawing/2014/main" id="{AE9A6686-620B-49BD-82B4-46D35478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>
              <a:extLst>
                <a:ext uri="{FF2B5EF4-FFF2-40B4-BE49-F238E27FC236}">
                  <a16:creationId xmlns="" xmlns:a16="http://schemas.microsoft.com/office/drawing/2014/main" id="{D9750025-BFC6-49BE-8770-AF3720A5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>
              <a:extLst>
                <a:ext uri="{FF2B5EF4-FFF2-40B4-BE49-F238E27FC236}">
                  <a16:creationId xmlns="" xmlns:a16="http://schemas.microsoft.com/office/drawing/2014/main" id="{E8EA27F5-B262-44E3-A11F-CAB2FCCA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>
              <a:extLst>
                <a:ext uri="{FF2B5EF4-FFF2-40B4-BE49-F238E27FC236}">
                  <a16:creationId xmlns="" xmlns:a16="http://schemas.microsoft.com/office/drawing/2014/main" id="{04A59379-CB58-44F1-BED4-C52FE8B7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>
              <a:extLst>
                <a:ext uri="{FF2B5EF4-FFF2-40B4-BE49-F238E27FC236}">
                  <a16:creationId xmlns="" xmlns:a16="http://schemas.microsoft.com/office/drawing/2014/main" id="{D417D137-A98D-4AE5-A56D-FC4D9056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>
              <a:extLst>
                <a:ext uri="{FF2B5EF4-FFF2-40B4-BE49-F238E27FC236}">
                  <a16:creationId xmlns="" xmlns:a16="http://schemas.microsoft.com/office/drawing/2014/main" id="{60CA2375-CC7C-4241-A4A8-DCD59C92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>
              <a:extLst>
                <a:ext uri="{FF2B5EF4-FFF2-40B4-BE49-F238E27FC236}">
                  <a16:creationId xmlns="" xmlns:a16="http://schemas.microsoft.com/office/drawing/2014/main" id="{51D41A56-6DE4-4584-B599-085AC711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B89FDE6D-1C27-4A91-9CC9-85333521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40" y="4639576"/>
            <a:ext cx="873551" cy="573892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="" xmlns:a16="http://schemas.microsoft.com/office/drawing/2014/main" id="{663B84A4-359F-4769-916A-25770CD6A9DD}"/>
              </a:ext>
            </a:extLst>
          </p:cNvPr>
          <p:cNvGrpSpPr/>
          <p:nvPr/>
        </p:nvGrpSpPr>
        <p:grpSpPr>
          <a:xfrm>
            <a:off x="4540683" y="4563675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66" name="Freeform 5">
              <a:extLst>
                <a:ext uri="{FF2B5EF4-FFF2-40B4-BE49-F238E27FC236}">
                  <a16:creationId xmlns="" xmlns:a16="http://schemas.microsoft.com/office/drawing/2014/main" id="{6BBD9DD9-C8B7-47BD-899E-0CD01F9BF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>
              <a:extLst>
                <a:ext uri="{FF2B5EF4-FFF2-40B4-BE49-F238E27FC236}">
                  <a16:creationId xmlns="" xmlns:a16="http://schemas.microsoft.com/office/drawing/2014/main" id="{6CAC4856-6BDF-4C3B-8CAB-01A476BA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>
              <a:extLst>
                <a:ext uri="{FF2B5EF4-FFF2-40B4-BE49-F238E27FC236}">
                  <a16:creationId xmlns="" xmlns:a16="http://schemas.microsoft.com/office/drawing/2014/main" id="{AB2CFFBF-5A2E-4FEE-874D-582A53B09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>
              <a:extLst>
                <a:ext uri="{FF2B5EF4-FFF2-40B4-BE49-F238E27FC236}">
                  <a16:creationId xmlns="" xmlns:a16="http://schemas.microsoft.com/office/drawing/2014/main" id="{50F3AD7B-330D-4BF3-9043-89388C5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9">
              <a:extLst>
                <a:ext uri="{FF2B5EF4-FFF2-40B4-BE49-F238E27FC236}">
                  <a16:creationId xmlns="" xmlns:a16="http://schemas.microsoft.com/office/drawing/2014/main" id="{A209E5B5-B4A1-496F-A599-4711C097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0">
              <a:extLst>
                <a:ext uri="{FF2B5EF4-FFF2-40B4-BE49-F238E27FC236}">
                  <a16:creationId xmlns="" xmlns:a16="http://schemas.microsoft.com/office/drawing/2014/main" id="{31D9F787-017C-40CD-A125-CA41ED74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1">
              <a:extLst>
                <a:ext uri="{FF2B5EF4-FFF2-40B4-BE49-F238E27FC236}">
                  <a16:creationId xmlns="" xmlns:a16="http://schemas.microsoft.com/office/drawing/2014/main" id="{DD688AE8-E351-4A63-A684-EC0973C0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2">
              <a:extLst>
                <a:ext uri="{FF2B5EF4-FFF2-40B4-BE49-F238E27FC236}">
                  <a16:creationId xmlns="" xmlns:a16="http://schemas.microsoft.com/office/drawing/2014/main" id="{EE68E303-32AC-479E-B41D-D98A4790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3">
              <a:extLst>
                <a:ext uri="{FF2B5EF4-FFF2-40B4-BE49-F238E27FC236}">
                  <a16:creationId xmlns="" xmlns:a16="http://schemas.microsoft.com/office/drawing/2014/main" id="{01508428-B7FC-4015-AE96-D4ACA834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">
              <a:extLst>
                <a:ext uri="{FF2B5EF4-FFF2-40B4-BE49-F238E27FC236}">
                  <a16:creationId xmlns="" xmlns:a16="http://schemas.microsoft.com/office/drawing/2014/main" id="{D020262D-AD48-487F-A9FD-AC5282C4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5">
              <a:extLst>
                <a:ext uri="{FF2B5EF4-FFF2-40B4-BE49-F238E27FC236}">
                  <a16:creationId xmlns="" xmlns:a16="http://schemas.microsoft.com/office/drawing/2014/main" id="{AA93B4DA-73D5-4708-AA68-0DCD009A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">
              <a:extLst>
                <a:ext uri="{FF2B5EF4-FFF2-40B4-BE49-F238E27FC236}">
                  <a16:creationId xmlns="" xmlns:a16="http://schemas.microsoft.com/office/drawing/2014/main" id="{C2AA0983-2DB1-4C19-87D1-F6E45320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7">
              <a:extLst>
                <a:ext uri="{FF2B5EF4-FFF2-40B4-BE49-F238E27FC236}">
                  <a16:creationId xmlns="" xmlns:a16="http://schemas.microsoft.com/office/drawing/2014/main" id="{A20DFDC0-1C66-4E93-9463-B52C607D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EB4F4476-2BAB-4EB8-BB9A-33675A3E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9">
              <a:extLst>
                <a:ext uri="{FF2B5EF4-FFF2-40B4-BE49-F238E27FC236}">
                  <a16:creationId xmlns="" xmlns:a16="http://schemas.microsoft.com/office/drawing/2014/main" id="{23B1EF6B-BA59-4AEA-9389-41D4C060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0">
              <a:extLst>
                <a:ext uri="{FF2B5EF4-FFF2-40B4-BE49-F238E27FC236}">
                  <a16:creationId xmlns="" xmlns:a16="http://schemas.microsoft.com/office/drawing/2014/main" id="{9040014D-EC68-46FC-9C57-537E515B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1">
              <a:extLst>
                <a:ext uri="{FF2B5EF4-FFF2-40B4-BE49-F238E27FC236}">
                  <a16:creationId xmlns="" xmlns:a16="http://schemas.microsoft.com/office/drawing/2014/main" id="{091F7EB4-A948-4270-BD28-0FE16F8A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2">
              <a:extLst>
                <a:ext uri="{FF2B5EF4-FFF2-40B4-BE49-F238E27FC236}">
                  <a16:creationId xmlns="" xmlns:a16="http://schemas.microsoft.com/office/drawing/2014/main" id="{0D984B23-C620-424C-B992-09D90A4F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3">
              <a:extLst>
                <a:ext uri="{FF2B5EF4-FFF2-40B4-BE49-F238E27FC236}">
                  <a16:creationId xmlns="" xmlns:a16="http://schemas.microsoft.com/office/drawing/2014/main" id="{124D1876-0B9E-40E1-8C7B-DCC0E652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4">
              <a:extLst>
                <a:ext uri="{FF2B5EF4-FFF2-40B4-BE49-F238E27FC236}">
                  <a16:creationId xmlns="" xmlns:a16="http://schemas.microsoft.com/office/drawing/2014/main" id="{7D15BDC7-C605-4035-B53A-84671806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5">
              <a:extLst>
                <a:ext uri="{FF2B5EF4-FFF2-40B4-BE49-F238E27FC236}">
                  <a16:creationId xmlns="" xmlns:a16="http://schemas.microsoft.com/office/drawing/2014/main" id="{EDBDC42B-0FE3-44FA-8A89-8BAFF57C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6">
              <a:extLst>
                <a:ext uri="{FF2B5EF4-FFF2-40B4-BE49-F238E27FC236}">
                  <a16:creationId xmlns="" xmlns:a16="http://schemas.microsoft.com/office/drawing/2014/main" id="{DB72EDF1-B9A5-41AA-9206-38A9EC9D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">
              <a:extLst>
                <a:ext uri="{FF2B5EF4-FFF2-40B4-BE49-F238E27FC236}">
                  <a16:creationId xmlns="" xmlns:a16="http://schemas.microsoft.com/office/drawing/2014/main" id="{08131E79-365E-46F6-893B-24220E50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">
              <a:extLst>
                <a:ext uri="{FF2B5EF4-FFF2-40B4-BE49-F238E27FC236}">
                  <a16:creationId xmlns="" xmlns:a16="http://schemas.microsoft.com/office/drawing/2014/main" id="{7AC0FAB0-1459-4C3B-AFF7-A53B4CC4A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9">
              <a:extLst>
                <a:ext uri="{FF2B5EF4-FFF2-40B4-BE49-F238E27FC236}">
                  <a16:creationId xmlns="" xmlns:a16="http://schemas.microsoft.com/office/drawing/2014/main" id="{1CB3CA5C-5E38-4BD3-89E7-C9F78095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0">
              <a:extLst>
                <a:ext uri="{FF2B5EF4-FFF2-40B4-BE49-F238E27FC236}">
                  <a16:creationId xmlns="" xmlns:a16="http://schemas.microsoft.com/office/drawing/2014/main" id="{CC88668E-4E22-4585-AFDB-1E802312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1">
              <a:extLst>
                <a:ext uri="{FF2B5EF4-FFF2-40B4-BE49-F238E27FC236}">
                  <a16:creationId xmlns="" xmlns:a16="http://schemas.microsoft.com/office/drawing/2014/main" id="{A0E6D888-C5A4-47EF-AB71-FF3C8D20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2">
              <a:extLst>
                <a:ext uri="{FF2B5EF4-FFF2-40B4-BE49-F238E27FC236}">
                  <a16:creationId xmlns="" xmlns:a16="http://schemas.microsoft.com/office/drawing/2014/main" id="{336BEF09-1AFA-42F5-B9B7-AB250292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3">
              <a:extLst>
                <a:ext uri="{FF2B5EF4-FFF2-40B4-BE49-F238E27FC236}">
                  <a16:creationId xmlns="" xmlns:a16="http://schemas.microsoft.com/office/drawing/2014/main" id="{4878DD44-4C41-4619-9A9C-D48893B9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4">
              <a:extLst>
                <a:ext uri="{FF2B5EF4-FFF2-40B4-BE49-F238E27FC236}">
                  <a16:creationId xmlns="" xmlns:a16="http://schemas.microsoft.com/office/drawing/2014/main" id="{C513319F-D651-4DDC-A633-60B5BF63F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5">
              <a:extLst>
                <a:ext uri="{FF2B5EF4-FFF2-40B4-BE49-F238E27FC236}">
                  <a16:creationId xmlns="" xmlns:a16="http://schemas.microsoft.com/office/drawing/2014/main" id="{4832529F-7F00-43E2-9D1E-CEB1FFDF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6">
              <a:extLst>
                <a:ext uri="{FF2B5EF4-FFF2-40B4-BE49-F238E27FC236}">
                  <a16:creationId xmlns="" xmlns:a16="http://schemas.microsoft.com/office/drawing/2014/main" id="{11DA9828-AD9A-49F7-AC2A-E69024D8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7">
              <a:extLst>
                <a:ext uri="{FF2B5EF4-FFF2-40B4-BE49-F238E27FC236}">
                  <a16:creationId xmlns="" xmlns:a16="http://schemas.microsoft.com/office/drawing/2014/main" id="{7BCF00E2-A4C1-481C-BF7A-1EF65848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8">
              <a:extLst>
                <a:ext uri="{FF2B5EF4-FFF2-40B4-BE49-F238E27FC236}">
                  <a16:creationId xmlns="" xmlns:a16="http://schemas.microsoft.com/office/drawing/2014/main" id="{45C24CD0-2811-446B-95CE-54E53D96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9">
              <a:extLst>
                <a:ext uri="{FF2B5EF4-FFF2-40B4-BE49-F238E27FC236}">
                  <a16:creationId xmlns="" xmlns:a16="http://schemas.microsoft.com/office/drawing/2014/main" id="{B7A2E0C8-1946-43BD-8EBE-D0DCED00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="" xmlns:a16="http://schemas.microsoft.com/office/drawing/2014/main" id="{6DD09939-988F-4E31-B16D-7B110470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="" xmlns:a16="http://schemas.microsoft.com/office/drawing/2014/main" id="{D928860B-C500-461B-B4F2-2BAB9AC9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2">
              <a:extLst>
                <a:ext uri="{FF2B5EF4-FFF2-40B4-BE49-F238E27FC236}">
                  <a16:creationId xmlns="" xmlns:a16="http://schemas.microsoft.com/office/drawing/2014/main" id="{B7F02B2A-56A0-4546-A206-3F8CC90E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3">
              <a:extLst>
                <a:ext uri="{FF2B5EF4-FFF2-40B4-BE49-F238E27FC236}">
                  <a16:creationId xmlns="" xmlns:a16="http://schemas.microsoft.com/office/drawing/2014/main" id="{94E1969E-1D98-4723-BA55-6433A193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="" xmlns:a16="http://schemas.microsoft.com/office/drawing/2014/main" id="{22B313CB-6612-45AA-9C24-98076561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="" xmlns:a16="http://schemas.microsoft.com/office/drawing/2014/main" id="{737D131B-5DF7-4EB1-93C8-2F31D7F4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="" xmlns:a16="http://schemas.microsoft.com/office/drawing/2014/main" id="{11BCCC13-E50A-4D2E-80E5-B9C61B68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="" xmlns:a16="http://schemas.microsoft.com/office/drawing/2014/main" id="{74CE5136-FE87-41CC-BF85-5C176F03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="" xmlns:a16="http://schemas.microsoft.com/office/drawing/2014/main" id="{F82651DA-2199-4569-A261-7EF2F313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0" name="Text Placeholder 1">
            <a:extLst>
              <a:ext uri="{FF2B5EF4-FFF2-40B4-BE49-F238E27FC236}">
                <a16:creationId xmlns="" xmlns:a16="http://schemas.microsoft.com/office/drawing/2014/main" id="{43D8ED75-E8EA-4194-BB23-758EA35BE7CC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" name="Imagen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2" y="1592480"/>
            <a:ext cx="4440876" cy="46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698" y="2328300"/>
            <a:ext cx="5455989" cy="37059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Freeform: Shape 3">
            <a:extLst>
              <a:ext uri="{FF2B5EF4-FFF2-40B4-BE49-F238E27FC236}">
                <a16:creationId xmlns="" xmlns:a16="http://schemas.microsoft.com/office/drawing/2014/main" id="{40EB2A63-A532-4774-BAD5-4F65351390B6}"/>
              </a:ext>
            </a:extLst>
          </p:cNvPr>
          <p:cNvSpPr/>
          <p:nvPr/>
        </p:nvSpPr>
        <p:spPr>
          <a:xfrm rot="8341735">
            <a:off x="3862179" y="3869512"/>
            <a:ext cx="494120" cy="229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2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8" name="Freeform: Shape 4">
            <a:extLst>
              <a:ext uri="{FF2B5EF4-FFF2-40B4-BE49-F238E27FC236}">
                <a16:creationId xmlns="" xmlns:a16="http://schemas.microsoft.com/office/drawing/2014/main" id="{E94BE621-E0D8-426A-97D8-ECDCD102CFAD}"/>
              </a:ext>
            </a:extLst>
          </p:cNvPr>
          <p:cNvSpPr/>
          <p:nvPr/>
        </p:nvSpPr>
        <p:spPr>
          <a:xfrm>
            <a:off x="3365255" y="2419737"/>
            <a:ext cx="2162373" cy="1094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Freeform: Shape 5">
            <a:extLst>
              <a:ext uri="{FF2B5EF4-FFF2-40B4-BE49-F238E27FC236}">
                <a16:creationId xmlns="" xmlns:a16="http://schemas.microsoft.com/office/drawing/2014/main" id="{5348A4A9-562D-49B2-9133-153345DE32F0}"/>
              </a:ext>
            </a:extLst>
          </p:cNvPr>
          <p:cNvSpPr/>
          <p:nvPr/>
        </p:nvSpPr>
        <p:spPr>
          <a:xfrm rot="13260000" flipH="1">
            <a:off x="7680904" y="3853512"/>
            <a:ext cx="562328" cy="2610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4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" name="Freeform: Shape 6">
            <a:extLst>
              <a:ext uri="{FF2B5EF4-FFF2-40B4-BE49-F238E27FC236}">
                <a16:creationId xmlns="" xmlns:a16="http://schemas.microsoft.com/office/drawing/2014/main" id="{C22D8F80-00CB-43EC-A192-ABCC05B6C33F}"/>
              </a:ext>
            </a:extLst>
          </p:cNvPr>
          <p:cNvSpPr/>
          <p:nvPr/>
        </p:nvSpPr>
        <p:spPr>
          <a:xfrm flipH="1">
            <a:off x="6886104" y="2419737"/>
            <a:ext cx="1886220" cy="1099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Freeform: Shape 16">
            <a:extLst>
              <a:ext uri="{FF2B5EF4-FFF2-40B4-BE49-F238E27FC236}">
                <a16:creationId xmlns="" xmlns:a16="http://schemas.microsoft.com/office/drawing/2014/main" id="{3E12190A-7DCD-4190-9D1B-B3EBD4DAFC20}"/>
              </a:ext>
            </a:extLst>
          </p:cNvPr>
          <p:cNvSpPr/>
          <p:nvPr/>
        </p:nvSpPr>
        <p:spPr>
          <a:xfrm>
            <a:off x="8709276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0" name="Freeform: Shape 19">
            <a:extLst>
              <a:ext uri="{FF2B5EF4-FFF2-40B4-BE49-F238E27FC236}">
                <a16:creationId xmlns="" xmlns:a16="http://schemas.microsoft.com/office/drawing/2014/main" id="{7E358E78-F976-47A3-9C5F-57F2CB2B6609}"/>
              </a:ext>
            </a:extLst>
          </p:cNvPr>
          <p:cNvSpPr/>
          <p:nvPr/>
        </p:nvSpPr>
        <p:spPr>
          <a:xfrm>
            <a:off x="8709276" y="2641459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D715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Freeform: Shape 22">
            <a:extLst>
              <a:ext uri="{FF2B5EF4-FFF2-40B4-BE49-F238E27FC236}">
                <a16:creationId xmlns="" xmlns:a16="http://schemas.microsoft.com/office/drawing/2014/main" id="{0896A1E1-5CAD-4CFD-878D-02699BF06630}"/>
              </a:ext>
            </a:extLst>
          </p:cNvPr>
          <p:cNvSpPr/>
          <p:nvPr/>
        </p:nvSpPr>
        <p:spPr>
          <a:xfrm>
            <a:off x="2907377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371EB50-FCB2-47A9-9B58-882BFC65790F}"/>
              </a:ext>
            </a:extLst>
          </p:cNvPr>
          <p:cNvGrpSpPr/>
          <p:nvPr/>
        </p:nvGrpSpPr>
        <p:grpSpPr>
          <a:xfrm>
            <a:off x="2907377" y="2641459"/>
            <a:ext cx="575346" cy="575347"/>
            <a:chOff x="0" y="0"/>
            <a:chExt cx="1270000" cy="1270000"/>
          </a:xfrm>
          <a:solidFill>
            <a:srgbClr val="FED715"/>
          </a:solidFill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A70A309-55B6-4F41-AE36-00DC75EBFE84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15AF37E4-29C4-4378-A9A2-70BBD45198BF}"/>
                </a:ext>
              </a:extLst>
            </p:cNvPr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="" xmlns:a16="http://schemas.microsoft.com/office/drawing/2014/main" id="{93BA574C-88E7-4721-8ED5-43A21E31E69F}"/>
              </a:ext>
            </a:extLst>
          </p:cNvPr>
          <p:cNvGrpSpPr/>
          <p:nvPr/>
        </p:nvGrpSpPr>
        <p:grpSpPr>
          <a:xfrm>
            <a:off x="528680" y="2540683"/>
            <a:ext cx="2378697" cy="902979"/>
            <a:chOff x="1918379" y="1734048"/>
            <a:chExt cx="2348822" cy="891638"/>
          </a:xfrm>
        </p:grpSpPr>
        <p:sp>
          <p:nvSpPr>
            <p:cNvPr id="15" name="TextBox 33">
              <a:extLst>
                <a:ext uri="{FF2B5EF4-FFF2-40B4-BE49-F238E27FC236}">
                  <a16:creationId xmlns="" xmlns:a16="http://schemas.microsoft.com/office/drawing/2014/main" id="{D203DD86-4EAC-4DF5-8E33-84C1B2DCD293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Rectangle 34">
              <a:extLst>
                <a:ext uri="{FF2B5EF4-FFF2-40B4-BE49-F238E27FC236}">
                  <a16:creationId xmlns="" xmlns:a16="http://schemas.microsoft.com/office/drawing/2014/main" id="{E6904D28-A235-4627-89B4-224408102C17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="" xmlns:a16="http://schemas.microsoft.com/office/drawing/2014/main" id="{89A92235-7650-47F0-B45D-7848338ACA42}"/>
              </a:ext>
            </a:extLst>
          </p:cNvPr>
          <p:cNvGrpSpPr/>
          <p:nvPr/>
        </p:nvGrpSpPr>
        <p:grpSpPr>
          <a:xfrm>
            <a:off x="9284621" y="2527810"/>
            <a:ext cx="2378697" cy="991359"/>
            <a:chOff x="7996807" y="1734930"/>
            <a:chExt cx="2348822" cy="978908"/>
          </a:xfrm>
        </p:grpSpPr>
        <p:sp>
          <p:nvSpPr>
            <p:cNvPr id="13" name="TextBox 36">
              <a:extLst>
                <a:ext uri="{FF2B5EF4-FFF2-40B4-BE49-F238E27FC236}">
                  <a16:creationId xmlns="" xmlns:a16="http://schemas.microsoft.com/office/drawing/2014/main" id="{1C998058-0D2F-4252-9B4C-8BFE18099FA8}"/>
                </a:ext>
              </a:extLst>
            </p:cNvPr>
            <p:cNvSpPr txBox="1"/>
            <p:nvPr/>
          </p:nvSpPr>
          <p:spPr>
            <a:xfrm>
              <a:off x="7996807" y="2159840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="" xmlns:a16="http://schemas.microsoft.com/office/drawing/2014/main" id="{5019B56F-D0E8-4CC2-AFE5-F6A4C127C8B1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="" xmlns:a16="http://schemas.microsoft.com/office/drawing/2014/main" id="{3039FA71-02AD-4C12-8118-49C394F60C63}"/>
              </a:ext>
            </a:extLst>
          </p:cNvPr>
          <p:cNvGrpSpPr/>
          <p:nvPr/>
        </p:nvGrpSpPr>
        <p:grpSpPr>
          <a:xfrm>
            <a:off x="528680" y="3733212"/>
            <a:ext cx="2378697" cy="902979"/>
            <a:chOff x="1918379" y="1734048"/>
            <a:chExt cx="2348822" cy="891638"/>
          </a:xfrm>
        </p:grpSpPr>
        <p:sp>
          <p:nvSpPr>
            <p:cNvPr id="11" name="TextBox 39">
              <a:extLst>
                <a:ext uri="{FF2B5EF4-FFF2-40B4-BE49-F238E27FC236}">
                  <a16:creationId xmlns="" xmlns:a16="http://schemas.microsoft.com/office/drawing/2014/main" id="{C763297E-7176-48A9-BAAF-8AAD14AF6682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40">
              <a:extLst>
                <a:ext uri="{FF2B5EF4-FFF2-40B4-BE49-F238E27FC236}">
                  <a16:creationId xmlns="" xmlns:a16="http://schemas.microsoft.com/office/drawing/2014/main" id="{099B1AC7-41FB-44E6-8FF6-49F980FBE5A1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41">
            <a:extLst>
              <a:ext uri="{FF2B5EF4-FFF2-40B4-BE49-F238E27FC236}">
                <a16:creationId xmlns="" xmlns:a16="http://schemas.microsoft.com/office/drawing/2014/main" id="{AB55807D-1B15-48E8-8C39-70E0489A654C}"/>
              </a:ext>
            </a:extLst>
          </p:cNvPr>
          <p:cNvGrpSpPr/>
          <p:nvPr/>
        </p:nvGrpSpPr>
        <p:grpSpPr>
          <a:xfrm>
            <a:off x="9284621" y="3720339"/>
            <a:ext cx="2378697" cy="992436"/>
            <a:chOff x="7996807" y="1734930"/>
            <a:chExt cx="2348822" cy="979971"/>
          </a:xfrm>
        </p:grpSpPr>
        <p:sp>
          <p:nvSpPr>
            <p:cNvPr id="9" name="TextBox 42">
              <a:extLst>
                <a:ext uri="{FF2B5EF4-FFF2-40B4-BE49-F238E27FC236}">
                  <a16:creationId xmlns="" xmlns:a16="http://schemas.microsoft.com/office/drawing/2014/main" id="{454AEFD5-0DE8-4161-BB81-70F9FFBCED7D}"/>
                </a:ext>
              </a:extLst>
            </p:cNvPr>
            <p:cNvSpPr txBox="1"/>
            <p:nvPr/>
          </p:nvSpPr>
          <p:spPr>
            <a:xfrm>
              <a:off x="7996807" y="2160903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43">
              <a:extLst>
                <a:ext uri="{FF2B5EF4-FFF2-40B4-BE49-F238E27FC236}">
                  <a16:creationId xmlns="" xmlns:a16="http://schemas.microsoft.com/office/drawing/2014/main" id="{0F403235-9248-4CDB-B608-820EB446D282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88" name="Grupo 87">
            <a:extLst>
              <a:ext uri="{FF2B5EF4-FFF2-40B4-BE49-F238E27FC236}">
                <a16:creationId xmlns="" xmlns:a16="http://schemas.microsoft.com/office/drawing/2014/main" id="{F4B37B4F-F3B1-4CEB-ADDE-D2061D7FCF47}"/>
              </a:ext>
            </a:extLst>
          </p:cNvPr>
          <p:cNvGrpSpPr/>
          <p:nvPr/>
        </p:nvGrpSpPr>
        <p:grpSpPr>
          <a:xfrm>
            <a:off x="2989610" y="3883977"/>
            <a:ext cx="427133" cy="526861"/>
            <a:chOff x="6868671" y="5172111"/>
            <a:chExt cx="427133" cy="526861"/>
          </a:xfrm>
        </p:grpSpPr>
        <p:sp>
          <p:nvSpPr>
            <p:cNvPr id="42" name="Freeform 17">
              <a:extLst>
                <a:ext uri="{FF2B5EF4-FFF2-40B4-BE49-F238E27FC236}">
                  <a16:creationId xmlns="" xmlns:a16="http://schemas.microsoft.com/office/drawing/2014/main" id="{270B07EB-7C56-4DF1-8AC4-4AB7EB15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335814"/>
              <a:ext cx="154295" cy="133597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B9C0BFFF-1721-41C8-B420-67639FBF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172111"/>
              <a:ext cx="154295" cy="132969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="" xmlns:a16="http://schemas.microsoft.com/office/drawing/2014/main" id="{F713C5BB-8F26-42A1-98C4-7F76519C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777" y="5497009"/>
              <a:ext cx="169348" cy="201963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="" xmlns:a16="http://schemas.microsoft.com/office/drawing/2014/main" id="{4F1CF05A-A4F4-47D6-862E-51971BE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417979"/>
              <a:ext cx="153668" cy="200082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="" xmlns:a16="http://schemas.microsoft.com/office/drawing/2014/main" id="{62A94563-D8F8-45A2-AC56-4FDD36BD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254276"/>
              <a:ext cx="153668" cy="132969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="" xmlns:a16="http://schemas.microsoft.com/office/drawing/2014/main" id="{519F3763-3A88-4337-986E-8C011BEEF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417979"/>
              <a:ext cx="153040" cy="227052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="" xmlns:a16="http://schemas.microsoft.com/office/drawing/2014/main" id="{94CB4B11-ED41-443F-9EF1-C23C686C7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254276"/>
              <a:ext cx="153040" cy="132969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="" xmlns:a16="http://schemas.microsoft.com/office/drawing/2014/main" id="{FC3145C3-28E0-4CC9-914E-30435AEC79CF}"/>
              </a:ext>
            </a:extLst>
          </p:cNvPr>
          <p:cNvGrpSpPr/>
          <p:nvPr/>
        </p:nvGrpSpPr>
        <p:grpSpPr>
          <a:xfrm>
            <a:off x="8827183" y="3866652"/>
            <a:ext cx="354376" cy="525606"/>
            <a:chOff x="7692204" y="5153920"/>
            <a:chExt cx="354376" cy="525606"/>
          </a:xfrm>
        </p:grpSpPr>
        <p:sp>
          <p:nvSpPr>
            <p:cNvPr id="49" name="Freeform 28">
              <a:extLst>
                <a:ext uri="{FF2B5EF4-FFF2-40B4-BE49-F238E27FC236}">
                  <a16:creationId xmlns="" xmlns:a16="http://schemas.microsoft.com/office/drawing/2014/main" id="{3B7BA3DD-8C0E-4B14-9337-BE0AF170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547" y="5259921"/>
              <a:ext cx="292281" cy="65230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">
              <a:extLst>
                <a:ext uri="{FF2B5EF4-FFF2-40B4-BE49-F238E27FC236}">
                  <a16:creationId xmlns="" xmlns:a16="http://schemas.microsoft.com/office/drawing/2014/main" id="{AF266E4B-5998-4F8A-A96D-EF8111AA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204" y="5344595"/>
              <a:ext cx="354376" cy="6272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">
              <a:extLst>
                <a:ext uri="{FF2B5EF4-FFF2-40B4-BE49-F238E27FC236}">
                  <a16:creationId xmlns="" xmlns:a16="http://schemas.microsoft.com/office/drawing/2014/main" id="{80754DF9-FC1D-4431-ACF2-8363ABAE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357" y="5414216"/>
              <a:ext cx="335559" cy="6585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="" xmlns:a16="http://schemas.microsoft.com/office/drawing/2014/main" id="{94E231AA-A95A-42D7-901C-3F40F990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091" y="5502026"/>
              <a:ext cx="277856" cy="69621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="" xmlns:a16="http://schemas.microsoft.com/office/drawing/2014/main" id="{22BC28EF-854A-4676-8139-84B6F4F9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588" y="5204726"/>
              <a:ext cx="196945" cy="43278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="" xmlns:a16="http://schemas.microsoft.com/office/drawing/2014/main" id="{65C95258-B00C-4EA4-9AED-D58E4666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250" y="5581055"/>
              <a:ext cx="183146" cy="51432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="" xmlns:a16="http://schemas.microsoft.com/office/drawing/2014/main" id="{C0A77CB0-3F64-4DA5-B8C9-97C52C20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82" y="5153920"/>
              <a:ext cx="94710" cy="39515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="" xmlns:a16="http://schemas.microsoft.com/office/drawing/2014/main" id="{7BF8752B-323A-4A02-A31F-4278B608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682" y="5638757"/>
              <a:ext cx="87810" cy="40769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="" xmlns:a16="http://schemas.microsoft.com/office/drawing/2014/main" id="{871CC0F7-3892-43ED-BEF8-EDBED6959C59}"/>
              </a:ext>
            </a:extLst>
          </p:cNvPr>
          <p:cNvGrpSpPr/>
          <p:nvPr/>
        </p:nvGrpSpPr>
        <p:grpSpPr>
          <a:xfrm>
            <a:off x="8814390" y="2723249"/>
            <a:ext cx="413358" cy="465622"/>
            <a:chOff x="5158020" y="5082723"/>
            <a:chExt cx="966788" cy="1089025"/>
          </a:xfrm>
        </p:grpSpPr>
        <p:sp>
          <p:nvSpPr>
            <p:cNvPr id="72" name="Freeform 62">
              <a:extLst>
                <a:ext uri="{FF2B5EF4-FFF2-40B4-BE49-F238E27FC236}">
                  <a16:creationId xmlns="" xmlns:a16="http://schemas.microsoft.com/office/drawing/2014/main" id="{8B89F822-F673-42D6-9C04-361B33AA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="" xmlns:a16="http://schemas.microsoft.com/office/drawing/2014/main" id="{AB908FDC-0401-468D-BF95-241FC3E9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42">
              <a:extLst>
                <a:ext uri="{FF2B5EF4-FFF2-40B4-BE49-F238E27FC236}">
                  <a16:creationId xmlns="" xmlns:a16="http://schemas.microsoft.com/office/drawing/2014/main" id="{D85A1334-3C8F-465E-872C-BFF9379C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3">
              <a:extLst>
                <a:ext uri="{FF2B5EF4-FFF2-40B4-BE49-F238E27FC236}">
                  <a16:creationId xmlns="" xmlns:a16="http://schemas.microsoft.com/office/drawing/2014/main" id="{CA56E74B-561C-4489-882F-65C9C7F8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18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3">
            <a:extLst>
              <a:ext uri="{FF2B5EF4-FFF2-40B4-BE49-F238E27FC236}">
                <a16:creationId xmlns="" xmlns:a16="http://schemas.microsoft.com/office/drawing/2014/main" id="{48B4989E-4F4A-4EDB-AC5C-FC5D1E82FE17}"/>
              </a:ext>
            </a:extLst>
          </p:cNvPr>
          <p:cNvGrpSpPr/>
          <p:nvPr/>
        </p:nvGrpSpPr>
        <p:grpSpPr>
          <a:xfrm>
            <a:off x="2629231" y="1878274"/>
            <a:ext cx="5377402" cy="710483"/>
            <a:chOff x="6210998" y="1433695"/>
            <a:chExt cx="2931973" cy="710483"/>
          </a:xfrm>
        </p:grpSpPr>
        <p:sp>
          <p:nvSpPr>
            <p:cNvPr id="12" name="TextBox 34">
              <a:extLst>
                <a:ext uri="{FF2B5EF4-FFF2-40B4-BE49-F238E27FC236}">
                  <a16:creationId xmlns="" xmlns:a16="http://schemas.microsoft.com/office/drawing/2014/main" id="{B1A7840C-D4B4-4533-9857-711643A8C42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="" xmlns:a16="http://schemas.microsoft.com/office/drawing/2014/main" id="{51DD620D-0561-47A9-8DEC-FEF3BCFE8C0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="" xmlns:a16="http://schemas.microsoft.com/office/drawing/2014/main" id="{B1511585-B31E-4DEC-87CB-DAB1FADDCFFD}"/>
              </a:ext>
            </a:extLst>
          </p:cNvPr>
          <p:cNvGrpSpPr/>
          <p:nvPr/>
        </p:nvGrpSpPr>
        <p:grpSpPr>
          <a:xfrm>
            <a:off x="2629231" y="3359197"/>
            <a:ext cx="5377402" cy="710483"/>
            <a:chOff x="6210998" y="1433695"/>
            <a:chExt cx="2931973" cy="710483"/>
          </a:xfrm>
        </p:grpSpPr>
        <p:sp>
          <p:nvSpPr>
            <p:cNvPr id="15" name="TextBox 37">
              <a:extLst>
                <a:ext uri="{FF2B5EF4-FFF2-40B4-BE49-F238E27FC236}">
                  <a16:creationId xmlns="" xmlns:a16="http://schemas.microsoft.com/office/drawing/2014/main" id="{745AB37A-B540-49F6-96F4-9E45EB21BEC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="" xmlns:a16="http://schemas.microsoft.com/office/drawing/2014/main" id="{A88F8C19-ECB9-4CBB-93D2-186F29DA87E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="" xmlns:a16="http://schemas.microsoft.com/office/drawing/2014/main" id="{65B92F3B-EE56-4BCB-ACCE-D908536B3FD8}"/>
              </a:ext>
            </a:extLst>
          </p:cNvPr>
          <p:cNvGrpSpPr/>
          <p:nvPr/>
        </p:nvGrpSpPr>
        <p:grpSpPr>
          <a:xfrm>
            <a:off x="2629231" y="4915200"/>
            <a:ext cx="5377402" cy="784539"/>
            <a:chOff x="6210998" y="2164863"/>
            <a:chExt cx="2931973" cy="784539"/>
          </a:xfrm>
        </p:grpSpPr>
        <p:sp>
          <p:nvSpPr>
            <p:cNvPr id="18" name="TextBox 40">
              <a:extLst>
                <a:ext uri="{FF2B5EF4-FFF2-40B4-BE49-F238E27FC236}">
                  <a16:creationId xmlns="" xmlns:a16="http://schemas.microsoft.com/office/drawing/2014/main" id="{1462BE1B-31E9-4C37-ACE6-3E25417D274F}"/>
                </a:ext>
              </a:extLst>
            </p:cNvPr>
            <p:cNvSpPr txBox="1"/>
            <p:nvPr/>
          </p:nvSpPr>
          <p:spPr>
            <a:xfrm>
              <a:off x="6210998" y="2164863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41">
              <a:extLst>
                <a:ext uri="{FF2B5EF4-FFF2-40B4-BE49-F238E27FC236}">
                  <a16:creationId xmlns="" xmlns:a16="http://schemas.microsoft.com/office/drawing/2014/main" id="{CDA78B9A-9D88-4E14-BBC5-B6BFBC09B3EC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95E3C72-6CA5-414B-8CB9-BDE2542A3090}"/>
              </a:ext>
            </a:extLst>
          </p:cNvPr>
          <p:cNvSpPr/>
          <p:nvPr/>
        </p:nvSpPr>
        <p:spPr>
          <a:xfrm>
            <a:off x="4911995" y="1313456"/>
            <a:ext cx="2209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solidFill>
                  <a:srgbClr val="F8BA1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4000" b="0" cap="none" spc="0" dirty="0">
              <a:ln w="0"/>
              <a:solidFill>
                <a:srgbClr val="F8BA1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2D2EB50E-13ED-43F9-82B8-2D59C7839336}"/>
              </a:ext>
            </a:extLst>
          </p:cNvPr>
          <p:cNvGrpSpPr/>
          <p:nvPr/>
        </p:nvGrpSpPr>
        <p:grpSpPr>
          <a:xfrm>
            <a:off x="1299332" y="3105918"/>
            <a:ext cx="859807" cy="1060556"/>
            <a:chOff x="3227418" y="7164240"/>
            <a:chExt cx="1443249" cy="1780221"/>
          </a:xfrm>
          <a:solidFill>
            <a:srgbClr val="F8BA16"/>
          </a:solidFill>
        </p:grpSpPr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D39EDB19-7020-4EE5-92AB-FA23A824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D38E7AEC-A101-4C95-9E49-C31ABC0CF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46E8097C-F96E-47BE-A003-A2C6837E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34F3855E-96C8-406A-84FB-596B3695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5EF5962A-146E-47CE-BCC0-74A91807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F37CF396-2C9E-4D6F-8F14-F5EDF1C7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="" xmlns:a16="http://schemas.microsoft.com/office/drawing/2014/main" id="{9FD13EAD-BEF5-4EF0-A181-3AF1921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BE79F315-567F-4930-8F19-C561D1E9466C}"/>
              </a:ext>
            </a:extLst>
          </p:cNvPr>
          <p:cNvGrpSpPr/>
          <p:nvPr/>
        </p:nvGrpSpPr>
        <p:grpSpPr>
          <a:xfrm>
            <a:off x="1197134" y="1751487"/>
            <a:ext cx="1083137" cy="774694"/>
            <a:chOff x="9580563" y="3981450"/>
            <a:chExt cx="1198563" cy="857250"/>
          </a:xfrm>
          <a:solidFill>
            <a:srgbClr val="F8BA16"/>
          </a:solidFill>
        </p:grpSpPr>
        <p:sp>
          <p:nvSpPr>
            <p:cNvPr id="29" name="Freeform 103">
              <a:extLst>
                <a:ext uri="{FF2B5EF4-FFF2-40B4-BE49-F238E27FC236}">
                  <a16:creationId xmlns="" xmlns:a16="http://schemas.microsoft.com/office/drawing/2014/main" id="{1CB496D0-EC95-4335-9699-89E328DF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155ACE4F-9280-4A56-AF6D-DCE0A5E66AF3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31" name="Freeform 100">
                <a:extLst>
                  <a:ext uri="{FF2B5EF4-FFF2-40B4-BE49-F238E27FC236}">
                    <a16:creationId xmlns="" xmlns:a16="http://schemas.microsoft.com/office/drawing/2014/main" id="{3BBD8152-F09A-453F-8947-BD9772D5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1">
                <a:extLst>
                  <a:ext uri="{FF2B5EF4-FFF2-40B4-BE49-F238E27FC236}">
                    <a16:creationId xmlns="" xmlns:a16="http://schemas.microsoft.com/office/drawing/2014/main" id="{142E758C-198E-423A-A887-FBE4BD0B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2">
                <a:extLst>
                  <a:ext uri="{FF2B5EF4-FFF2-40B4-BE49-F238E27FC236}">
                    <a16:creationId xmlns="" xmlns:a16="http://schemas.microsoft.com/office/drawing/2014/main" id="{E3E72EE3-C8BB-4F86-B79F-D8C48901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4">
                <a:extLst>
                  <a:ext uri="{FF2B5EF4-FFF2-40B4-BE49-F238E27FC236}">
                    <a16:creationId xmlns="" xmlns:a16="http://schemas.microsoft.com/office/drawing/2014/main" id="{789AD538-C5A5-44D5-A9C8-DC5B23BCD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5">
                <a:extLst>
                  <a:ext uri="{FF2B5EF4-FFF2-40B4-BE49-F238E27FC236}">
                    <a16:creationId xmlns="" xmlns:a16="http://schemas.microsoft.com/office/drawing/2014/main" id="{F3A19727-5918-49C5-813D-C432B590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6">
                <a:extLst>
                  <a:ext uri="{FF2B5EF4-FFF2-40B4-BE49-F238E27FC236}">
                    <a16:creationId xmlns="" xmlns:a16="http://schemas.microsoft.com/office/drawing/2014/main" id="{03BA6200-697E-42AE-90E7-691A62A89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7">
                <a:extLst>
                  <a:ext uri="{FF2B5EF4-FFF2-40B4-BE49-F238E27FC236}">
                    <a16:creationId xmlns="" xmlns:a16="http://schemas.microsoft.com/office/drawing/2014/main" id="{5B9EE8FD-42E3-4359-BAB7-6C17664C9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36">
                <a:extLst>
                  <a:ext uri="{FF2B5EF4-FFF2-40B4-BE49-F238E27FC236}">
                    <a16:creationId xmlns="" xmlns:a16="http://schemas.microsoft.com/office/drawing/2014/main" id="{3A0AC7A3-AF16-4FE8-B5A9-44558F601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37">
                <a:extLst>
                  <a:ext uri="{FF2B5EF4-FFF2-40B4-BE49-F238E27FC236}">
                    <a16:creationId xmlns="" xmlns:a16="http://schemas.microsoft.com/office/drawing/2014/main" id="{0DF1CB5D-1669-4E4C-87E0-43C4C4EB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38">
                <a:extLst>
                  <a:ext uri="{FF2B5EF4-FFF2-40B4-BE49-F238E27FC236}">
                    <a16:creationId xmlns="" xmlns:a16="http://schemas.microsoft.com/office/drawing/2014/main" id="{74B04E29-3366-4612-8C3F-A7FA112E4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39">
                <a:extLst>
                  <a:ext uri="{FF2B5EF4-FFF2-40B4-BE49-F238E27FC236}">
                    <a16:creationId xmlns="" xmlns:a16="http://schemas.microsoft.com/office/drawing/2014/main" id="{2107FC92-21DF-460C-B871-E43225DE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9BE7F2AE-B3AB-4C54-86C2-D456A363A17F}"/>
              </a:ext>
            </a:extLst>
          </p:cNvPr>
          <p:cNvGrpSpPr/>
          <p:nvPr/>
        </p:nvGrpSpPr>
        <p:grpSpPr>
          <a:xfrm>
            <a:off x="1300248" y="4808096"/>
            <a:ext cx="832078" cy="937283"/>
            <a:chOff x="5158020" y="5082723"/>
            <a:chExt cx="966788" cy="1089025"/>
          </a:xfrm>
          <a:solidFill>
            <a:srgbClr val="F8BA16"/>
          </a:solidFill>
        </p:grpSpPr>
        <p:sp>
          <p:nvSpPr>
            <p:cNvPr id="43" name="Freeform 62">
              <a:extLst>
                <a:ext uri="{FF2B5EF4-FFF2-40B4-BE49-F238E27FC236}">
                  <a16:creationId xmlns="" xmlns:a16="http://schemas.microsoft.com/office/drawing/2014/main" id="{D9FFB9D6-C7BB-4FB2-80FD-D004F13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3">
              <a:extLst>
                <a:ext uri="{FF2B5EF4-FFF2-40B4-BE49-F238E27FC236}">
                  <a16:creationId xmlns="" xmlns:a16="http://schemas.microsoft.com/office/drawing/2014/main" id="{2015D932-6B66-42E3-9501-FCEF15F5B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2">
              <a:extLst>
                <a:ext uri="{FF2B5EF4-FFF2-40B4-BE49-F238E27FC236}">
                  <a16:creationId xmlns="" xmlns:a16="http://schemas.microsoft.com/office/drawing/2014/main" id="{F5332471-686C-46C4-8493-9786BAF6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="" xmlns:a16="http://schemas.microsoft.com/office/drawing/2014/main" id="{7950D27F-0EBD-4556-A5E6-CFAE4F97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30025" y="714413"/>
            <a:ext cx="11573197" cy="724247"/>
          </a:xfrm>
        </p:spPr>
        <p:txBody>
          <a:bodyPr/>
          <a:lstStyle/>
          <a:p>
            <a:r>
              <a:rPr lang="es-PE" b="1" dirty="0" smtClean="0">
                <a:solidFill>
                  <a:srgbClr val="F8BA16"/>
                </a:solidFill>
              </a:rPr>
              <a:t>Free Template</a:t>
            </a:r>
            <a:endParaRPr lang="es-AR" b="1" dirty="0">
              <a:solidFill>
                <a:srgbClr val="F8BA1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25" y="3963201"/>
            <a:ext cx="3613690" cy="27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texto 2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661507AB-8CCC-47E5-BC7E-2C7A88D2BE3A}"/>
              </a:ext>
            </a:extLst>
          </p:cNvPr>
          <p:cNvGrpSpPr/>
          <p:nvPr/>
        </p:nvGrpSpPr>
        <p:grpSpPr>
          <a:xfrm>
            <a:off x="4094086" y="1232756"/>
            <a:ext cx="3667671" cy="1029717"/>
            <a:chOff x="4094085" y="1232756"/>
            <a:chExt cx="3667671" cy="1029717"/>
          </a:xfrm>
        </p:grpSpPr>
        <p:sp>
          <p:nvSpPr>
            <p:cNvPr id="4" name="TextBox 22">
              <a:extLst>
                <a:ext uri="{FF2B5EF4-FFF2-40B4-BE49-F238E27FC236}">
                  <a16:creationId xmlns="" xmlns:a16="http://schemas.microsoft.com/office/drawing/2014/main" id="{29CFF476-7671-4B51-8136-6ADD2721C679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="" xmlns:a16="http://schemas.microsoft.com/office/drawing/2014/main" id="{F9C06C3C-BCA1-40BD-B143-CFC72F2EB008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=""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6746943" y="3074182"/>
            <a:ext cx="3667671" cy="1029717"/>
            <a:chOff x="4094085" y="1232756"/>
            <a:chExt cx="3667671" cy="1029717"/>
          </a:xfrm>
        </p:grpSpPr>
        <p:sp>
          <p:nvSpPr>
            <p:cNvPr id="7" name="TextBox 26">
              <a:extLst>
                <a:ext uri="{FF2B5EF4-FFF2-40B4-BE49-F238E27FC236}">
                  <a16:creationId xmlns=""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=""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="" xmlns:a16="http://schemas.microsoft.com/office/drawing/2014/main" id="{1B08AF93-064A-4167-A502-FEF6039D5934}"/>
              </a:ext>
            </a:extLst>
          </p:cNvPr>
          <p:cNvGrpSpPr/>
          <p:nvPr/>
        </p:nvGrpSpPr>
        <p:grpSpPr>
          <a:xfrm>
            <a:off x="4552566" y="5062696"/>
            <a:ext cx="3667671" cy="1029717"/>
            <a:chOff x="4094085" y="1232756"/>
            <a:chExt cx="3667671" cy="1029717"/>
          </a:xfrm>
        </p:grpSpPr>
        <p:sp>
          <p:nvSpPr>
            <p:cNvPr id="10" name="TextBox 29">
              <a:extLst>
                <a:ext uri="{FF2B5EF4-FFF2-40B4-BE49-F238E27FC236}">
                  <a16:creationId xmlns="" xmlns:a16="http://schemas.microsoft.com/office/drawing/2014/main" id="{8730634E-6B5F-4A4B-8B68-19A8A26CC445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="" xmlns:a16="http://schemas.microsoft.com/office/drawing/2014/main" id="{8B21DDB7-CEAF-4179-AE09-19F813A4B29C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="" xmlns:a16="http://schemas.microsoft.com/office/drawing/2014/main" id="{E2692DAE-0051-43AA-B953-D0083AF29ECC}"/>
              </a:ext>
            </a:extLst>
          </p:cNvPr>
          <p:cNvGrpSpPr/>
          <p:nvPr/>
        </p:nvGrpSpPr>
        <p:grpSpPr>
          <a:xfrm>
            <a:off x="2020964" y="1292658"/>
            <a:ext cx="4461675" cy="4599572"/>
            <a:chOff x="1515723" y="969493"/>
            <a:chExt cx="3346256" cy="3449679"/>
          </a:xfrm>
        </p:grpSpPr>
        <p:grpSp>
          <p:nvGrpSpPr>
            <p:cNvPr id="13" name="Group 1">
              <a:extLst>
                <a:ext uri="{FF2B5EF4-FFF2-40B4-BE49-F238E27FC236}">
                  <a16:creationId xmlns="" xmlns:a16="http://schemas.microsoft.com/office/drawing/2014/main" id="{34044001-1C2C-4385-A132-F95ABDE60E6B}"/>
                </a:ext>
              </a:extLst>
            </p:cNvPr>
            <p:cNvGrpSpPr/>
            <p:nvPr/>
          </p:nvGrpSpPr>
          <p:grpSpPr>
            <a:xfrm>
              <a:off x="1515723" y="969493"/>
              <a:ext cx="3346256" cy="3449679"/>
              <a:chOff x="2020964" y="1292657"/>
              <a:chExt cx="4461674" cy="4599572"/>
            </a:xfrm>
          </p:grpSpPr>
          <p:sp>
            <p:nvSpPr>
              <p:cNvPr id="15" name="Freeform: Shape 4">
                <a:extLst>
                  <a:ext uri="{FF2B5EF4-FFF2-40B4-BE49-F238E27FC236}">
                    <a16:creationId xmlns="" xmlns:a16="http://schemas.microsoft.com/office/drawing/2014/main" id="{9BE20B61-BE6C-48D8-B12C-4AFA0F020634}"/>
                  </a:ext>
                </a:extLst>
              </p:cNvPr>
              <p:cNvSpPr/>
              <p:nvPr/>
            </p:nvSpPr>
            <p:spPr>
              <a:xfrm>
                <a:off x="3009449" y="2425847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="" xmlns:a16="http://schemas.microsoft.com/office/drawing/2014/main" id="{7156868A-1781-4ADF-BDBB-DC66053CF767}"/>
                  </a:ext>
                </a:extLst>
              </p:cNvPr>
              <p:cNvSpPr/>
              <p:nvPr/>
            </p:nvSpPr>
            <p:spPr>
              <a:xfrm rot="5400000">
                <a:off x="2166476" y="2985635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7" name="Freeform: Shape 6">
                <a:extLst>
                  <a:ext uri="{FF2B5EF4-FFF2-40B4-BE49-F238E27FC236}">
                    <a16:creationId xmlns="" xmlns:a16="http://schemas.microsoft.com/office/drawing/2014/main" id="{4E4E9635-5A2C-4FBD-AF20-96DDA19242B8}"/>
                  </a:ext>
                </a:extLst>
              </p:cNvPr>
              <p:cNvSpPr/>
              <p:nvPr/>
            </p:nvSpPr>
            <p:spPr>
              <a:xfrm rot="16200000">
                <a:off x="1810422" y="1859252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="" xmlns:a16="http://schemas.microsoft.com/office/drawing/2014/main" id="{6DE03FF0-948C-44F0-98C6-F52866FF30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964" y="2419040"/>
                <a:ext cx="2340000" cy="23400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grpSp>
            <p:nvGrpSpPr>
              <p:cNvPr id="19" name="Group 8">
                <a:extLst>
                  <a:ext uri="{FF2B5EF4-FFF2-40B4-BE49-F238E27FC236}">
                    <a16:creationId xmlns="" xmlns:a16="http://schemas.microsoft.com/office/drawing/2014/main" id="{1683208B-E3AC-48A7-993D-D6BE04C6FD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37797" y="2832824"/>
                <a:ext cx="701772" cy="355442"/>
                <a:chOff x="4325938" y="280988"/>
                <a:chExt cx="488950" cy="247650"/>
              </a:xfrm>
              <a:solidFill>
                <a:schemeClr val="bg1"/>
              </a:solidFill>
            </p:grpSpPr>
            <p:sp>
              <p:nvSpPr>
                <p:cNvPr id="21" name="Freeform: Shape 12">
                  <a:extLst>
                    <a:ext uri="{FF2B5EF4-FFF2-40B4-BE49-F238E27FC236}">
                      <a16:creationId xmlns="" xmlns:a16="http://schemas.microsoft.com/office/drawing/2014/main" id="{3E4F4EC2-E134-4AAD-B553-9CDDD72E7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938" y="45878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6 w 44"/>
                    <a:gd name="T7" fmla="*/ 36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6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2" name="Freeform: Shape 13">
                  <a:extLst>
                    <a:ext uri="{FF2B5EF4-FFF2-40B4-BE49-F238E27FC236}">
                      <a16:creationId xmlns="" xmlns:a16="http://schemas.microsoft.com/office/drawing/2014/main" id="{4CAA9D90-89D3-4C52-8477-C61CA85DF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38" y="401638"/>
                  <a:ext cx="66675" cy="66675"/>
                </a:xfrm>
                <a:custGeom>
                  <a:avLst/>
                  <a:gdLst>
                    <a:gd name="T0" fmla="*/ 42 w 42"/>
                    <a:gd name="T1" fmla="*/ 20 h 42"/>
                    <a:gd name="T2" fmla="*/ 42 w 42"/>
                    <a:gd name="T3" fmla="*/ 20 h 42"/>
                    <a:gd name="T4" fmla="*/ 42 w 42"/>
                    <a:gd name="T5" fmla="*/ 30 h 42"/>
                    <a:gd name="T6" fmla="*/ 36 w 42"/>
                    <a:gd name="T7" fmla="*/ 36 h 42"/>
                    <a:gd name="T8" fmla="*/ 30 w 42"/>
                    <a:gd name="T9" fmla="*/ 40 h 42"/>
                    <a:gd name="T10" fmla="*/ 22 w 42"/>
                    <a:gd name="T11" fmla="*/ 42 h 42"/>
                    <a:gd name="T12" fmla="*/ 22 w 42"/>
                    <a:gd name="T13" fmla="*/ 42 h 42"/>
                    <a:gd name="T14" fmla="*/ 12 w 42"/>
                    <a:gd name="T15" fmla="*/ 40 h 42"/>
                    <a:gd name="T16" fmla="*/ 6 w 42"/>
                    <a:gd name="T17" fmla="*/ 36 h 42"/>
                    <a:gd name="T18" fmla="*/ 2 w 42"/>
                    <a:gd name="T19" fmla="*/ 30 h 42"/>
                    <a:gd name="T20" fmla="*/ 0 w 42"/>
                    <a:gd name="T21" fmla="*/ 20 h 42"/>
                    <a:gd name="T22" fmla="*/ 0 w 42"/>
                    <a:gd name="T23" fmla="*/ 20 h 42"/>
                    <a:gd name="T24" fmla="*/ 2 w 42"/>
                    <a:gd name="T25" fmla="*/ 12 h 42"/>
                    <a:gd name="T26" fmla="*/ 6 w 42"/>
                    <a:gd name="T27" fmla="*/ 6 h 42"/>
                    <a:gd name="T28" fmla="*/ 12 w 42"/>
                    <a:gd name="T29" fmla="*/ 0 h 42"/>
                    <a:gd name="T30" fmla="*/ 22 w 42"/>
                    <a:gd name="T31" fmla="*/ 0 h 42"/>
                    <a:gd name="T32" fmla="*/ 22 w 42"/>
                    <a:gd name="T33" fmla="*/ 0 h 42"/>
                    <a:gd name="T34" fmla="*/ 30 w 42"/>
                    <a:gd name="T35" fmla="*/ 0 h 42"/>
                    <a:gd name="T36" fmla="*/ 36 w 42"/>
                    <a:gd name="T37" fmla="*/ 6 h 42"/>
                    <a:gd name="T38" fmla="*/ 42 w 42"/>
                    <a:gd name="T39" fmla="*/ 12 h 42"/>
                    <a:gd name="T40" fmla="*/ 42 w 42"/>
                    <a:gd name="T41" fmla="*/ 20 h 42"/>
                    <a:gd name="T42" fmla="*/ 42 w 42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2">
                      <a:moveTo>
                        <a:pt x="42" y="20"/>
                      </a:moveTo>
                      <a:lnTo>
                        <a:pt x="42" y="20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2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3" name="Freeform: Shape 14">
                  <a:extLst>
                    <a:ext uri="{FF2B5EF4-FFF2-40B4-BE49-F238E27FC236}">
                      <a16:creationId xmlns="" xmlns:a16="http://schemas.microsoft.com/office/drawing/2014/main" id="{DD56E9EB-8958-4253-8C39-6793BC440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3263" y="4270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2 h 44"/>
                    <a:gd name="T6" fmla="*/ 36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8 h 44"/>
                    <a:gd name="T18" fmla="*/ 2 w 44"/>
                    <a:gd name="T19" fmla="*/ 32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8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8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2"/>
                      </a:lnTo>
                      <a:lnTo>
                        <a:pt x="36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8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4" name="Freeform: Shape 15">
                  <a:extLst>
                    <a:ext uri="{FF2B5EF4-FFF2-40B4-BE49-F238E27FC236}">
                      <a16:creationId xmlns="" xmlns:a16="http://schemas.microsoft.com/office/drawing/2014/main" id="{8AA4F3D3-9A4E-4F2C-B7B0-ED55EBE41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463" y="3381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8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8 w 44"/>
                    <a:gd name="T17" fmla="*/ 38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8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8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5" name="Freeform: Shape 16">
                  <a:extLst>
                    <a:ext uri="{FF2B5EF4-FFF2-40B4-BE49-F238E27FC236}">
                      <a16:creationId xmlns="" xmlns:a16="http://schemas.microsoft.com/office/drawing/2014/main" id="{056AC488-56D8-44BC-99EC-597D4E08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395288"/>
                  <a:ext cx="69850" cy="66675"/>
                </a:xfrm>
                <a:custGeom>
                  <a:avLst/>
                  <a:gdLst>
                    <a:gd name="T0" fmla="*/ 44 w 44"/>
                    <a:gd name="T1" fmla="*/ 20 h 42"/>
                    <a:gd name="T2" fmla="*/ 44 w 44"/>
                    <a:gd name="T3" fmla="*/ 20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0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0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0 h 42"/>
                    <a:gd name="T22" fmla="*/ 0 w 44"/>
                    <a:gd name="T23" fmla="*/ 20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0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0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0 h 42"/>
                    <a:gd name="T42" fmla="*/ 44 w 44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0"/>
                      </a:moveTo>
                      <a:lnTo>
                        <a:pt x="44" y="20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6" name="Freeform: Shape 17">
                  <a:extLst>
                    <a:ext uri="{FF2B5EF4-FFF2-40B4-BE49-F238E27FC236}">
                      <a16:creationId xmlns="" xmlns:a16="http://schemas.microsoft.com/office/drawing/2014/main" id="{F9B5BAAD-CD72-4F85-82B6-1DBF809B0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80988"/>
                  <a:ext cx="69850" cy="66675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2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2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2 h 42"/>
                    <a:gd name="T22" fmla="*/ 0 w 44"/>
                    <a:gd name="T23" fmla="*/ 22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2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2 h 42"/>
                    <a:gd name="T42" fmla="*/ 44 w 44"/>
                    <a:gd name="T4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2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7" name="Freeform: Shape 18">
                  <a:extLst>
                    <a:ext uri="{FF2B5EF4-FFF2-40B4-BE49-F238E27FC236}">
                      <a16:creationId xmlns="" xmlns:a16="http://schemas.microsoft.com/office/drawing/2014/main" id="{72D35DD2-E8EE-498E-AC8C-A794A8EF8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8163" y="303213"/>
                  <a:ext cx="444500" cy="203200"/>
                </a:xfrm>
                <a:custGeom>
                  <a:avLst/>
                  <a:gdLst>
                    <a:gd name="T0" fmla="*/ 8 w 280"/>
                    <a:gd name="T1" fmla="*/ 128 h 128"/>
                    <a:gd name="T2" fmla="*/ 8 w 280"/>
                    <a:gd name="T3" fmla="*/ 128 h 128"/>
                    <a:gd name="T4" fmla="*/ 4 w 280"/>
                    <a:gd name="T5" fmla="*/ 126 h 128"/>
                    <a:gd name="T6" fmla="*/ 0 w 280"/>
                    <a:gd name="T7" fmla="*/ 124 h 128"/>
                    <a:gd name="T8" fmla="*/ 0 w 280"/>
                    <a:gd name="T9" fmla="*/ 124 h 128"/>
                    <a:gd name="T10" fmla="*/ 0 w 280"/>
                    <a:gd name="T11" fmla="*/ 122 h 128"/>
                    <a:gd name="T12" fmla="*/ 0 w 280"/>
                    <a:gd name="T13" fmla="*/ 118 h 128"/>
                    <a:gd name="T14" fmla="*/ 0 w 280"/>
                    <a:gd name="T15" fmla="*/ 116 h 128"/>
                    <a:gd name="T16" fmla="*/ 4 w 280"/>
                    <a:gd name="T17" fmla="*/ 112 h 128"/>
                    <a:gd name="T18" fmla="*/ 62 w 280"/>
                    <a:gd name="T19" fmla="*/ 74 h 128"/>
                    <a:gd name="T20" fmla="*/ 122 w 280"/>
                    <a:gd name="T21" fmla="*/ 92 h 128"/>
                    <a:gd name="T22" fmla="*/ 174 w 280"/>
                    <a:gd name="T23" fmla="*/ 32 h 128"/>
                    <a:gd name="T24" fmla="*/ 220 w 280"/>
                    <a:gd name="T25" fmla="*/ 68 h 128"/>
                    <a:gd name="T26" fmla="*/ 266 w 280"/>
                    <a:gd name="T27" fmla="*/ 2 h 128"/>
                    <a:gd name="T28" fmla="*/ 266 w 280"/>
                    <a:gd name="T29" fmla="*/ 2 h 128"/>
                    <a:gd name="T30" fmla="*/ 268 w 280"/>
                    <a:gd name="T31" fmla="*/ 0 h 128"/>
                    <a:gd name="T32" fmla="*/ 270 w 280"/>
                    <a:gd name="T33" fmla="*/ 0 h 128"/>
                    <a:gd name="T34" fmla="*/ 274 w 280"/>
                    <a:gd name="T35" fmla="*/ 0 h 128"/>
                    <a:gd name="T36" fmla="*/ 276 w 280"/>
                    <a:gd name="T37" fmla="*/ 0 h 128"/>
                    <a:gd name="T38" fmla="*/ 276 w 280"/>
                    <a:gd name="T39" fmla="*/ 0 h 128"/>
                    <a:gd name="T40" fmla="*/ 278 w 280"/>
                    <a:gd name="T41" fmla="*/ 2 h 128"/>
                    <a:gd name="T42" fmla="*/ 280 w 280"/>
                    <a:gd name="T43" fmla="*/ 6 h 128"/>
                    <a:gd name="T44" fmla="*/ 280 w 280"/>
                    <a:gd name="T45" fmla="*/ 8 h 128"/>
                    <a:gd name="T46" fmla="*/ 278 w 280"/>
                    <a:gd name="T47" fmla="*/ 12 h 128"/>
                    <a:gd name="T48" fmla="*/ 224 w 280"/>
                    <a:gd name="T49" fmla="*/ 90 h 128"/>
                    <a:gd name="T50" fmla="*/ 176 w 280"/>
                    <a:gd name="T51" fmla="*/ 54 h 128"/>
                    <a:gd name="T52" fmla="*/ 128 w 280"/>
                    <a:gd name="T53" fmla="*/ 110 h 128"/>
                    <a:gd name="T54" fmla="*/ 64 w 280"/>
                    <a:gd name="T55" fmla="*/ 92 h 128"/>
                    <a:gd name="T56" fmla="*/ 12 w 280"/>
                    <a:gd name="T57" fmla="*/ 126 h 128"/>
                    <a:gd name="T58" fmla="*/ 12 w 280"/>
                    <a:gd name="T59" fmla="*/ 126 h 128"/>
                    <a:gd name="T60" fmla="*/ 8 w 280"/>
                    <a:gd name="T61" fmla="*/ 128 h 128"/>
                    <a:gd name="T62" fmla="*/ 8 w 280"/>
                    <a:gd name="T6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" h="128">
                      <a:moveTo>
                        <a:pt x="8" y="128"/>
                      </a:moveTo>
                      <a:lnTo>
                        <a:pt x="8" y="128"/>
                      </a:lnTo>
                      <a:lnTo>
                        <a:pt x="4" y="12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4" y="112"/>
                      </a:lnTo>
                      <a:lnTo>
                        <a:pt x="62" y="74"/>
                      </a:lnTo>
                      <a:lnTo>
                        <a:pt x="122" y="92"/>
                      </a:lnTo>
                      <a:lnTo>
                        <a:pt x="174" y="32"/>
                      </a:lnTo>
                      <a:lnTo>
                        <a:pt x="220" y="68"/>
                      </a:lnTo>
                      <a:lnTo>
                        <a:pt x="266" y="2"/>
                      </a:lnTo>
                      <a:lnTo>
                        <a:pt x="266" y="2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0" y="6"/>
                      </a:lnTo>
                      <a:lnTo>
                        <a:pt x="280" y="8"/>
                      </a:lnTo>
                      <a:lnTo>
                        <a:pt x="278" y="12"/>
                      </a:lnTo>
                      <a:lnTo>
                        <a:pt x="224" y="90"/>
                      </a:lnTo>
                      <a:lnTo>
                        <a:pt x="176" y="54"/>
                      </a:lnTo>
                      <a:lnTo>
                        <a:pt x="128" y="110"/>
                      </a:lnTo>
                      <a:lnTo>
                        <a:pt x="64" y="92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  <p:sp>
            <p:nvSpPr>
              <p:cNvPr id="20" name="TextBox 20">
                <a:extLst>
                  <a:ext uri="{FF2B5EF4-FFF2-40B4-BE49-F238E27FC236}">
                    <a16:creationId xmlns="" xmlns:a16="http://schemas.microsoft.com/office/drawing/2014/main" id="{2CF8F9A3-0B57-4D62-A4ED-47A263AD105A}"/>
                  </a:ext>
                </a:extLst>
              </p:cNvPr>
              <p:cNvSpPr txBox="1"/>
              <p:nvPr/>
            </p:nvSpPr>
            <p:spPr>
              <a:xfrm>
                <a:off x="2047893" y="3478104"/>
                <a:ext cx="2271646" cy="2490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altLang="zh-CN" sz="2133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2133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35">
              <a:extLst>
                <a:ext uri="{FF2B5EF4-FFF2-40B4-BE49-F238E27FC236}">
                  <a16:creationId xmlns="" xmlns:a16="http://schemas.microsoft.com/office/drawing/2014/main" id="{FFE1EED8-6C3E-4E97-916B-2716F6A6DF3C}"/>
                </a:ext>
              </a:extLst>
            </p:cNvPr>
            <p:cNvSpPr/>
            <p:nvPr/>
          </p:nvSpPr>
          <p:spPr>
            <a:xfrm>
              <a:off x="1723413" y="2741791"/>
              <a:ext cx="1385690" cy="640560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r>
                <a:rPr lang="zh-CN" altLang="en-US" sz="1467" dirty="0">
                  <a:solidFill>
                    <a:schemeClr val="bg1"/>
                  </a:solidFill>
                </a:rPr>
                <a:t/>
              </a:r>
              <a:br>
                <a:rPr lang="zh-CN" altLang="en-US" sz="1467" dirty="0">
                  <a:solidFill>
                    <a:schemeClr val="bg1"/>
                  </a:solidFill>
                </a:rPr>
              </a:br>
              <a:r>
                <a:rPr lang="en-US" altLang="zh-CN" sz="1467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1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1BBBDAF-87E7-42A9-AD61-6CF1B352FE05}"/>
              </a:ext>
            </a:extLst>
          </p:cNvPr>
          <p:cNvGrpSpPr/>
          <p:nvPr/>
        </p:nvGrpSpPr>
        <p:grpSpPr>
          <a:xfrm rot="10800000">
            <a:off x="7584346" y="4744801"/>
            <a:ext cx="1424395" cy="433188"/>
            <a:chOff x="1184908" y="1108704"/>
            <a:chExt cx="2519511" cy="766236"/>
          </a:xfrm>
        </p:grpSpPr>
        <p:sp>
          <p:nvSpPr>
            <p:cNvPr id="3" name="Round Same Side Corner Rectangle 23">
              <a:extLst>
                <a:ext uri="{FF2B5EF4-FFF2-40B4-BE49-F238E27FC236}">
                  <a16:creationId xmlns="" xmlns:a16="http://schemas.microsoft.com/office/drawing/2014/main" id="{313ED97F-9A24-48C7-BB92-DE5D8BEA4849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Freeform 25">
              <a:extLst>
                <a:ext uri="{FF2B5EF4-FFF2-40B4-BE49-F238E27FC236}">
                  <a16:creationId xmlns="" xmlns:a16="http://schemas.microsoft.com/office/drawing/2014/main" id="{5D5F5975-4447-4C92-96AD-6E1F6228A460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456B76D0-9B6E-4D18-B650-49F9E6CEC35D}"/>
              </a:ext>
            </a:extLst>
          </p:cNvPr>
          <p:cNvGrpSpPr/>
          <p:nvPr/>
        </p:nvGrpSpPr>
        <p:grpSpPr>
          <a:xfrm rot="10800000">
            <a:off x="7265729" y="5617638"/>
            <a:ext cx="1424395" cy="433188"/>
            <a:chOff x="1184908" y="1108704"/>
            <a:chExt cx="2519511" cy="766236"/>
          </a:xfrm>
        </p:grpSpPr>
        <p:sp>
          <p:nvSpPr>
            <p:cNvPr id="6" name="Round Same Side Corner Rectangle 23">
              <a:extLst>
                <a:ext uri="{FF2B5EF4-FFF2-40B4-BE49-F238E27FC236}">
                  <a16:creationId xmlns="" xmlns:a16="http://schemas.microsoft.com/office/drawing/2014/main" id="{528F74CB-2901-4AF4-9B8A-1819355D70EF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="" xmlns:a16="http://schemas.microsoft.com/office/drawing/2014/main" id="{9EC87E00-6570-499E-911F-15A2A46C2E5B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9A957577-6450-4ED1-ACE3-03312A2C281D}"/>
              </a:ext>
            </a:extLst>
          </p:cNvPr>
          <p:cNvGrpSpPr/>
          <p:nvPr/>
        </p:nvGrpSpPr>
        <p:grpSpPr>
          <a:xfrm>
            <a:off x="3470152" y="3964849"/>
            <a:ext cx="1424396" cy="433188"/>
            <a:chOff x="6275613" y="1355504"/>
            <a:chExt cx="1424396" cy="433188"/>
          </a:xfrm>
        </p:grpSpPr>
        <p:sp>
          <p:nvSpPr>
            <p:cNvPr id="9" name="Round Same Side Corner Rectangle 23">
              <a:extLst>
                <a:ext uri="{FF2B5EF4-FFF2-40B4-BE49-F238E27FC236}">
                  <a16:creationId xmlns="" xmlns:a16="http://schemas.microsoft.com/office/drawing/2014/main" id="{79D6A1A8-A876-40D9-ADB7-A1135FCECA8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Freeform 25">
              <a:extLst>
                <a:ext uri="{FF2B5EF4-FFF2-40B4-BE49-F238E27FC236}">
                  <a16:creationId xmlns="" xmlns:a16="http://schemas.microsoft.com/office/drawing/2014/main" id="{8725EFD3-B8AD-4729-A711-CFFAF91B3CB4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8B97648B-1523-4139-AF4F-C5909FE3F0FB}"/>
              </a:ext>
            </a:extLst>
          </p:cNvPr>
          <p:cNvGrpSpPr/>
          <p:nvPr/>
        </p:nvGrpSpPr>
        <p:grpSpPr>
          <a:xfrm>
            <a:off x="3123163" y="2878836"/>
            <a:ext cx="1424396" cy="433188"/>
            <a:chOff x="6275613" y="1355504"/>
            <a:chExt cx="1424396" cy="433188"/>
          </a:xfrm>
        </p:grpSpPr>
        <p:sp>
          <p:nvSpPr>
            <p:cNvPr id="12" name="Round Same Side Corner Rectangle 23">
              <a:extLst>
                <a:ext uri="{FF2B5EF4-FFF2-40B4-BE49-F238E27FC236}">
                  <a16:creationId xmlns="" xmlns:a16="http://schemas.microsoft.com/office/drawing/2014/main" id="{0B05014D-E78B-4D37-A0AB-872D6594EFC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="" xmlns:a16="http://schemas.microsoft.com/office/drawing/2014/main" id="{CB60FE31-1D66-450E-AF41-102BAFAFF0DF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="" xmlns:a16="http://schemas.microsoft.com/office/drawing/2014/main" id="{F1F32630-B42F-400C-90CF-995900D7FF7C}"/>
              </a:ext>
            </a:extLst>
          </p:cNvPr>
          <p:cNvGrpSpPr/>
          <p:nvPr/>
        </p:nvGrpSpPr>
        <p:grpSpPr>
          <a:xfrm>
            <a:off x="8845823" y="5632330"/>
            <a:ext cx="2953404" cy="863315"/>
            <a:chOff x="993672" y="3698889"/>
            <a:chExt cx="1998939" cy="863315"/>
          </a:xfrm>
        </p:grpSpPr>
        <p:sp>
          <p:nvSpPr>
            <p:cNvPr id="16" name="TextBox 35">
              <a:extLst>
                <a:ext uri="{FF2B5EF4-FFF2-40B4-BE49-F238E27FC236}">
                  <a16:creationId xmlns="" xmlns:a16="http://schemas.microsoft.com/office/drawing/2014/main" id="{ECAF12DD-27FF-4863-AF55-23674AA88BD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6">
              <a:extLst>
                <a:ext uri="{FF2B5EF4-FFF2-40B4-BE49-F238E27FC236}">
                  <a16:creationId xmlns="" xmlns:a16="http://schemas.microsoft.com/office/drawing/2014/main" id="{7E14B985-8BCD-47DA-A6AA-BA4421672E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="" xmlns:a16="http://schemas.microsoft.com/office/drawing/2014/main" id="{BC39AD7A-C05A-4825-B800-C3D4E0406269}"/>
              </a:ext>
            </a:extLst>
          </p:cNvPr>
          <p:cNvGrpSpPr/>
          <p:nvPr/>
        </p:nvGrpSpPr>
        <p:grpSpPr>
          <a:xfrm>
            <a:off x="9042707" y="4428787"/>
            <a:ext cx="2953404" cy="863315"/>
            <a:chOff x="993672" y="3698889"/>
            <a:chExt cx="1998939" cy="863315"/>
          </a:xfrm>
        </p:grpSpPr>
        <p:sp>
          <p:nvSpPr>
            <p:cNvPr id="19" name="TextBox 38">
              <a:extLst>
                <a:ext uri="{FF2B5EF4-FFF2-40B4-BE49-F238E27FC236}">
                  <a16:creationId xmlns="" xmlns:a16="http://schemas.microsoft.com/office/drawing/2014/main" id="{4E5422DF-98BF-4059-8086-BEC15DF3E8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39">
              <a:extLst>
                <a:ext uri="{FF2B5EF4-FFF2-40B4-BE49-F238E27FC236}">
                  <a16:creationId xmlns="" xmlns:a16="http://schemas.microsoft.com/office/drawing/2014/main" id="{CB6A5D45-7916-47D0-8FD1-07945434C64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="" xmlns:a16="http://schemas.microsoft.com/office/drawing/2014/main" id="{D9F6A92B-C1EF-4DAD-BEB3-F645473095D0}"/>
              </a:ext>
            </a:extLst>
          </p:cNvPr>
          <p:cNvGrpSpPr/>
          <p:nvPr/>
        </p:nvGrpSpPr>
        <p:grpSpPr>
          <a:xfrm>
            <a:off x="8876666" y="3225243"/>
            <a:ext cx="2953404" cy="863315"/>
            <a:chOff x="993672" y="3698889"/>
            <a:chExt cx="1998939" cy="863315"/>
          </a:xfrm>
        </p:grpSpPr>
        <p:sp>
          <p:nvSpPr>
            <p:cNvPr id="22" name="TextBox 41">
              <a:extLst>
                <a:ext uri="{FF2B5EF4-FFF2-40B4-BE49-F238E27FC236}">
                  <a16:creationId xmlns="" xmlns:a16="http://schemas.microsoft.com/office/drawing/2014/main" id="{C68BD928-36B2-4BFF-AF73-98D7F8D42BC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42">
              <a:extLst>
                <a:ext uri="{FF2B5EF4-FFF2-40B4-BE49-F238E27FC236}">
                  <a16:creationId xmlns="" xmlns:a16="http://schemas.microsoft.com/office/drawing/2014/main" id="{C8D0D837-F767-4B64-8F69-969BC886D13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="" xmlns:a16="http://schemas.microsoft.com/office/drawing/2014/main" id="{D1CA713D-3A93-4870-82BE-B88507DC38E2}"/>
              </a:ext>
            </a:extLst>
          </p:cNvPr>
          <p:cNvGrpSpPr/>
          <p:nvPr/>
        </p:nvGrpSpPr>
        <p:grpSpPr>
          <a:xfrm>
            <a:off x="677892" y="3637629"/>
            <a:ext cx="2805629" cy="863315"/>
            <a:chOff x="993672" y="3698889"/>
            <a:chExt cx="1998939" cy="863315"/>
          </a:xfrm>
        </p:grpSpPr>
        <p:sp>
          <p:nvSpPr>
            <p:cNvPr id="25" name="TextBox 44">
              <a:extLst>
                <a:ext uri="{FF2B5EF4-FFF2-40B4-BE49-F238E27FC236}">
                  <a16:creationId xmlns="" xmlns:a16="http://schemas.microsoft.com/office/drawing/2014/main" id="{A0487662-0E8C-425F-A439-A295343538B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">
              <a:extLst>
                <a:ext uri="{FF2B5EF4-FFF2-40B4-BE49-F238E27FC236}">
                  <a16:creationId xmlns="" xmlns:a16="http://schemas.microsoft.com/office/drawing/2014/main" id="{AF807EE0-404D-4E31-9981-585D89B2464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7">
            <a:extLst>
              <a:ext uri="{FF2B5EF4-FFF2-40B4-BE49-F238E27FC236}">
                <a16:creationId xmlns="" xmlns:a16="http://schemas.microsoft.com/office/drawing/2014/main" id="{09DA9715-BAB2-4EBC-B88C-D755B6EC973C}"/>
              </a:ext>
            </a:extLst>
          </p:cNvPr>
          <p:cNvGrpSpPr/>
          <p:nvPr/>
        </p:nvGrpSpPr>
        <p:grpSpPr>
          <a:xfrm>
            <a:off x="496629" y="1599639"/>
            <a:ext cx="2805629" cy="863315"/>
            <a:chOff x="993672" y="3698889"/>
            <a:chExt cx="1998939" cy="863315"/>
          </a:xfrm>
        </p:grpSpPr>
        <p:sp>
          <p:nvSpPr>
            <p:cNvPr id="28" name="TextBox 47">
              <a:extLst>
                <a:ext uri="{FF2B5EF4-FFF2-40B4-BE49-F238E27FC236}">
                  <a16:creationId xmlns="" xmlns:a16="http://schemas.microsoft.com/office/drawing/2014/main" id="{962921C1-947F-4EF6-92E5-D9D0D1D14F8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48">
              <a:extLst>
                <a:ext uri="{FF2B5EF4-FFF2-40B4-BE49-F238E27FC236}">
                  <a16:creationId xmlns="" xmlns:a16="http://schemas.microsoft.com/office/drawing/2014/main" id="{08C6D8C5-2C51-44AC-967A-01CD05AA10B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C2C6EADC-6E1A-418B-9E97-805CBA8166BD}"/>
              </a:ext>
            </a:extLst>
          </p:cNvPr>
          <p:cNvGrpSpPr/>
          <p:nvPr/>
        </p:nvGrpSpPr>
        <p:grpSpPr>
          <a:xfrm>
            <a:off x="227813" y="2618634"/>
            <a:ext cx="2805629" cy="863315"/>
            <a:chOff x="993672" y="3698889"/>
            <a:chExt cx="1998939" cy="863315"/>
          </a:xfrm>
        </p:grpSpPr>
        <p:sp>
          <p:nvSpPr>
            <p:cNvPr id="31" name="TextBox 50">
              <a:extLst>
                <a:ext uri="{FF2B5EF4-FFF2-40B4-BE49-F238E27FC236}">
                  <a16:creationId xmlns="" xmlns:a16="http://schemas.microsoft.com/office/drawing/2014/main" id="{58478815-6E8E-4111-8ACC-BE5F0895D27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="" xmlns:a16="http://schemas.microsoft.com/office/drawing/2014/main" id="{5F5E8CA9-C29A-4280-95FA-D0F76BBD950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="" xmlns:a16="http://schemas.microsoft.com/office/drawing/2014/main" id="{0D475134-6A28-4B7C-8DB6-2EC96CCB06CD}"/>
              </a:ext>
            </a:extLst>
          </p:cNvPr>
          <p:cNvGrpSpPr/>
          <p:nvPr/>
        </p:nvGrpSpPr>
        <p:grpSpPr>
          <a:xfrm rot="10800000">
            <a:off x="7459307" y="3512218"/>
            <a:ext cx="1424395" cy="433188"/>
            <a:chOff x="1184908" y="1108704"/>
            <a:chExt cx="2519511" cy="766236"/>
          </a:xfrm>
        </p:grpSpPr>
        <p:sp>
          <p:nvSpPr>
            <p:cNvPr id="34" name="Round Same Side Corner Rectangle 23">
              <a:extLst>
                <a:ext uri="{FF2B5EF4-FFF2-40B4-BE49-F238E27FC236}">
                  <a16:creationId xmlns="" xmlns:a16="http://schemas.microsoft.com/office/drawing/2014/main" id="{A2DABEA4-1474-48C2-B34C-7F9C1D060338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="" xmlns:a16="http://schemas.microsoft.com/office/drawing/2014/main" id="{8EE2A113-1B8C-4B56-B991-EAA732C0CD9D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388D3E37-C786-4FD2-9843-D9029302D2E7}"/>
              </a:ext>
            </a:extLst>
          </p:cNvPr>
          <p:cNvGrpSpPr/>
          <p:nvPr/>
        </p:nvGrpSpPr>
        <p:grpSpPr>
          <a:xfrm>
            <a:off x="3356388" y="1884443"/>
            <a:ext cx="1424396" cy="433188"/>
            <a:chOff x="6275613" y="1355504"/>
            <a:chExt cx="1424396" cy="433188"/>
          </a:xfrm>
        </p:grpSpPr>
        <p:sp>
          <p:nvSpPr>
            <p:cNvPr id="37" name="Round Same Side Corner Rectangle 23">
              <a:extLst>
                <a:ext uri="{FF2B5EF4-FFF2-40B4-BE49-F238E27FC236}">
                  <a16:creationId xmlns="" xmlns:a16="http://schemas.microsoft.com/office/drawing/2014/main" id="{391CAAD2-8340-4895-984E-BC6B0F2A97D5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="" xmlns:a16="http://schemas.microsoft.com/office/drawing/2014/main" id="{1A95D331-8312-4AF1-9110-1F7AA06B3058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2" name="TextBox 47">
            <a:extLst>
              <a:ext uri="{FF2B5EF4-FFF2-40B4-BE49-F238E27FC236}">
                <a16:creationId xmlns="" xmlns:a16="http://schemas.microsoft.com/office/drawing/2014/main" id="{30D12755-9BC5-4925-816C-390C6C959E5B}"/>
              </a:ext>
            </a:extLst>
          </p:cNvPr>
          <p:cNvSpPr txBox="1"/>
          <p:nvPr/>
        </p:nvSpPr>
        <p:spPr>
          <a:xfrm>
            <a:off x="3404192" y="1953250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7">
            <a:extLst>
              <a:ext uri="{FF2B5EF4-FFF2-40B4-BE49-F238E27FC236}">
                <a16:creationId xmlns="" xmlns:a16="http://schemas.microsoft.com/office/drawing/2014/main" id="{116DF86C-AA1D-4AD9-8E3F-EDFE7CF6B474}"/>
              </a:ext>
            </a:extLst>
          </p:cNvPr>
          <p:cNvSpPr txBox="1"/>
          <p:nvPr/>
        </p:nvSpPr>
        <p:spPr>
          <a:xfrm>
            <a:off x="3164676" y="2927996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="" xmlns:a16="http://schemas.microsoft.com/office/drawing/2014/main" id="{AAA52E22-4B91-43D5-B05C-AECF319CE3E5}"/>
              </a:ext>
            </a:extLst>
          </p:cNvPr>
          <p:cNvSpPr txBox="1"/>
          <p:nvPr/>
        </p:nvSpPr>
        <p:spPr>
          <a:xfrm>
            <a:off x="3513872" y="4033393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7">
            <a:extLst>
              <a:ext uri="{FF2B5EF4-FFF2-40B4-BE49-F238E27FC236}">
                <a16:creationId xmlns="" xmlns:a16="http://schemas.microsoft.com/office/drawing/2014/main" id="{EF830FF0-0FD5-4E5A-8F44-4BCBFF082B49}"/>
              </a:ext>
            </a:extLst>
          </p:cNvPr>
          <p:cNvSpPr txBox="1"/>
          <p:nvPr/>
        </p:nvSpPr>
        <p:spPr>
          <a:xfrm>
            <a:off x="8476975" y="3577462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="" xmlns:a16="http://schemas.microsoft.com/office/drawing/2014/main" id="{F3C54DFC-34B2-4A40-AF28-F3A00645E6A8}"/>
              </a:ext>
            </a:extLst>
          </p:cNvPr>
          <p:cNvSpPr txBox="1"/>
          <p:nvPr/>
        </p:nvSpPr>
        <p:spPr>
          <a:xfrm>
            <a:off x="8581777" y="4816573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="" xmlns:a16="http://schemas.microsoft.com/office/drawing/2014/main" id="{4B0CFD3A-E1DE-4AE6-9079-4A599656E339}"/>
              </a:ext>
            </a:extLst>
          </p:cNvPr>
          <p:cNvSpPr txBox="1"/>
          <p:nvPr/>
        </p:nvSpPr>
        <p:spPr>
          <a:xfrm>
            <a:off x="8282368" y="5678927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="" xmlns:a16="http://schemas.microsoft.com/office/drawing/2014/main" id="{3F70955E-936B-4D07-A921-49F3BB589E88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66" y="2523234"/>
            <a:ext cx="2381518" cy="27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5">
            <a:extLst>
              <a:ext uri="{FF2B5EF4-FFF2-40B4-BE49-F238E27FC236}">
                <a16:creationId xmlns="" xmlns:a16="http://schemas.microsoft.com/office/drawing/2014/main" id="{BF9D30E7-D694-4361-B6C5-F5455B00F7FB}"/>
              </a:ext>
            </a:extLst>
          </p:cNvPr>
          <p:cNvGrpSpPr/>
          <p:nvPr/>
        </p:nvGrpSpPr>
        <p:grpSpPr>
          <a:xfrm>
            <a:off x="8874680" y="4960959"/>
            <a:ext cx="2937088" cy="1290153"/>
            <a:chOff x="8921977" y="4073386"/>
            <a:chExt cx="2937088" cy="1290153"/>
          </a:xfrm>
        </p:grpSpPr>
        <p:sp>
          <p:nvSpPr>
            <p:cNvPr id="28" name="TextBox 76">
              <a:extLst>
                <a:ext uri="{FF2B5EF4-FFF2-40B4-BE49-F238E27FC236}">
                  <a16:creationId xmlns="" xmlns:a16="http://schemas.microsoft.com/office/drawing/2014/main" id="{5F06D6BD-C9AB-4A40-B121-0963E79D9972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9" name="TextBox 77">
              <a:extLst>
                <a:ext uri="{FF2B5EF4-FFF2-40B4-BE49-F238E27FC236}">
                  <a16:creationId xmlns="" xmlns:a16="http://schemas.microsoft.com/office/drawing/2014/main" id="{6CF58442-770B-489D-A82E-787CDA462509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="" xmlns:a16="http://schemas.microsoft.com/office/drawing/2014/main" id="{EE9E380F-D538-411F-8733-7F28402867DD}"/>
              </a:ext>
            </a:extLst>
          </p:cNvPr>
          <p:cNvGrpSpPr/>
          <p:nvPr/>
        </p:nvGrpSpPr>
        <p:grpSpPr>
          <a:xfrm>
            <a:off x="459060" y="5146880"/>
            <a:ext cx="2937088" cy="1290153"/>
            <a:chOff x="332936" y="4652338"/>
            <a:chExt cx="2937088" cy="1290153"/>
          </a:xfrm>
        </p:grpSpPr>
        <p:sp>
          <p:nvSpPr>
            <p:cNvPr id="31" name="TextBox 79">
              <a:extLst>
                <a:ext uri="{FF2B5EF4-FFF2-40B4-BE49-F238E27FC236}">
                  <a16:creationId xmlns="" xmlns:a16="http://schemas.microsoft.com/office/drawing/2014/main" id="{1D06DAAD-7579-4290-AAEF-6BEC163F7E1C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2" name="TextBox 80">
              <a:extLst>
                <a:ext uri="{FF2B5EF4-FFF2-40B4-BE49-F238E27FC236}">
                  <a16:creationId xmlns="" xmlns:a16="http://schemas.microsoft.com/office/drawing/2014/main" id="{57D734A8-A954-43F7-B5BF-4206E749CFA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3" name="Group 81">
            <a:extLst>
              <a:ext uri="{FF2B5EF4-FFF2-40B4-BE49-F238E27FC236}">
                <a16:creationId xmlns="" xmlns:a16="http://schemas.microsoft.com/office/drawing/2014/main" id="{5AF46001-F88A-4EA0-B061-B48FB3CFA991}"/>
              </a:ext>
            </a:extLst>
          </p:cNvPr>
          <p:cNvGrpSpPr/>
          <p:nvPr/>
        </p:nvGrpSpPr>
        <p:grpSpPr>
          <a:xfrm>
            <a:off x="4595925" y="957932"/>
            <a:ext cx="2937088" cy="1290153"/>
            <a:chOff x="8921977" y="1466725"/>
            <a:chExt cx="2937088" cy="1290153"/>
          </a:xfrm>
        </p:grpSpPr>
        <p:sp>
          <p:nvSpPr>
            <p:cNvPr id="34" name="TextBox 82">
              <a:extLst>
                <a:ext uri="{FF2B5EF4-FFF2-40B4-BE49-F238E27FC236}">
                  <a16:creationId xmlns="" xmlns:a16="http://schemas.microsoft.com/office/drawing/2014/main" id="{FFDC26E0-C4D2-4309-8C5C-B49C7C3F6BB9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5" name="TextBox 83">
              <a:extLst>
                <a:ext uri="{FF2B5EF4-FFF2-40B4-BE49-F238E27FC236}">
                  <a16:creationId xmlns="" xmlns:a16="http://schemas.microsoft.com/office/drawing/2014/main" id="{A3DC298C-53B0-406D-B980-A9938B138B0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49262">
            <a:off x="5291900" y="2344219"/>
            <a:ext cx="1469968" cy="44433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42" y="3531296"/>
            <a:ext cx="1407006" cy="13860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680" y="3458470"/>
            <a:ext cx="1368425" cy="13480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74544">
            <a:off x="3195730" y="1417991"/>
            <a:ext cx="841751" cy="8291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00000" flipH="1" flipV="1">
            <a:off x="8062932" y="1362592"/>
            <a:ext cx="912428" cy="8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texto 5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63FA5B12-733F-4D28-BFCB-37832AE52A80}"/>
              </a:ext>
            </a:extLst>
          </p:cNvPr>
          <p:cNvSpPr>
            <a:spLocks/>
          </p:cNvSpPr>
          <p:nvPr/>
        </p:nvSpPr>
        <p:spPr bwMode="auto">
          <a:xfrm>
            <a:off x="9995582" y="349935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="" xmlns:a16="http://schemas.microsoft.com/office/drawing/2014/main" id="{68B4B51B-D267-479C-B087-A56340736714}"/>
              </a:ext>
            </a:extLst>
          </p:cNvPr>
          <p:cNvSpPr>
            <a:spLocks/>
          </p:cNvSpPr>
          <p:nvPr/>
        </p:nvSpPr>
        <p:spPr bwMode="auto">
          <a:xfrm>
            <a:off x="7864624" y="3506144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AB8E92AD-5ADF-4E97-B584-96E79992DC9F}"/>
              </a:ext>
            </a:extLst>
          </p:cNvPr>
          <p:cNvSpPr>
            <a:spLocks/>
          </p:cNvSpPr>
          <p:nvPr/>
        </p:nvSpPr>
        <p:spPr bwMode="auto">
          <a:xfrm>
            <a:off x="5696549" y="3506145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="" xmlns:a16="http://schemas.microsoft.com/office/drawing/2014/main" id="{11795CBC-1066-4754-9701-55E387734F36}"/>
              </a:ext>
            </a:extLst>
          </p:cNvPr>
          <p:cNvSpPr>
            <a:spLocks/>
          </p:cNvSpPr>
          <p:nvPr/>
        </p:nvSpPr>
        <p:spPr bwMode="auto">
          <a:xfrm>
            <a:off x="3574217" y="3498012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B8DCE6CB-4D5F-4FA3-BFF5-E2DE5A53C8DB}"/>
              </a:ext>
            </a:extLst>
          </p:cNvPr>
          <p:cNvSpPr>
            <a:spLocks/>
          </p:cNvSpPr>
          <p:nvPr/>
        </p:nvSpPr>
        <p:spPr bwMode="auto">
          <a:xfrm>
            <a:off x="1432706" y="3489506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8" name="Straight Connector 8">
            <a:extLst>
              <a:ext uri="{FF2B5EF4-FFF2-40B4-BE49-F238E27FC236}">
                <a16:creationId xmlns="" xmlns:a16="http://schemas.microsoft.com/office/drawing/2014/main" id="{CF435B57-6056-4AE4-AB25-B10585323E2D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="" xmlns:a16="http://schemas.microsoft.com/office/drawing/2014/main" id="{0FFF1100-552E-4DFA-841B-9F970169A2F1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="" xmlns:a16="http://schemas.microsoft.com/office/drawing/2014/main" id="{5D6D6367-A1C4-43F0-89E7-12CB2F74A67D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="" xmlns:a16="http://schemas.microsoft.com/office/drawing/2014/main" id="{FFF7D6E7-6A4C-41A9-9F2E-C69FBE79AC89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DB0B1940-1D82-4B65-9D84-DE0A8E5A1495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27AC433B-7782-4569-9DFC-56917A61886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="" xmlns:a16="http://schemas.microsoft.com/office/drawing/2014/main" id="{7489CBB0-EE3A-485D-9608-DF9C08C0805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F132C7E-1E21-40C5-9C43-00FC301C5382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="" xmlns:a16="http://schemas.microsoft.com/office/drawing/2014/main" id="{1383890D-B676-4871-B924-BE9B3E15778B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7" name="TextBox 13">
              <a:extLst>
                <a:ext uri="{FF2B5EF4-FFF2-40B4-BE49-F238E27FC236}">
                  <a16:creationId xmlns="" xmlns:a16="http://schemas.microsoft.com/office/drawing/2014/main" id="{F136F92A-50F8-43BD-ACD9-B2E011A0638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="" xmlns:a16="http://schemas.microsoft.com/office/drawing/2014/main" id="{9308E66E-E479-481A-98A7-46CA0608E78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5">
            <a:extLst>
              <a:ext uri="{FF2B5EF4-FFF2-40B4-BE49-F238E27FC236}">
                <a16:creationId xmlns="" xmlns:a16="http://schemas.microsoft.com/office/drawing/2014/main" id="{D63B0C59-21EF-441F-BC4B-43B17F2B9F59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="" xmlns:a16="http://schemas.microsoft.com/office/drawing/2014/main" id="{B23549DB-3383-4E1F-BECB-BE67D6138055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21" name="TextBox 18">
              <a:extLst>
                <a:ext uri="{FF2B5EF4-FFF2-40B4-BE49-F238E27FC236}">
                  <a16:creationId xmlns="" xmlns:a16="http://schemas.microsoft.com/office/drawing/2014/main" id="{3E5FFA2E-F06A-4014-806B-C43B98FB7D5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="" xmlns:a16="http://schemas.microsoft.com/office/drawing/2014/main" id="{D4325044-AE4E-470A-AFCF-BB21EA1ED6C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="" xmlns:a16="http://schemas.microsoft.com/office/drawing/2014/main" id="{6F36710A-4772-441B-8DD4-4575F8588CD6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="" xmlns:a16="http://schemas.microsoft.com/office/drawing/2014/main" id="{0DFB1643-8782-45EE-99E2-4265E06DB638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5" name="TextBox 23">
              <a:extLst>
                <a:ext uri="{FF2B5EF4-FFF2-40B4-BE49-F238E27FC236}">
                  <a16:creationId xmlns="" xmlns:a16="http://schemas.microsoft.com/office/drawing/2014/main" id="{55836443-F90A-4362-9BC4-23DC9DA249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="" xmlns:a16="http://schemas.microsoft.com/office/drawing/2014/main" id="{01E116F1-6026-4656-A8DD-B135E14ACEF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="" xmlns:a16="http://schemas.microsoft.com/office/drawing/2014/main" id="{6D5DE4D2-558D-49AF-AC78-8A2D65FDEB5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="" xmlns:a16="http://schemas.microsoft.com/office/drawing/2014/main" id="{D6BAF40E-8BAA-4014-A8B1-1C6BD54FC5DC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11D1871-3E65-442C-9A5E-5887F43C6A3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6470AA9-749F-4D6A-AB3F-45CC184954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B72EBF7-6794-4652-9D31-FF2429F93973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49D4C7A3-0750-4559-AE31-84F0E16E66C9}"/>
              </a:ext>
            </a:extLst>
          </p:cNvPr>
          <p:cNvGrpSpPr/>
          <p:nvPr/>
        </p:nvGrpSpPr>
        <p:grpSpPr>
          <a:xfrm>
            <a:off x="3528967" y="1166751"/>
            <a:ext cx="796568" cy="891728"/>
            <a:chOff x="-3800476" y="2438401"/>
            <a:chExt cx="2006600" cy="2246313"/>
          </a:xfrm>
          <a:solidFill>
            <a:srgbClr val="FED715"/>
          </a:solidFill>
        </p:grpSpPr>
        <p:sp>
          <p:nvSpPr>
            <p:cNvPr id="33" name="Freeform 5">
              <a:extLst>
                <a:ext uri="{FF2B5EF4-FFF2-40B4-BE49-F238E27FC236}">
                  <a16:creationId xmlns="" xmlns:a16="http://schemas.microsoft.com/office/drawing/2014/main" id="{27888CD2-726A-4398-B44A-EEB75B08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="" xmlns:a16="http://schemas.microsoft.com/office/drawing/2014/main" id="{F5BACDD8-1DD9-4826-B74C-7DBA4F3E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="" xmlns:a16="http://schemas.microsoft.com/office/drawing/2014/main" id="{BC0F76F8-CE0E-4A2E-BB65-2C37DC059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="" xmlns:a16="http://schemas.microsoft.com/office/drawing/2014/main" id="{6F820A84-E82A-4E42-B4D5-5CA99537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="" xmlns:a16="http://schemas.microsoft.com/office/drawing/2014/main" id="{8E05F7CF-27A8-4515-89A5-CE93E03D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>
              <a:extLst>
                <a:ext uri="{FF2B5EF4-FFF2-40B4-BE49-F238E27FC236}">
                  <a16:creationId xmlns="" xmlns:a16="http://schemas.microsoft.com/office/drawing/2014/main" id="{A9D4BA3F-D70A-4C42-A366-47A57143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>
              <a:extLst>
                <a:ext uri="{FF2B5EF4-FFF2-40B4-BE49-F238E27FC236}">
                  <a16:creationId xmlns="" xmlns:a16="http://schemas.microsoft.com/office/drawing/2014/main" id="{34A56F86-FD1A-42E9-85F5-9B653FFCE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>
              <a:extLst>
                <a:ext uri="{FF2B5EF4-FFF2-40B4-BE49-F238E27FC236}">
                  <a16:creationId xmlns="" xmlns:a16="http://schemas.microsoft.com/office/drawing/2014/main" id="{45FE2CD7-4B7B-472A-BB24-47107178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="" xmlns:a16="http://schemas.microsoft.com/office/drawing/2014/main" id="{03AD239A-5879-4394-8884-59737831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">
              <a:extLst>
                <a:ext uri="{FF2B5EF4-FFF2-40B4-BE49-F238E27FC236}">
                  <a16:creationId xmlns="" xmlns:a16="http://schemas.microsoft.com/office/drawing/2014/main" id="{1786DDDB-7113-49C5-B7F7-E9EBA8568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>
              <a:extLst>
                <a:ext uri="{FF2B5EF4-FFF2-40B4-BE49-F238E27FC236}">
                  <a16:creationId xmlns="" xmlns:a16="http://schemas.microsoft.com/office/drawing/2014/main" id="{D7744B1C-20EA-4FC5-8B0F-F412DAAA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">
              <a:extLst>
                <a:ext uri="{FF2B5EF4-FFF2-40B4-BE49-F238E27FC236}">
                  <a16:creationId xmlns="" xmlns:a16="http://schemas.microsoft.com/office/drawing/2014/main" id="{EF6A1B1E-419A-4594-B38C-DDE81325B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A612166A-A6E0-4E4D-A2AA-C1528950A21C}"/>
              </a:ext>
            </a:extLst>
          </p:cNvPr>
          <p:cNvGrpSpPr/>
          <p:nvPr/>
        </p:nvGrpSpPr>
        <p:grpSpPr>
          <a:xfrm>
            <a:off x="7864624" y="1128663"/>
            <a:ext cx="796568" cy="891728"/>
            <a:chOff x="-3800476" y="2438401"/>
            <a:chExt cx="2006600" cy="2246313"/>
          </a:xfrm>
          <a:solidFill>
            <a:srgbClr val="454545"/>
          </a:solidFill>
        </p:grpSpPr>
        <p:sp>
          <p:nvSpPr>
            <p:cNvPr id="46" name="Freeform 5">
              <a:extLst>
                <a:ext uri="{FF2B5EF4-FFF2-40B4-BE49-F238E27FC236}">
                  <a16:creationId xmlns="" xmlns:a16="http://schemas.microsoft.com/office/drawing/2014/main" id="{B2CEC9D9-3C75-47B3-9C3C-B9A446091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>
              <a:extLst>
                <a:ext uri="{FF2B5EF4-FFF2-40B4-BE49-F238E27FC236}">
                  <a16:creationId xmlns="" xmlns:a16="http://schemas.microsoft.com/office/drawing/2014/main" id="{635E8E4C-9F27-40ED-8C32-AC108E7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>
              <a:extLst>
                <a:ext uri="{FF2B5EF4-FFF2-40B4-BE49-F238E27FC236}">
                  <a16:creationId xmlns="" xmlns:a16="http://schemas.microsoft.com/office/drawing/2014/main" id="{DEFAE391-7A60-4DED-A4AE-FED99CD4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="" xmlns:a16="http://schemas.microsoft.com/office/drawing/2014/main" id="{25E4CFD1-D945-4665-8755-68C0F46D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="" xmlns:a16="http://schemas.microsoft.com/office/drawing/2014/main" id="{A5902C51-6808-4978-9961-033B749D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="" xmlns:a16="http://schemas.microsoft.com/office/drawing/2014/main" id="{BF84DFD4-5B5A-4B0F-AE88-42CB1FA1D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="" xmlns:a16="http://schemas.microsoft.com/office/drawing/2014/main" id="{648B6213-3077-4187-8923-E317A538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="" xmlns:a16="http://schemas.microsoft.com/office/drawing/2014/main" id="{D63BFD8E-3B34-467F-B38A-A82D3DF6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3AE57955-EBEF-45BE-AF0F-D6049068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D98F5761-3F80-40FF-9361-F3358375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C3C5CEBC-A90E-474B-9A68-0E351E08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11903456-4BEA-4793-A22A-427774B34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64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504562" y="243590"/>
            <a:ext cx="5160191" cy="958256"/>
          </a:xfrm>
        </p:spPr>
        <p:txBody>
          <a:bodyPr/>
          <a:lstStyle/>
          <a:p>
            <a:endParaRPr lang="es-AR" dirty="0"/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22D602F8-4747-44C8-BDE4-3CACBABB0707}"/>
              </a:ext>
            </a:extLst>
          </p:cNvPr>
          <p:cNvGrpSpPr/>
          <p:nvPr/>
        </p:nvGrpSpPr>
        <p:grpSpPr>
          <a:xfrm>
            <a:off x="1533699" y="4062159"/>
            <a:ext cx="2605793" cy="1389168"/>
            <a:chOff x="1946367" y="4569251"/>
            <a:chExt cx="2605793" cy="1389168"/>
          </a:xfrm>
        </p:grpSpPr>
        <p:sp>
          <p:nvSpPr>
            <p:cNvPr id="4" name="Rectangle 10">
              <a:extLst>
                <a:ext uri="{FF2B5EF4-FFF2-40B4-BE49-F238E27FC236}">
                  <a16:creationId xmlns="" xmlns:a16="http://schemas.microsoft.com/office/drawing/2014/main" id="{3426A8DF-C712-4C8D-BE94-09BC6A2DE7CA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A0DB5BA9-1AA4-4493-AC86-063DEEAA92E7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Block Arc 2">
              <a:extLst>
                <a:ext uri="{FF2B5EF4-FFF2-40B4-BE49-F238E27FC236}">
                  <a16:creationId xmlns="" xmlns:a16="http://schemas.microsoft.com/office/drawing/2014/main" id="{1A68AD8F-446E-45F0-9A0F-94E96C49C17B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">
              <a:extLst>
                <a:ext uri="{FF2B5EF4-FFF2-40B4-BE49-F238E27FC236}">
                  <a16:creationId xmlns="" xmlns:a16="http://schemas.microsoft.com/office/drawing/2014/main" id="{24B9D6BF-277F-4CD8-AEBF-5260D33D534B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="" xmlns:a16="http://schemas.microsoft.com/office/drawing/2014/main" id="{508D582A-87B5-43BE-B0AE-A4802DF408B8}"/>
              </a:ext>
            </a:extLst>
          </p:cNvPr>
          <p:cNvGrpSpPr/>
          <p:nvPr/>
        </p:nvGrpSpPr>
        <p:grpSpPr>
          <a:xfrm>
            <a:off x="8063071" y="5156930"/>
            <a:ext cx="2943819" cy="863315"/>
            <a:chOff x="993672" y="3698889"/>
            <a:chExt cx="1998939" cy="863315"/>
          </a:xfrm>
        </p:grpSpPr>
        <p:sp>
          <p:nvSpPr>
            <p:cNvPr id="21" name="TextBox 3">
              <a:extLst>
                <a:ext uri="{FF2B5EF4-FFF2-40B4-BE49-F238E27FC236}">
                  <a16:creationId xmlns="" xmlns:a16="http://schemas.microsoft.com/office/drawing/2014/main" id="{7AA67116-4FBF-4878-AFFB-CDE1696A79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="" xmlns:a16="http://schemas.microsoft.com/office/drawing/2014/main" id="{D8243B88-20D1-4786-8029-A3F0D168FF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="" xmlns:a16="http://schemas.microsoft.com/office/drawing/2014/main" id="{35322B87-DF1B-412D-AA78-9453279CA437}"/>
              </a:ext>
            </a:extLst>
          </p:cNvPr>
          <p:cNvGrpSpPr/>
          <p:nvPr/>
        </p:nvGrpSpPr>
        <p:grpSpPr>
          <a:xfrm>
            <a:off x="1048536" y="5099469"/>
            <a:ext cx="2930470" cy="863315"/>
            <a:chOff x="993672" y="3698889"/>
            <a:chExt cx="1998939" cy="863315"/>
          </a:xfrm>
        </p:grpSpPr>
        <p:sp>
          <p:nvSpPr>
            <p:cNvPr id="24" name="TextBox 6">
              <a:extLst>
                <a:ext uri="{FF2B5EF4-FFF2-40B4-BE49-F238E27FC236}">
                  <a16:creationId xmlns="" xmlns:a16="http://schemas.microsoft.com/office/drawing/2014/main" id="{F3DE91AE-D3C3-4E9F-92EE-B24187BE009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="" xmlns:a16="http://schemas.microsoft.com/office/drawing/2014/main" id="{3A028DDF-B11C-43AE-8946-185258F1B08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="" xmlns:a16="http://schemas.microsoft.com/office/drawing/2014/main" id="{B7D83347-0A55-498D-B81A-7013B7CD0714}"/>
              </a:ext>
            </a:extLst>
          </p:cNvPr>
          <p:cNvGrpSpPr/>
          <p:nvPr/>
        </p:nvGrpSpPr>
        <p:grpSpPr>
          <a:xfrm>
            <a:off x="8819459" y="3470365"/>
            <a:ext cx="2943819" cy="863315"/>
            <a:chOff x="993672" y="3698889"/>
            <a:chExt cx="1998939" cy="863315"/>
          </a:xfrm>
        </p:grpSpPr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413B141C-C790-452D-B33C-E4C7C62914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="" xmlns:a16="http://schemas.microsoft.com/office/drawing/2014/main" id="{1013F2B4-F5F2-45B9-8352-8B8C8B016F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="" xmlns:a16="http://schemas.microsoft.com/office/drawing/2014/main" id="{CE47C180-91FD-4BB9-BC04-0E617A5507D5}"/>
              </a:ext>
            </a:extLst>
          </p:cNvPr>
          <p:cNvGrpSpPr/>
          <p:nvPr/>
        </p:nvGrpSpPr>
        <p:grpSpPr>
          <a:xfrm>
            <a:off x="1038376" y="1748842"/>
            <a:ext cx="2930470" cy="863315"/>
            <a:chOff x="993672" y="3698889"/>
            <a:chExt cx="1998939" cy="863315"/>
          </a:xfrm>
        </p:grpSpPr>
        <p:sp>
          <p:nvSpPr>
            <p:cNvPr id="30" name="TextBox 12">
              <a:extLst>
                <a:ext uri="{FF2B5EF4-FFF2-40B4-BE49-F238E27FC236}">
                  <a16:creationId xmlns="" xmlns:a16="http://schemas.microsoft.com/office/drawing/2014/main" id="{86090DEF-BF5A-4376-9330-66F167620AE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8F88752-CFBF-42A0-A669-41FA5F652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="" xmlns:a16="http://schemas.microsoft.com/office/drawing/2014/main" id="{F08FAFFE-903C-4215-AA3A-9F8B0648CB2E}"/>
              </a:ext>
            </a:extLst>
          </p:cNvPr>
          <p:cNvGrpSpPr/>
          <p:nvPr/>
        </p:nvGrpSpPr>
        <p:grpSpPr>
          <a:xfrm>
            <a:off x="8063071" y="1806303"/>
            <a:ext cx="2943819" cy="863315"/>
            <a:chOff x="993672" y="3698889"/>
            <a:chExt cx="1998939" cy="863315"/>
          </a:xfrm>
        </p:grpSpPr>
        <p:sp>
          <p:nvSpPr>
            <p:cNvPr id="33" name="TextBox 15">
              <a:extLst>
                <a:ext uri="{FF2B5EF4-FFF2-40B4-BE49-F238E27FC236}">
                  <a16:creationId xmlns="" xmlns:a16="http://schemas.microsoft.com/office/drawing/2014/main" id="{E91647A5-645D-4B76-A354-1019D9BE227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6">
              <a:extLst>
                <a:ext uri="{FF2B5EF4-FFF2-40B4-BE49-F238E27FC236}">
                  <a16:creationId xmlns="" xmlns:a16="http://schemas.microsoft.com/office/drawing/2014/main" id="{8D7F79FB-B5DB-4A1F-8054-FC06516B67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="" xmlns:a16="http://schemas.microsoft.com/office/drawing/2014/main" id="{9272AFA1-FFF6-4F34-AD3D-5041B45E21CA}"/>
              </a:ext>
            </a:extLst>
          </p:cNvPr>
          <p:cNvGrpSpPr/>
          <p:nvPr/>
        </p:nvGrpSpPr>
        <p:grpSpPr>
          <a:xfrm>
            <a:off x="274314" y="3412904"/>
            <a:ext cx="2930470" cy="863315"/>
            <a:chOff x="993672" y="3698889"/>
            <a:chExt cx="1998939" cy="863315"/>
          </a:xfrm>
        </p:grpSpPr>
        <p:sp>
          <p:nvSpPr>
            <p:cNvPr id="36" name="TextBox 18">
              <a:extLst>
                <a:ext uri="{FF2B5EF4-FFF2-40B4-BE49-F238E27FC236}">
                  <a16:creationId xmlns="" xmlns:a16="http://schemas.microsoft.com/office/drawing/2014/main" id="{5AA80D40-9B46-4773-BF2F-7CA7432AE9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9">
              <a:extLst>
                <a:ext uri="{FF2B5EF4-FFF2-40B4-BE49-F238E27FC236}">
                  <a16:creationId xmlns="" xmlns:a16="http://schemas.microsoft.com/office/drawing/2014/main" id="{4520AD7A-1FCF-4978-9A21-88C22492BAE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Donut 6">
            <a:extLst>
              <a:ext uri="{FF2B5EF4-FFF2-40B4-BE49-F238E27FC236}">
                <a16:creationId xmlns="" xmlns:a16="http://schemas.microsoft.com/office/drawing/2014/main" id="{D5481A60-377A-4578-90D6-D63FA4F453EA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="" xmlns:a16="http://schemas.microsoft.com/office/drawing/2014/main" id="{9C9506AE-276D-487C-AB88-8B08816D4B00}"/>
              </a:ext>
            </a:extLst>
          </p:cNvPr>
          <p:cNvSpPr>
            <a:spLocks/>
          </p:cNvSpPr>
          <p:nvPr/>
        </p:nvSpPr>
        <p:spPr bwMode="auto">
          <a:xfrm rot="20569958">
            <a:off x="3953372" y="1838057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5">
            <a:extLst>
              <a:ext uri="{FF2B5EF4-FFF2-40B4-BE49-F238E27FC236}">
                <a16:creationId xmlns="" xmlns:a16="http://schemas.microsoft.com/office/drawing/2014/main" id="{71C81ABD-BC66-4132-9226-4DFBBD1F9E77}"/>
              </a:ext>
            </a:extLst>
          </p:cNvPr>
          <p:cNvSpPr>
            <a:spLocks/>
          </p:cNvSpPr>
          <p:nvPr/>
        </p:nvSpPr>
        <p:spPr bwMode="auto">
          <a:xfrm rot="20569958">
            <a:off x="6729273" y="1903504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5">
            <a:extLst>
              <a:ext uri="{FF2B5EF4-FFF2-40B4-BE49-F238E27FC236}">
                <a16:creationId xmlns="" xmlns:a16="http://schemas.microsoft.com/office/drawing/2014/main" id="{46066B37-22F0-46B6-A3DF-6E403E7822A1}"/>
              </a:ext>
            </a:extLst>
          </p:cNvPr>
          <p:cNvSpPr>
            <a:spLocks/>
          </p:cNvSpPr>
          <p:nvPr/>
        </p:nvSpPr>
        <p:spPr bwMode="auto">
          <a:xfrm rot="20569958">
            <a:off x="7409258" y="3206362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25">
            <a:extLst>
              <a:ext uri="{FF2B5EF4-FFF2-40B4-BE49-F238E27FC236}">
                <a16:creationId xmlns="" xmlns:a16="http://schemas.microsoft.com/office/drawing/2014/main" id="{D5FBBB59-8DEB-479C-BB85-0EE8130471A4}"/>
              </a:ext>
            </a:extLst>
          </p:cNvPr>
          <p:cNvSpPr>
            <a:spLocks/>
          </p:cNvSpPr>
          <p:nvPr/>
        </p:nvSpPr>
        <p:spPr bwMode="auto">
          <a:xfrm rot="20569958">
            <a:off x="6752324" y="4534766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25">
            <a:extLst>
              <a:ext uri="{FF2B5EF4-FFF2-40B4-BE49-F238E27FC236}">
                <a16:creationId xmlns="" xmlns:a16="http://schemas.microsoft.com/office/drawing/2014/main" id="{036A2D10-A281-48D6-861D-95FF7015674E}"/>
              </a:ext>
            </a:extLst>
          </p:cNvPr>
          <p:cNvSpPr>
            <a:spLocks/>
          </p:cNvSpPr>
          <p:nvPr/>
        </p:nvSpPr>
        <p:spPr bwMode="auto">
          <a:xfrm rot="20569958">
            <a:off x="3264258" y="3095291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5">
            <a:extLst>
              <a:ext uri="{FF2B5EF4-FFF2-40B4-BE49-F238E27FC236}">
                <a16:creationId xmlns="" xmlns:a16="http://schemas.microsoft.com/office/drawing/2014/main" id="{3B4B6F5C-AEDA-4E09-B2A0-69F53E85E2BD}"/>
              </a:ext>
            </a:extLst>
          </p:cNvPr>
          <p:cNvSpPr>
            <a:spLocks/>
          </p:cNvSpPr>
          <p:nvPr/>
        </p:nvSpPr>
        <p:spPr bwMode="auto">
          <a:xfrm rot="20569958">
            <a:off x="3911597" y="4398149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680" y="2968942"/>
            <a:ext cx="1895024" cy="1968222"/>
          </a:xfrm>
          <a:prstGeom prst="rect">
            <a:avLst/>
          </a:prstGeom>
        </p:spPr>
      </p:pic>
      <p:sp>
        <p:nvSpPr>
          <p:cNvPr id="85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3588799" y="2116423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2937446" y="3343287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3578921" y="4694213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6361473" y="2183754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7084904" y="3487274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12">
            <a:extLst>
              <a:ext uri="{FF2B5EF4-FFF2-40B4-BE49-F238E27FC236}">
                <a16:creationId xmlns="" xmlns:a16="http://schemas.microsoft.com/office/drawing/2014/main" id="{86090DEF-BF5A-4376-9330-66F167620AEA}"/>
              </a:ext>
            </a:extLst>
          </p:cNvPr>
          <p:cNvSpPr txBox="1"/>
          <p:nvPr/>
        </p:nvSpPr>
        <p:spPr>
          <a:xfrm>
            <a:off x="6471235" y="4822537"/>
            <a:ext cx="13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26"/>
          <p:cNvSpPr>
            <a:spLocks noGrp="1"/>
          </p:cNvSpPr>
          <p:nvPr>
            <p:ph type="body" sz="quarter" idx="10"/>
          </p:nvPr>
        </p:nvSpPr>
        <p:spPr>
          <a:xfrm>
            <a:off x="271456" y="714950"/>
            <a:ext cx="11573197" cy="724247"/>
          </a:xfrm>
        </p:spPr>
        <p:txBody>
          <a:bodyPr/>
          <a:lstStyle/>
          <a:p>
            <a:endParaRPr lang="es-AR" dirty="0">
              <a:solidFill>
                <a:srgbClr val="F8BA16"/>
              </a:solidFill>
            </a:endParaRPr>
          </a:p>
        </p:txBody>
      </p:sp>
      <p:grpSp>
        <p:nvGrpSpPr>
          <p:cNvPr id="15" name="Group 74">
            <a:extLst>
              <a:ext uri="{FF2B5EF4-FFF2-40B4-BE49-F238E27FC236}">
                <a16:creationId xmlns="" xmlns:a16="http://schemas.microsoft.com/office/drawing/2014/main" id="{CB911651-AF5B-4D39-B529-B834E34293B6}"/>
              </a:ext>
            </a:extLst>
          </p:cNvPr>
          <p:cNvGrpSpPr/>
          <p:nvPr/>
        </p:nvGrpSpPr>
        <p:grpSpPr>
          <a:xfrm>
            <a:off x="9351768" y="3966065"/>
            <a:ext cx="2492885" cy="1474819"/>
            <a:chOff x="8921977" y="4073386"/>
            <a:chExt cx="2937088" cy="1474819"/>
          </a:xfrm>
        </p:grpSpPr>
        <p:sp>
          <p:nvSpPr>
            <p:cNvPr id="16" name="TextBox 75">
              <a:extLst>
                <a:ext uri="{FF2B5EF4-FFF2-40B4-BE49-F238E27FC236}">
                  <a16:creationId xmlns="" xmlns:a16="http://schemas.microsoft.com/office/drawing/2014/main" id="{4FEAD8DA-CBBC-473C-84A7-CA1CDE5D2B7F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7" name="TextBox 76">
              <a:extLst>
                <a:ext uri="{FF2B5EF4-FFF2-40B4-BE49-F238E27FC236}">
                  <a16:creationId xmlns="" xmlns:a16="http://schemas.microsoft.com/office/drawing/2014/main" id="{479B06CB-453E-4647-8D19-663076ABC95A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18" name="Group 77">
            <a:extLst>
              <a:ext uri="{FF2B5EF4-FFF2-40B4-BE49-F238E27FC236}">
                <a16:creationId xmlns="" xmlns:a16="http://schemas.microsoft.com/office/drawing/2014/main" id="{13D445E5-72EA-4CCC-B1CF-B74CCAA0102D}"/>
              </a:ext>
            </a:extLst>
          </p:cNvPr>
          <p:cNvGrpSpPr/>
          <p:nvPr/>
        </p:nvGrpSpPr>
        <p:grpSpPr>
          <a:xfrm>
            <a:off x="347347" y="3966065"/>
            <a:ext cx="2492885" cy="1474819"/>
            <a:chOff x="332936" y="4652338"/>
            <a:chExt cx="2937088" cy="1474819"/>
          </a:xfrm>
        </p:grpSpPr>
        <p:sp>
          <p:nvSpPr>
            <p:cNvPr id="19" name="TextBox 78">
              <a:extLst>
                <a:ext uri="{FF2B5EF4-FFF2-40B4-BE49-F238E27FC236}">
                  <a16:creationId xmlns="" xmlns:a16="http://schemas.microsoft.com/office/drawing/2014/main" id="{9513F35C-41EF-4373-872C-57B14F5178F4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0" name="TextBox 79">
              <a:extLst>
                <a:ext uri="{FF2B5EF4-FFF2-40B4-BE49-F238E27FC236}">
                  <a16:creationId xmlns="" xmlns:a16="http://schemas.microsoft.com/office/drawing/2014/main" id="{B5C4AACB-5F84-4DE0-BCFB-410A75AD7F2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="" xmlns:a16="http://schemas.microsoft.com/office/drawing/2014/main" id="{3ABDAC52-3E38-42DE-8BC2-5114F86EB7F5}"/>
              </a:ext>
            </a:extLst>
          </p:cNvPr>
          <p:cNvGrpSpPr/>
          <p:nvPr/>
        </p:nvGrpSpPr>
        <p:grpSpPr>
          <a:xfrm>
            <a:off x="9351768" y="1603098"/>
            <a:ext cx="2492885" cy="1474819"/>
            <a:chOff x="8921977" y="1466725"/>
            <a:chExt cx="2937088" cy="1474819"/>
          </a:xfrm>
        </p:grpSpPr>
        <p:sp>
          <p:nvSpPr>
            <p:cNvPr id="22" name="TextBox 81">
              <a:extLst>
                <a:ext uri="{FF2B5EF4-FFF2-40B4-BE49-F238E27FC236}">
                  <a16:creationId xmlns="" xmlns:a16="http://schemas.microsoft.com/office/drawing/2014/main" id="{9C890853-2F88-473C-9D2C-8399317892CC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3" name="TextBox 82">
              <a:extLst>
                <a:ext uri="{FF2B5EF4-FFF2-40B4-BE49-F238E27FC236}">
                  <a16:creationId xmlns="" xmlns:a16="http://schemas.microsoft.com/office/drawing/2014/main" id="{BAC4530C-4E94-4854-914E-713D027D7ED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4" name="Group 83">
            <a:extLst>
              <a:ext uri="{FF2B5EF4-FFF2-40B4-BE49-F238E27FC236}">
                <a16:creationId xmlns="" xmlns:a16="http://schemas.microsoft.com/office/drawing/2014/main" id="{01F80E67-7516-43F9-A289-F052E2D7F643}"/>
              </a:ext>
            </a:extLst>
          </p:cNvPr>
          <p:cNvGrpSpPr/>
          <p:nvPr/>
        </p:nvGrpSpPr>
        <p:grpSpPr>
          <a:xfrm>
            <a:off x="347347" y="1603098"/>
            <a:ext cx="2492885" cy="1474819"/>
            <a:chOff x="332936" y="2627766"/>
            <a:chExt cx="2937088" cy="1474819"/>
          </a:xfrm>
        </p:grpSpPr>
        <p:sp>
          <p:nvSpPr>
            <p:cNvPr id="25" name="TextBox 84">
              <a:extLst>
                <a:ext uri="{FF2B5EF4-FFF2-40B4-BE49-F238E27FC236}">
                  <a16:creationId xmlns="" xmlns:a16="http://schemas.microsoft.com/office/drawing/2014/main" id="{1D4C8143-256D-4629-B906-A7A70F43EDB8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6" name="TextBox 85">
              <a:extLst>
                <a:ext uri="{FF2B5EF4-FFF2-40B4-BE49-F238E27FC236}">
                  <a16:creationId xmlns="" xmlns:a16="http://schemas.microsoft.com/office/drawing/2014/main" id="{76040F5A-5BD3-4D22-907E-B96B3DAD129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210" y="2212523"/>
            <a:ext cx="4013143" cy="4425395"/>
          </a:xfrm>
          <a:prstGeom prst="rect">
            <a:avLst/>
          </a:prstGeom>
        </p:spPr>
      </p:pic>
      <p:cxnSp>
        <p:nvCxnSpPr>
          <p:cNvPr id="4" name="Conector angular 3"/>
          <p:cNvCxnSpPr/>
          <p:nvPr/>
        </p:nvCxnSpPr>
        <p:spPr>
          <a:xfrm>
            <a:off x="3241964" y="1833930"/>
            <a:ext cx="1479665" cy="736155"/>
          </a:xfrm>
          <a:prstGeom prst="bentConnector3">
            <a:avLst/>
          </a:prstGeom>
          <a:ln w="57150">
            <a:solidFill>
              <a:srgbClr val="F497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>
            <a:off x="3061862" y="4196897"/>
            <a:ext cx="1254348" cy="736155"/>
          </a:xfrm>
          <a:prstGeom prst="bentConnector3">
            <a:avLst/>
          </a:prstGeom>
          <a:ln w="57150">
            <a:solidFill>
              <a:srgbClr val="F497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/>
          <p:nvPr/>
        </p:nvCxnSpPr>
        <p:spPr>
          <a:xfrm rot="10800000" flipV="1">
            <a:off x="8210080" y="1817789"/>
            <a:ext cx="684539" cy="516763"/>
          </a:xfrm>
          <a:prstGeom prst="bentConnector3">
            <a:avLst/>
          </a:prstGeom>
          <a:ln w="57150">
            <a:solidFill>
              <a:srgbClr val="F497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/>
          <p:nvPr/>
        </p:nvCxnSpPr>
        <p:spPr>
          <a:xfrm rot="10800000" flipV="1">
            <a:off x="7730837" y="4196896"/>
            <a:ext cx="1281971" cy="736155"/>
          </a:xfrm>
          <a:prstGeom prst="bentConnector3">
            <a:avLst/>
          </a:prstGeom>
          <a:ln w="57150">
            <a:solidFill>
              <a:srgbClr val="F497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="" xmlns:a16="http://schemas.microsoft.com/office/drawing/2014/main" id="{E70DC3D9-94D4-4065-BA00-E686D225D9CD}"/>
              </a:ext>
            </a:extLst>
          </p:cNvPr>
          <p:cNvSpPr>
            <a:spLocks/>
          </p:cNvSpPr>
          <p:nvPr/>
        </p:nvSpPr>
        <p:spPr bwMode="auto">
          <a:xfrm>
            <a:off x="5412130" y="536611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 w="571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Freeform 25">
            <a:extLst>
              <a:ext uri="{FF2B5EF4-FFF2-40B4-BE49-F238E27FC236}">
                <a16:creationId xmlns="" xmlns:a16="http://schemas.microsoft.com/office/drawing/2014/main" id="{1BE20C0E-FED8-49FF-9D63-0D4D71016242}"/>
              </a:ext>
            </a:extLst>
          </p:cNvPr>
          <p:cNvSpPr>
            <a:spLocks/>
          </p:cNvSpPr>
          <p:nvPr/>
        </p:nvSpPr>
        <p:spPr bwMode="auto">
          <a:xfrm>
            <a:off x="5416130" y="4202116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="" xmlns:a16="http://schemas.microsoft.com/office/drawing/2014/main" id="{E60B1126-BCB0-42CF-A867-2B8D9B17C679}"/>
              </a:ext>
            </a:extLst>
          </p:cNvPr>
          <p:cNvSpPr>
            <a:spLocks/>
          </p:cNvSpPr>
          <p:nvPr/>
        </p:nvSpPr>
        <p:spPr bwMode="auto">
          <a:xfrm>
            <a:off x="5401113" y="2993704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25">
            <a:extLst>
              <a:ext uri="{FF2B5EF4-FFF2-40B4-BE49-F238E27FC236}">
                <a16:creationId xmlns="" xmlns:a16="http://schemas.microsoft.com/office/drawing/2014/main" id="{A8C46F18-B14F-4625-8002-0D3E228897FE}"/>
              </a:ext>
            </a:extLst>
          </p:cNvPr>
          <p:cNvSpPr>
            <a:spLocks/>
          </p:cNvSpPr>
          <p:nvPr/>
        </p:nvSpPr>
        <p:spPr bwMode="auto">
          <a:xfrm>
            <a:off x="5412130" y="1818807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25">
            <a:extLst>
              <a:ext uri="{FF2B5EF4-FFF2-40B4-BE49-F238E27FC236}">
                <a16:creationId xmlns="" xmlns:a16="http://schemas.microsoft.com/office/drawing/2014/main" id="{011BAD88-6A1A-4B4F-AC70-A70E66B8F7FC}"/>
              </a:ext>
            </a:extLst>
          </p:cNvPr>
          <p:cNvSpPr>
            <a:spLocks/>
          </p:cNvSpPr>
          <p:nvPr/>
        </p:nvSpPr>
        <p:spPr bwMode="auto">
          <a:xfrm>
            <a:off x="5401113" y="66014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0FC5DB46-23CD-4FA3-A892-42DC49B0F61F}"/>
              </a:ext>
            </a:extLst>
          </p:cNvPr>
          <p:cNvSpPr txBox="1"/>
          <p:nvPr/>
        </p:nvSpPr>
        <p:spPr>
          <a:xfrm>
            <a:off x="341539" y="85972"/>
            <a:ext cx="378711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>
                <a:solidFill>
                  <a:srgbClr val="F8BA16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6600" b="1" dirty="0">
                <a:solidFill>
                  <a:srgbClr val="F8BA16"/>
                </a:solidFill>
                <a:cs typeface="Arial" pitchFamily="34" charset="0"/>
              </a:rPr>
              <a:t>Bee</a:t>
            </a:r>
            <a:endParaRPr lang="ko-KR" altLang="en-US" sz="6600" b="1" dirty="0">
              <a:solidFill>
                <a:srgbClr val="F8BA16"/>
              </a:solidFill>
              <a:cs typeface="Arial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7C7DF934-5DC1-42CB-A518-B634C563DEC4}"/>
              </a:ext>
            </a:extLst>
          </p:cNvPr>
          <p:cNvGrpSpPr/>
          <p:nvPr/>
        </p:nvGrpSpPr>
        <p:grpSpPr>
          <a:xfrm>
            <a:off x="5359327" y="686968"/>
            <a:ext cx="5721809" cy="800219"/>
            <a:chOff x="4745820" y="1482096"/>
            <a:chExt cx="5721809" cy="800219"/>
          </a:xfrm>
        </p:grpSpPr>
        <p:grpSp>
          <p:nvGrpSpPr>
            <p:cNvPr id="9" name="Group 3">
              <a:extLst>
                <a:ext uri="{FF2B5EF4-FFF2-40B4-BE49-F238E27FC236}">
                  <a16:creationId xmlns="" xmlns:a16="http://schemas.microsoft.com/office/drawing/2014/main" id="{B5F06488-5266-4580-B6D2-7EC3E1F57ECE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1" name="TextBox 7">
                <a:extLst>
                  <a:ext uri="{FF2B5EF4-FFF2-40B4-BE49-F238E27FC236}">
                    <a16:creationId xmlns="" xmlns:a16="http://schemas.microsoft.com/office/drawing/2014/main" id="{11C0DD79-628B-4AFA-951F-ED2C7DF4DFDC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="" xmlns:a16="http://schemas.microsoft.com/office/drawing/2014/main" id="{39D83211-0150-41FD-9352-1CCBCC2DB8D1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6">
              <a:extLst>
                <a:ext uri="{FF2B5EF4-FFF2-40B4-BE49-F238E27FC236}">
                  <a16:creationId xmlns="" xmlns:a16="http://schemas.microsoft.com/office/drawing/2014/main" id="{B89E5B2B-B9E8-4A11-92F4-EBB8EE7210A2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="" xmlns:a16="http://schemas.microsoft.com/office/drawing/2014/main" id="{763ABA94-7C79-429B-AE81-C305F70754F8}"/>
              </a:ext>
            </a:extLst>
          </p:cNvPr>
          <p:cNvGrpSpPr/>
          <p:nvPr/>
        </p:nvGrpSpPr>
        <p:grpSpPr>
          <a:xfrm>
            <a:off x="5359327" y="1871076"/>
            <a:ext cx="5721809" cy="800219"/>
            <a:chOff x="4745820" y="1482096"/>
            <a:chExt cx="5721809" cy="800219"/>
          </a:xfrm>
        </p:grpSpPr>
        <p:grpSp>
          <p:nvGrpSpPr>
            <p:cNvPr id="14" name="Group 36">
              <a:extLst>
                <a:ext uri="{FF2B5EF4-FFF2-40B4-BE49-F238E27FC236}">
                  <a16:creationId xmlns="" xmlns:a16="http://schemas.microsoft.com/office/drawing/2014/main" id="{C3D57508-BAAC-4F8C-8B0A-D260A7E53878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6" name="TextBox 40">
                <a:extLst>
                  <a:ext uri="{FF2B5EF4-FFF2-40B4-BE49-F238E27FC236}">
                    <a16:creationId xmlns="" xmlns:a16="http://schemas.microsoft.com/office/drawing/2014/main" id="{04FDB7C0-C43E-45A4-9E60-42D00740586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41">
                <a:extLst>
                  <a:ext uri="{FF2B5EF4-FFF2-40B4-BE49-F238E27FC236}">
                    <a16:creationId xmlns="" xmlns:a16="http://schemas.microsoft.com/office/drawing/2014/main" id="{F71BABD7-2368-445E-B6AD-561F4AF8A0D6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39">
              <a:extLst>
                <a:ext uri="{FF2B5EF4-FFF2-40B4-BE49-F238E27FC236}">
                  <a16:creationId xmlns="" xmlns:a16="http://schemas.microsoft.com/office/drawing/2014/main" id="{40724DED-6CB6-4A7F-929F-832B26AE9EC7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="" xmlns:a16="http://schemas.microsoft.com/office/drawing/2014/main" id="{DA21FCE1-8A3B-4C48-8227-727DD1268CE8}"/>
              </a:ext>
            </a:extLst>
          </p:cNvPr>
          <p:cNvGrpSpPr/>
          <p:nvPr/>
        </p:nvGrpSpPr>
        <p:grpSpPr>
          <a:xfrm>
            <a:off x="5359327" y="3055184"/>
            <a:ext cx="5721809" cy="800219"/>
            <a:chOff x="4745820" y="1482096"/>
            <a:chExt cx="5721809" cy="800219"/>
          </a:xfrm>
        </p:grpSpPr>
        <p:grpSp>
          <p:nvGrpSpPr>
            <p:cNvPr id="19" name="Group 43">
              <a:extLst>
                <a:ext uri="{FF2B5EF4-FFF2-40B4-BE49-F238E27FC236}">
                  <a16:creationId xmlns="" xmlns:a16="http://schemas.microsoft.com/office/drawing/2014/main" id="{2A1544BC-6579-4131-8413-D118C30E952B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1" name="TextBox 47">
                <a:extLst>
                  <a:ext uri="{FF2B5EF4-FFF2-40B4-BE49-F238E27FC236}">
                    <a16:creationId xmlns="" xmlns:a16="http://schemas.microsoft.com/office/drawing/2014/main" id="{5D9B07F4-B5AB-4445-B604-BF1661DB079B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="" xmlns:a16="http://schemas.microsoft.com/office/drawing/2014/main" id="{9BD882F0-9A0F-4583-8535-7F05D30143E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46">
              <a:extLst>
                <a:ext uri="{FF2B5EF4-FFF2-40B4-BE49-F238E27FC236}">
                  <a16:creationId xmlns="" xmlns:a16="http://schemas.microsoft.com/office/drawing/2014/main" id="{29436CDD-89F4-4817-8261-8528CF12DD16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="" xmlns:a16="http://schemas.microsoft.com/office/drawing/2014/main" id="{4D1E8D0B-3636-45CC-875F-539C0085DB13}"/>
              </a:ext>
            </a:extLst>
          </p:cNvPr>
          <p:cNvGrpSpPr/>
          <p:nvPr/>
        </p:nvGrpSpPr>
        <p:grpSpPr>
          <a:xfrm>
            <a:off x="5359327" y="4239292"/>
            <a:ext cx="5721809" cy="800219"/>
            <a:chOff x="4745820" y="1482096"/>
            <a:chExt cx="5721809" cy="800219"/>
          </a:xfrm>
        </p:grpSpPr>
        <p:grpSp>
          <p:nvGrpSpPr>
            <p:cNvPr id="24" name="Group 50">
              <a:extLst>
                <a:ext uri="{FF2B5EF4-FFF2-40B4-BE49-F238E27FC236}">
                  <a16:creationId xmlns="" xmlns:a16="http://schemas.microsoft.com/office/drawing/2014/main" id="{D29A35F4-3854-438F-B12E-4CD184EC37D2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6" name="TextBox 54">
                <a:extLst>
                  <a:ext uri="{FF2B5EF4-FFF2-40B4-BE49-F238E27FC236}">
                    <a16:creationId xmlns="" xmlns:a16="http://schemas.microsoft.com/office/drawing/2014/main" id="{2301E2B1-C367-48B2-A3ED-465ECFA372D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55">
                <a:extLst>
                  <a:ext uri="{FF2B5EF4-FFF2-40B4-BE49-F238E27FC236}">
                    <a16:creationId xmlns="" xmlns:a16="http://schemas.microsoft.com/office/drawing/2014/main" id="{B36A979A-A166-4E89-8EFE-E823DB16406F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53">
              <a:extLst>
                <a:ext uri="{FF2B5EF4-FFF2-40B4-BE49-F238E27FC236}">
                  <a16:creationId xmlns="" xmlns:a16="http://schemas.microsoft.com/office/drawing/2014/main" id="{D2E5E0BD-9354-4330-8297-DC4A979AD72D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="" xmlns:a16="http://schemas.microsoft.com/office/drawing/2014/main" id="{AD940BCD-A0F7-49FF-A269-D42E2D1FB0D4}"/>
              </a:ext>
            </a:extLst>
          </p:cNvPr>
          <p:cNvGrpSpPr/>
          <p:nvPr/>
        </p:nvGrpSpPr>
        <p:grpSpPr>
          <a:xfrm>
            <a:off x="5359327" y="5423398"/>
            <a:ext cx="5721809" cy="800219"/>
            <a:chOff x="4745820" y="1482096"/>
            <a:chExt cx="5721809" cy="800219"/>
          </a:xfrm>
        </p:grpSpPr>
        <p:grpSp>
          <p:nvGrpSpPr>
            <p:cNvPr id="29" name="Group 57">
              <a:extLst>
                <a:ext uri="{FF2B5EF4-FFF2-40B4-BE49-F238E27FC236}">
                  <a16:creationId xmlns="" xmlns:a16="http://schemas.microsoft.com/office/drawing/2014/main" id="{9650D647-B670-47EE-9566-1DE1352D1089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31" name="TextBox 61">
                <a:extLst>
                  <a:ext uri="{FF2B5EF4-FFF2-40B4-BE49-F238E27FC236}">
                    <a16:creationId xmlns="" xmlns:a16="http://schemas.microsoft.com/office/drawing/2014/main" id="{85213EC9-BD35-4009-8C28-DE98D0C36DC4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62">
                <a:extLst>
                  <a:ext uri="{FF2B5EF4-FFF2-40B4-BE49-F238E27FC236}">
                    <a16:creationId xmlns="" xmlns:a16="http://schemas.microsoft.com/office/drawing/2014/main" id="{15CBA3ED-36B1-4619-8E10-AC0B5E948AC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60">
              <a:extLst>
                <a:ext uri="{FF2B5EF4-FFF2-40B4-BE49-F238E27FC236}">
                  <a16:creationId xmlns="" xmlns:a16="http://schemas.microsoft.com/office/drawing/2014/main" id="{42433285-9C1F-49F8-B8E0-82EB7CA507B3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82" y="2667813"/>
            <a:ext cx="3606907" cy="36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A867F60-ACF4-43A9-B839-BD511A73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68" y="-38363"/>
            <a:ext cx="11573197" cy="724247"/>
          </a:xfrm>
        </p:spPr>
        <p:txBody>
          <a:bodyPr/>
          <a:lstStyle/>
          <a:p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40675B4-6CAB-48D1-A10E-E11449E1CE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7648" y="1164844"/>
            <a:ext cx="3629385" cy="5053877"/>
            <a:chOff x="7048" y="248"/>
            <a:chExt cx="2423" cy="3374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D3367980-0C77-4947-9FEB-1E96EC495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" y="631"/>
              <a:ext cx="2282" cy="2991"/>
            </a:xfrm>
            <a:custGeom>
              <a:avLst/>
              <a:gdLst>
                <a:gd name="T0" fmla="*/ 1517 w 3795"/>
                <a:gd name="T1" fmla="*/ 4601 h 4976"/>
                <a:gd name="T2" fmla="*/ 1450 w 3795"/>
                <a:gd name="T3" fmla="*/ 4685 h 4976"/>
                <a:gd name="T4" fmla="*/ 1029 w 3795"/>
                <a:gd name="T5" fmla="*/ 4619 h 4976"/>
                <a:gd name="T6" fmla="*/ 1306 w 3795"/>
                <a:gd name="T7" fmla="*/ 4555 h 4976"/>
                <a:gd name="T8" fmla="*/ 1235 w 3795"/>
                <a:gd name="T9" fmla="*/ 4461 h 4976"/>
                <a:gd name="T10" fmla="*/ 1672 w 3795"/>
                <a:gd name="T11" fmla="*/ 4451 h 4976"/>
                <a:gd name="T12" fmla="*/ 1555 w 3795"/>
                <a:gd name="T13" fmla="*/ 4362 h 4976"/>
                <a:gd name="T14" fmla="*/ 929 w 3795"/>
                <a:gd name="T15" fmla="*/ 4461 h 4976"/>
                <a:gd name="T16" fmla="*/ 1093 w 3795"/>
                <a:gd name="T17" fmla="*/ 4343 h 4976"/>
                <a:gd name="T18" fmla="*/ 1236 w 3795"/>
                <a:gd name="T19" fmla="*/ 4275 h 4976"/>
                <a:gd name="T20" fmla="*/ 900 w 3795"/>
                <a:gd name="T21" fmla="*/ 4920 h 4976"/>
                <a:gd name="T22" fmla="*/ 1391 w 3795"/>
                <a:gd name="T23" fmla="*/ 4304 h 4976"/>
                <a:gd name="T24" fmla="*/ 331 w 3795"/>
                <a:gd name="T25" fmla="*/ 3261 h 4976"/>
                <a:gd name="T26" fmla="*/ 4 w 3795"/>
                <a:gd name="T27" fmla="*/ 1993 h 4976"/>
                <a:gd name="T28" fmla="*/ 567 w 3795"/>
                <a:gd name="T29" fmla="*/ 3200 h 4976"/>
                <a:gd name="T30" fmla="*/ 892 w 3795"/>
                <a:gd name="T31" fmla="*/ 3631 h 4976"/>
                <a:gd name="T32" fmla="*/ 1436 w 3795"/>
                <a:gd name="T33" fmla="*/ 4306 h 4976"/>
                <a:gd name="T34" fmla="*/ 1668 w 3795"/>
                <a:gd name="T35" fmla="*/ 3221 h 4976"/>
                <a:gd name="T36" fmla="*/ 1930 w 3795"/>
                <a:gd name="T37" fmla="*/ 2858 h 4976"/>
                <a:gd name="T38" fmla="*/ 1688 w 3795"/>
                <a:gd name="T39" fmla="*/ 3160 h 4976"/>
                <a:gd name="T40" fmla="*/ 1590 w 3795"/>
                <a:gd name="T41" fmla="*/ 2873 h 4976"/>
                <a:gd name="T42" fmla="*/ 1357 w 3795"/>
                <a:gd name="T43" fmla="*/ 2418 h 4976"/>
                <a:gd name="T44" fmla="*/ 1470 w 3795"/>
                <a:gd name="T45" fmla="*/ 3987 h 4976"/>
                <a:gd name="T46" fmla="*/ 1033 w 3795"/>
                <a:gd name="T47" fmla="*/ 3608 h 4976"/>
                <a:gd name="T48" fmla="*/ 759 w 3795"/>
                <a:gd name="T49" fmla="*/ 3178 h 4976"/>
                <a:gd name="T50" fmla="*/ 292 w 3795"/>
                <a:gd name="T51" fmla="*/ 2400 h 4976"/>
                <a:gd name="T52" fmla="*/ 483 w 3795"/>
                <a:gd name="T53" fmla="*/ 2642 h 4976"/>
                <a:gd name="T54" fmla="*/ 392 w 3795"/>
                <a:gd name="T55" fmla="*/ 2379 h 4976"/>
                <a:gd name="T56" fmla="*/ 776 w 3795"/>
                <a:gd name="T57" fmla="*/ 2849 h 4976"/>
                <a:gd name="T58" fmla="*/ 147 w 3795"/>
                <a:gd name="T59" fmla="*/ 2100 h 4976"/>
                <a:gd name="T60" fmla="*/ 504 w 3795"/>
                <a:gd name="T61" fmla="*/ 2294 h 4976"/>
                <a:gd name="T62" fmla="*/ 1071 w 3795"/>
                <a:gd name="T63" fmla="*/ 3630 h 4976"/>
                <a:gd name="T64" fmla="*/ 1497 w 3795"/>
                <a:gd name="T65" fmla="*/ 3226 h 4976"/>
                <a:gd name="T66" fmla="*/ 1488 w 3795"/>
                <a:gd name="T67" fmla="*/ 2480 h 4976"/>
                <a:gd name="T68" fmla="*/ 1073 w 3795"/>
                <a:gd name="T69" fmla="*/ 1149 h 4976"/>
                <a:gd name="T70" fmla="*/ 470 w 3795"/>
                <a:gd name="T71" fmla="*/ 506 h 4976"/>
                <a:gd name="T72" fmla="*/ 503 w 3795"/>
                <a:gd name="T73" fmla="*/ 438 h 4976"/>
                <a:gd name="T74" fmla="*/ 1077 w 3795"/>
                <a:gd name="T75" fmla="*/ 1007 h 4976"/>
                <a:gd name="T76" fmla="*/ 1925 w 3795"/>
                <a:gd name="T77" fmla="*/ 1447 h 4976"/>
                <a:gd name="T78" fmla="*/ 3113 w 3795"/>
                <a:gd name="T79" fmla="*/ 1194 h 4976"/>
                <a:gd name="T80" fmla="*/ 3268 w 3795"/>
                <a:gd name="T81" fmla="*/ 1298 h 4976"/>
                <a:gd name="T82" fmla="*/ 2405 w 3795"/>
                <a:gd name="T83" fmla="*/ 1886 h 4976"/>
                <a:gd name="T84" fmla="*/ 2291 w 3795"/>
                <a:gd name="T85" fmla="*/ 2654 h 4976"/>
                <a:gd name="T86" fmla="*/ 1588 w 3795"/>
                <a:gd name="T87" fmla="*/ 3788 h 4976"/>
                <a:gd name="T88" fmla="*/ 2193 w 3795"/>
                <a:gd name="T89" fmla="*/ 3903 h 4976"/>
                <a:gd name="T90" fmla="*/ 1781 w 3795"/>
                <a:gd name="T91" fmla="*/ 4416 h 4976"/>
                <a:gd name="T92" fmla="*/ 1842 w 3795"/>
                <a:gd name="T93" fmla="*/ 2383 h 4976"/>
                <a:gd name="T94" fmla="*/ 1968 w 3795"/>
                <a:gd name="T95" fmla="*/ 2236 h 4976"/>
                <a:gd name="T96" fmla="*/ 1916 w 3795"/>
                <a:gd name="T97" fmla="*/ 2660 h 4976"/>
                <a:gd name="T98" fmla="*/ 2293 w 3795"/>
                <a:gd name="T99" fmla="*/ 1814 h 4976"/>
                <a:gd name="T100" fmla="*/ 1842 w 3795"/>
                <a:gd name="T101" fmla="*/ 1442 h 4976"/>
                <a:gd name="T102" fmla="*/ 1546 w 3795"/>
                <a:gd name="T103" fmla="*/ 2142 h 4976"/>
                <a:gd name="T104" fmla="*/ 1629 w 3795"/>
                <a:gd name="T105" fmla="*/ 4212 h 4976"/>
                <a:gd name="T106" fmla="*/ 1802 w 3795"/>
                <a:gd name="T107" fmla="*/ 4238 h 4976"/>
                <a:gd name="T108" fmla="*/ 1982 w 3795"/>
                <a:gd name="T109" fmla="*/ 3976 h 4976"/>
                <a:gd name="T110" fmla="*/ 1565 w 3795"/>
                <a:gd name="T111" fmla="*/ 4200 h 4976"/>
                <a:gd name="T112" fmla="*/ 1915 w 3795"/>
                <a:gd name="T113" fmla="*/ 3952 h 4976"/>
                <a:gd name="T114" fmla="*/ 1881 w 3795"/>
                <a:gd name="T115" fmla="*/ 4022 h 4976"/>
                <a:gd name="T116" fmla="*/ 1018 w 3795"/>
                <a:gd name="T117" fmla="*/ 3460 h 4976"/>
                <a:gd name="T118" fmla="*/ 900 w 3795"/>
                <a:gd name="T119" fmla="*/ 2966 h 4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5" h="4976">
                  <a:moveTo>
                    <a:pt x="1687" y="4976"/>
                  </a:moveTo>
                  <a:cubicBezTo>
                    <a:pt x="1646" y="4911"/>
                    <a:pt x="1610" y="4843"/>
                    <a:pt x="1596" y="4766"/>
                  </a:cubicBezTo>
                  <a:cubicBezTo>
                    <a:pt x="1593" y="4744"/>
                    <a:pt x="1590" y="4726"/>
                    <a:pt x="1563" y="4721"/>
                  </a:cubicBezTo>
                  <a:cubicBezTo>
                    <a:pt x="1554" y="4720"/>
                    <a:pt x="1547" y="4709"/>
                    <a:pt x="1537" y="4702"/>
                  </a:cubicBezTo>
                  <a:cubicBezTo>
                    <a:pt x="1546" y="4692"/>
                    <a:pt x="1552" y="4685"/>
                    <a:pt x="1559" y="4678"/>
                  </a:cubicBezTo>
                  <a:cubicBezTo>
                    <a:pt x="1513" y="4649"/>
                    <a:pt x="1513" y="4649"/>
                    <a:pt x="1529" y="4616"/>
                  </a:cubicBezTo>
                  <a:cubicBezTo>
                    <a:pt x="1525" y="4612"/>
                    <a:pt x="1522" y="4605"/>
                    <a:pt x="1517" y="4601"/>
                  </a:cubicBezTo>
                  <a:cubicBezTo>
                    <a:pt x="1507" y="4596"/>
                    <a:pt x="1491" y="4586"/>
                    <a:pt x="1488" y="4589"/>
                  </a:cubicBezTo>
                  <a:cubicBezTo>
                    <a:pt x="1479" y="4597"/>
                    <a:pt x="1470" y="4612"/>
                    <a:pt x="1472" y="4622"/>
                  </a:cubicBezTo>
                  <a:cubicBezTo>
                    <a:pt x="1483" y="4679"/>
                    <a:pt x="1497" y="4735"/>
                    <a:pt x="1511" y="4791"/>
                  </a:cubicBezTo>
                  <a:cubicBezTo>
                    <a:pt x="1517" y="4816"/>
                    <a:pt x="1528" y="4840"/>
                    <a:pt x="1533" y="4865"/>
                  </a:cubicBezTo>
                  <a:cubicBezTo>
                    <a:pt x="1536" y="4878"/>
                    <a:pt x="1531" y="4893"/>
                    <a:pt x="1530" y="4907"/>
                  </a:cubicBezTo>
                  <a:cubicBezTo>
                    <a:pt x="1520" y="4896"/>
                    <a:pt x="1506" y="4886"/>
                    <a:pt x="1502" y="4873"/>
                  </a:cubicBezTo>
                  <a:cubicBezTo>
                    <a:pt x="1483" y="4811"/>
                    <a:pt x="1466" y="4748"/>
                    <a:pt x="1450" y="4685"/>
                  </a:cubicBezTo>
                  <a:cubicBezTo>
                    <a:pt x="1430" y="4603"/>
                    <a:pt x="1431" y="4601"/>
                    <a:pt x="1347" y="4607"/>
                  </a:cubicBezTo>
                  <a:cubicBezTo>
                    <a:pt x="1270" y="4612"/>
                    <a:pt x="1192" y="4600"/>
                    <a:pt x="1117" y="4626"/>
                  </a:cubicBezTo>
                  <a:cubicBezTo>
                    <a:pt x="1044" y="4652"/>
                    <a:pt x="978" y="4688"/>
                    <a:pt x="928" y="4747"/>
                  </a:cubicBezTo>
                  <a:cubicBezTo>
                    <a:pt x="909" y="4769"/>
                    <a:pt x="901" y="4800"/>
                    <a:pt x="884" y="4834"/>
                  </a:cubicBezTo>
                  <a:cubicBezTo>
                    <a:pt x="881" y="4822"/>
                    <a:pt x="874" y="4810"/>
                    <a:pt x="874" y="4798"/>
                  </a:cubicBezTo>
                  <a:cubicBezTo>
                    <a:pt x="878" y="4739"/>
                    <a:pt x="920" y="4704"/>
                    <a:pt x="960" y="4668"/>
                  </a:cubicBezTo>
                  <a:cubicBezTo>
                    <a:pt x="980" y="4651"/>
                    <a:pt x="1004" y="4637"/>
                    <a:pt x="1029" y="4619"/>
                  </a:cubicBezTo>
                  <a:cubicBezTo>
                    <a:pt x="1008" y="4614"/>
                    <a:pt x="990" y="4609"/>
                    <a:pt x="972" y="4604"/>
                  </a:cubicBezTo>
                  <a:cubicBezTo>
                    <a:pt x="971" y="4601"/>
                    <a:pt x="971" y="4597"/>
                    <a:pt x="971" y="4594"/>
                  </a:cubicBezTo>
                  <a:cubicBezTo>
                    <a:pt x="1025" y="4592"/>
                    <a:pt x="1085" y="4618"/>
                    <a:pt x="1131" y="4570"/>
                  </a:cubicBezTo>
                  <a:cubicBezTo>
                    <a:pt x="1096" y="4567"/>
                    <a:pt x="1059" y="4564"/>
                    <a:pt x="1023" y="4560"/>
                  </a:cubicBezTo>
                  <a:cubicBezTo>
                    <a:pt x="1023" y="4555"/>
                    <a:pt x="1023" y="4550"/>
                    <a:pt x="1024" y="4545"/>
                  </a:cubicBezTo>
                  <a:cubicBezTo>
                    <a:pt x="1117" y="4552"/>
                    <a:pt x="1211" y="4559"/>
                    <a:pt x="1305" y="4566"/>
                  </a:cubicBezTo>
                  <a:cubicBezTo>
                    <a:pt x="1305" y="4563"/>
                    <a:pt x="1306" y="4559"/>
                    <a:pt x="1306" y="4555"/>
                  </a:cubicBezTo>
                  <a:cubicBezTo>
                    <a:pt x="1247" y="4546"/>
                    <a:pt x="1187" y="4538"/>
                    <a:pt x="1127" y="4530"/>
                  </a:cubicBezTo>
                  <a:cubicBezTo>
                    <a:pt x="1128" y="4525"/>
                    <a:pt x="1129" y="4520"/>
                    <a:pt x="1129" y="4515"/>
                  </a:cubicBezTo>
                  <a:cubicBezTo>
                    <a:pt x="1150" y="4517"/>
                    <a:pt x="1170" y="4519"/>
                    <a:pt x="1191" y="4521"/>
                  </a:cubicBezTo>
                  <a:cubicBezTo>
                    <a:pt x="1278" y="4530"/>
                    <a:pt x="1366" y="4540"/>
                    <a:pt x="1454" y="4546"/>
                  </a:cubicBezTo>
                  <a:cubicBezTo>
                    <a:pt x="1483" y="4548"/>
                    <a:pt x="1512" y="4535"/>
                    <a:pt x="1541" y="4523"/>
                  </a:cubicBezTo>
                  <a:cubicBezTo>
                    <a:pt x="1438" y="4507"/>
                    <a:pt x="1336" y="4492"/>
                    <a:pt x="1233" y="4476"/>
                  </a:cubicBezTo>
                  <a:cubicBezTo>
                    <a:pt x="1234" y="4471"/>
                    <a:pt x="1234" y="4466"/>
                    <a:pt x="1235" y="4461"/>
                  </a:cubicBezTo>
                  <a:cubicBezTo>
                    <a:pt x="1266" y="4464"/>
                    <a:pt x="1298" y="4465"/>
                    <a:pt x="1329" y="4468"/>
                  </a:cubicBezTo>
                  <a:cubicBezTo>
                    <a:pt x="1412" y="4478"/>
                    <a:pt x="1495" y="4488"/>
                    <a:pt x="1578" y="4502"/>
                  </a:cubicBezTo>
                  <a:cubicBezTo>
                    <a:pt x="1614" y="4507"/>
                    <a:pt x="1641" y="4497"/>
                    <a:pt x="1675" y="4475"/>
                  </a:cubicBezTo>
                  <a:cubicBezTo>
                    <a:pt x="1560" y="4460"/>
                    <a:pt x="1450" y="4455"/>
                    <a:pt x="1344" y="4424"/>
                  </a:cubicBezTo>
                  <a:cubicBezTo>
                    <a:pt x="1344" y="4420"/>
                    <a:pt x="1345" y="4416"/>
                    <a:pt x="1346" y="4412"/>
                  </a:cubicBezTo>
                  <a:cubicBezTo>
                    <a:pt x="1363" y="4414"/>
                    <a:pt x="1380" y="4417"/>
                    <a:pt x="1398" y="4419"/>
                  </a:cubicBezTo>
                  <a:cubicBezTo>
                    <a:pt x="1489" y="4430"/>
                    <a:pt x="1580" y="4440"/>
                    <a:pt x="1672" y="4451"/>
                  </a:cubicBezTo>
                  <a:cubicBezTo>
                    <a:pt x="1695" y="4454"/>
                    <a:pt x="1712" y="4448"/>
                    <a:pt x="1721" y="4425"/>
                  </a:cubicBezTo>
                  <a:cubicBezTo>
                    <a:pt x="1636" y="4415"/>
                    <a:pt x="1553" y="4406"/>
                    <a:pt x="1469" y="4397"/>
                  </a:cubicBezTo>
                  <a:cubicBezTo>
                    <a:pt x="1469" y="4393"/>
                    <a:pt x="1469" y="4388"/>
                    <a:pt x="1470" y="4384"/>
                  </a:cubicBezTo>
                  <a:cubicBezTo>
                    <a:pt x="1557" y="4390"/>
                    <a:pt x="1645" y="4395"/>
                    <a:pt x="1732" y="4401"/>
                  </a:cubicBezTo>
                  <a:cubicBezTo>
                    <a:pt x="1734" y="4396"/>
                    <a:pt x="1737" y="4391"/>
                    <a:pt x="1739" y="4386"/>
                  </a:cubicBezTo>
                  <a:cubicBezTo>
                    <a:pt x="1731" y="4380"/>
                    <a:pt x="1723" y="4370"/>
                    <a:pt x="1715" y="4369"/>
                  </a:cubicBezTo>
                  <a:cubicBezTo>
                    <a:pt x="1661" y="4366"/>
                    <a:pt x="1608" y="4364"/>
                    <a:pt x="1555" y="4362"/>
                  </a:cubicBezTo>
                  <a:cubicBezTo>
                    <a:pt x="1551" y="4362"/>
                    <a:pt x="1546" y="4363"/>
                    <a:pt x="1545" y="4361"/>
                  </a:cubicBezTo>
                  <a:cubicBezTo>
                    <a:pt x="1504" y="4315"/>
                    <a:pt x="1452" y="4354"/>
                    <a:pt x="1406" y="4346"/>
                  </a:cubicBezTo>
                  <a:cubicBezTo>
                    <a:pt x="1360" y="4337"/>
                    <a:pt x="1306" y="4340"/>
                    <a:pt x="1262" y="4355"/>
                  </a:cubicBezTo>
                  <a:cubicBezTo>
                    <a:pt x="1207" y="4374"/>
                    <a:pt x="1148" y="4380"/>
                    <a:pt x="1098" y="4411"/>
                  </a:cubicBezTo>
                  <a:cubicBezTo>
                    <a:pt x="1073" y="4426"/>
                    <a:pt x="1055" y="4452"/>
                    <a:pt x="1021" y="4455"/>
                  </a:cubicBezTo>
                  <a:cubicBezTo>
                    <a:pt x="991" y="4457"/>
                    <a:pt x="962" y="4467"/>
                    <a:pt x="932" y="4473"/>
                  </a:cubicBezTo>
                  <a:cubicBezTo>
                    <a:pt x="931" y="4469"/>
                    <a:pt x="930" y="4465"/>
                    <a:pt x="929" y="4461"/>
                  </a:cubicBezTo>
                  <a:cubicBezTo>
                    <a:pt x="958" y="4452"/>
                    <a:pt x="987" y="4444"/>
                    <a:pt x="1015" y="4434"/>
                  </a:cubicBezTo>
                  <a:cubicBezTo>
                    <a:pt x="1043" y="4423"/>
                    <a:pt x="1070" y="4409"/>
                    <a:pt x="1094" y="4389"/>
                  </a:cubicBezTo>
                  <a:cubicBezTo>
                    <a:pt x="1059" y="4396"/>
                    <a:pt x="1023" y="4402"/>
                    <a:pt x="988" y="4409"/>
                  </a:cubicBezTo>
                  <a:cubicBezTo>
                    <a:pt x="987" y="4403"/>
                    <a:pt x="986" y="4398"/>
                    <a:pt x="985" y="4392"/>
                  </a:cubicBezTo>
                  <a:cubicBezTo>
                    <a:pt x="1057" y="4377"/>
                    <a:pt x="1129" y="4362"/>
                    <a:pt x="1202" y="4347"/>
                  </a:cubicBezTo>
                  <a:cubicBezTo>
                    <a:pt x="1202" y="4345"/>
                    <a:pt x="1202" y="4344"/>
                    <a:pt x="1202" y="4343"/>
                  </a:cubicBezTo>
                  <a:cubicBezTo>
                    <a:pt x="1165" y="4343"/>
                    <a:pt x="1129" y="4343"/>
                    <a:pt x="1093" y="4343"/>
                  </a:cubicBezTo>
                  <a:cubicBezTo>
                    <a:pt x="1093" y="4338"/>
                    <a:pt x="1093" y="4334"/>
                    <a:pt x="1093" y="4330"/>
                  </a:cubicBezTo>
                  <a:cubicBezTo>
                    <a:pt x="1156" y="4328"/>
                    <a:pt x="1219" y="4325"/>
                    <a:pt x="1281" y="4323"/>
                  </a:cubicBezTo>
                  <a:cubicBezTo>
                    <a:pt x="1281" y="4316"/>
                    <a:pt x="1281" y="4310"/>
                    <a:pt x="1280" y="4304"/>
                  </a:cubicBezTo>
                  <a:cubicBezTo>
                    <a:pt x="1213" y="4304"/>
                    <a:pt x="1147" y="4304"/>
                    <a:pt x="1080" y="4304"/>
                  </a:cubicBezTo>
                  <a:cubicBezTo>
                    <a:pt x="1080" y="4299"/>
                    <a:pt x="1080" y="4293"/>
                    <a:pt x="1080" y="4288"/>
                  </a:cubicBezTo>
                  <a:cubicBezTo>
                    <a:pt x="1132" y="4288"/>
                    <a:pt x="1183" y="4288"/>
                    <a:pt x="1235" y="4288"/>
                  </a:cubicBezTo>
                  <a:cubicBezTo>
                    <a:pt x="1236" y="4284"/>
                    <a:pt x="1236" y="4280"/>
                    <a:pt x="1236" y="4275"/>
                  </a:cubicBezTo>
                  <a:cubicBezTo>
                    <a:pt x="1184" y="4253"/>
                    <a:pt x="1129" y="4239"/>
                    <a:pt x="1071" y="4244"/>
                  </a:cubicBezTo>
                  <a:cubicBezTo>
                    <a:pt x="999" y="4251"/>
                    <a:pt x="950" y="4293"/>
                    <a:pt x="910" y="4352"/>
                  </a:cubicBezTo>
                  <a:cubicBezTo>
                    <a:pt x="886" y="4388"/>
                    <a:pt x="852" y="4418"/>
                    <a:pt x="822" y="4451"/>
                  </a:cubicBezTo>
                  <a:cubicBezTo>
                    <a:pt x="762" y="4516"/>
                    <a:pt x="733" y="4592"/>
                    <a:pt x="733" y="4682"/>
                  </a:cubicBezTo>
                  <a:cubicBezTo>
                    <a:pt x="734" y="4766"/>
                    <a:pt x="802" y="4852"/>
                    <a:pt x="872" y="4879"/>
                  </a:cubicBezTo>
                  <a:cubicBezTo>
                    <a:pt x="896" y="4888"/>
                    <a:pt x="926" y="4880"/>
                    <a:pt x="954" y="4880"/>
                  </a:cubicBezTo>
                  <a:cubicBezTo>
                    <a:pt x="955" y="4904"/>
                    <a:pt x="933" y="4922"/>
                    <a:pt x="900" y="4920"/>
                  </a:cubicBezTo>
                  <a:cubicBezTo>
                    <a:pt x="818" y="4915"/>
                    <a:pt x="733" y="4819"/>
                    <a:pt x="714" y="4762"/>
                  </a:cubicBezTo>
                  <a:cubicBezTo>
                    <a:pt x="670" y="4628"/>
                    <a:pt x="707" y="4516"/>
                    <a:pt x="805" y="4420"/>
                  </a:cubicBezTo>
                  <a:cubicBezTo>
                    <a:pt x="848" y="4377"/>
                    <a:pt x="889" y="4333"/>
                    <a:pt x="929" y="4288"/>
                  </a:cubicBezTo>
                  <a:cubicBezTo>
                    <a:pt x="988" y="4220"/>
                    <a:pt x="1060" y="4203"/>
                    <a:pt x="1146" y="4218"/>
                  </a:cubicBezTo>
                  <a:cubicBezTo>
                    <a:pt x="1214" y="4230"/>
                    <a:pt x="1271" y="4264"/>
                    <a:pt x="1328" y="4298"/>
                  </a:cubicBezTo>
                  <a:cubicBezTo>
                    <a:pt x="1344" y="4307"/>
                    <a:pt x="1365" y="4308"/>
                    <a:pt x="1383" y="4313"/>
                  </a:cubicBezTo>
                  <a:cubicBezTo>
                    <a:pt x="1386" y="4310"/>
                    <a:pt x="1389" y="4307"/>
                    <a:pt x="1391" y="4304"/>
                  </a:cubicBezTo>
                  <a:cubicBezTo>
                    <a:pt x="1379" y="4280"/>
                    <a:pt x="1368" y="4255"/>
                    <a:pt x="1354" y="4232"/>
                  </a:cubicBezTo>
                  <a:cubicBezTo>
                    <a:pt x="1301" y="4151"/>
                    <a:pt x="1243" y="4075"/>
                    <a:pt x="1175" y="4005"/>
                  </a:cubicBezTo>
                  <a:cubicBezTo>
                    <a:pt x="1088" y="3916"/>
                    <a:pt x="1026" y="3807"/>
                    <a:pt x="959" y="3702"/>
                  </a:cubicBezTo>
                  <a:cubicBezTo>
                    <a:pt x="946" y="3683"/>
                    <a:pt x="932" y="3671"/>
                    <a:pt x="908" y="3666"/>
                  </a:cubicBezTo>
                  <a:cubicBezTo>
                    <a:pt x="833" y="3651"/>
                    <a:pt x="776" y="3611"/>
                    <a:pt x="733" y="3545"/>
                  </a:cubicBezTo>
                  <a:cubicBezTo>
                    <a:pt x="669" y="3448"/>
                    <a:pt x="605" y="3348"/>
                    <a:pt x="498" y="3293"/>
                  </a:cubicBezTo>
                  <a:cubicBezTo>
                    <a:pt x="446" y="3266"/>
                    <a:pt x="390" y="3252"/>
                    <a:pt x="331" y="3261"/>
                  </a:cubicBezTo>
                  <a:cubicBezTo>
                    <a:pt x="329" y="3207"/>
                    <a:pt x="363" y="3193"/>
                    <a:pt x="490" y="3193"/>
                  </a:cubicBezTo>
                  <a:cubicBezTo>
                    <a:pt x="487" y="3187"/>
                    <a:pt x="485" y="3182"/>
                    <a:pt x="482" y="3178"/>
                  </a:cubicBezTo>
                  <a:cubicBezTo>
                    <a:pt x="398" y="3086"/>
                    <a:pt x="357" y="2969"/>
                    <a:pt x="294" y="2865"/>
                  </a:cubicBezTo>
                  <a:cubicBezTo>
                    <a:pt x="220" y="2743"/>
                    <a:pt x="173" y="2609"/>
                    <a:pt x="125" y="2476"/>
                  </a:cubicBezTo>
                  <a:cubicBezTo>
                    <a:pt x="104" y="2420"/>
                    <a:pt x="94" y="2361"/>
                    <a:pt x="80" y="2304"/>
                  </a:cubicBezTo>
                  <a:cubicBezTo>
                    <a:pt x="65" y="2244"/>
                    <a:pt x="50" y="2184"/>
                    <a:pt x="35" y="2125"/>
                  </a:cubicBezTo>
                  <a:cubicBezTo>
                    <a:pt x="24" y="2081"/>
                    <a:pt x="10" y="2038"/>
                    <a:pt x="4" y="1993"/>
                  </a:cubicBezTo>
                  <a:cubicBezTo>
                    <a:pt x="0" y="1963"/>
                    <a:pt x="7" y="1931"/>
                    <a:pt x="11" y="1900"/>
                  </a:cubicBezTo>
                  <a:cubicBezTo>
                    <a:pt x="12" y="1895"/>
                    <a:pt x="22" y="1892"/>
                    <a:pt x="28" y="1887"/>
                  </a:cubicBezTo>
                  <a:cubicBezTo>
                    <a:pt x="32" y="1894"/>
                    <a:pt x="40" y="1900"/>
                    <a:pt x="41" y="1907"/>
                  </a:cubicBezTo>
                  <a:cubicBezTo>
                    <a:pt x="44" y="1949"/>
                    <a:pt x="40" y="1993"/>
                    <a:pt x="48" y="2033"/>
                  </a:cubicBezTo>
                  <a:cubicBezTo>
                    <a:pt x="69" y="2130"/>
                    <a:pt x="99" y="2224"/>
                    <a:pt x="119" y="2321"/>
                  </a:cubicBezTo>
                  <a:cubicBezTo>
                    <a:pt x="160" y="2516"/>
                    <a:pt x="250" y="2691"/>
                    <a:pt x="342" y="2864"/>
                  </a:cubicBezTo>
                  <a:cubicBezTo>
                    <a:pt x="405" y="2983"/>
                    <a:pt x="488" y="3091"/>
                    <a:pt x="567" y="3200"/>
                  </a:cubicBezTo>
                  <a:cubicBezTo>
                    <a:pt x="588" y="3229"/>
                    <a:pt x="629" y="3243"/>
                    <a:pt x="659" y="3267"/>
                  </a:cubicBezTo>
                  <a:cubicBezTo>
                    <a:pt x="681" y="3284"/>
                    <a:pt x="701" y="3305"/>
                    <a:pt x="718" y="3330"/>
                  </a:cubicBezTo>
                  <a:cubicBezTo>
                    <a:pt x="628" y="3271"/>
                    <a:pt x="534" y="3229"/>
                    <a:pt x="423" y="3236"/>
                  </a:cubicBezTo>
                  <a:cubicBezTo>
                    <a:pt x="427" y="3238"/>
                    <a:pt x="432" y="3241"/>
                    <a:pt x="436" y="3241"/>
                  </a:cubicBezTo>
                  <a:cubicBezTo>
                    <a:pt x="539" y="3242"/>
                    <a:pt x="604" y="3304"/>
                    <a:pt x="662" y="3379"/>
                  </a:cubicBezTo>
                  <a:cubicBezTo>
                    <a:pt x="710" y="3443"/>
                    <a:pt x="755" y="3509"/>
                    <a:pt x="807" y="3570"/>
                  </a:cubicBezTo>
                  <a:cubicBezTo>
                    <a:pt x="827" y="3595"/>
                    <a:pt x="860" y="3609"/>
                    <a:pt x="892" y="3631"/>
                  </a:cubicBezTo>
                  <a:cubicBezTo>
                    <a:pt x="893" y="3616"/>
                    <a:pt x="893" y="3607"/>
                    <a:pt x="894" y="3594"/>
                  </a:cubicBezTo>
                  <a:cubicBezTo>
                    <a:pt x="911" y="3612"/>
                    <a:pt x="924" y="3627"/>
                    <a:pt x="944" y="3649"/>
                  </a:cubicBezTo>
                  <a:cubicBezTo>
                    <a:pt x="942" y="3629"/>
                    <a:pt x="941" y="3620"/>
                    <a:pt x="939" y="3599"/>
                  </a:cubicBezTo>
                  <a:cubicBezTo>
                    <a:pt x="973" y="3657"/>
                    <a:pt x="1002" y="3706"/>
                    <a:pt x="1033" y="3755"/>
                  </a:cubicBezTo>
                  <a:cubicBezTo>
                    <a:pt x="1087" y="3841"/>
                    <a:pt x="1149" y="3922"/>
                    <a:pt x="1217" y="3998"/>
                  </a:cubicBezTo>
                  <a:cubicBezTo>
                    <a:pt x="1277" y="4066"/>
                    <a:pt x="1346" y="4126"/>
                    <a:pt x="1382" y="4213"/>
                  </a:cubicBezTo>
                  <a:cubicBezTo>
                    <a:pt x="1395" y="4246"/>
                    <a:pt x="1417" y="4276"/>
                    <a:pt x="1436" y="4306"/>
                  </a:cubicBezTo>
                  <a:cubicBezTo>
                    <a:pt x="1439" y="4311"/>
                    <a:pt x="1450" y="4313"/>
                    <a:pt x="1458" y="4313"/>
                  </a:cubicBezTo>
                  <a:cubicBezTo>
                    <a:pt x="1469" y="4313"/>
                    <a:pt x="1481" y="4310"/>
                    <a:pt x="1496" y="4309"/>
                  </a:cubicBezTo>
                  <a:cubicBezTo>
                    <a:pt x="1538" y="4275"/>
                    <a:pt x="1516" y="4226"/>
                    <a:pt x="1517" y="4181"/>
                  </a:cubicBezTo>
                  <a:cubicBezTo>
                    <a:pt x="1520" y="4085"/>
                    <a:pt x="1513" y="3987"/>
                    <a:pt x="1521" y="3892"/>
                  </a:cubicBezTo>
                  <a:cubicBezTo>
                    <a:pt x="1531" y="3774"/>
                    <a:pt x="1552" y="3657"/>
                    <a:pt x="1571" y="3540"/>
                  </a:cubicBezTo>
                  <a:cubicBezTo>
                    <a:pt x="1587" y="3448"/>
                    <a:pt x="1605" y="3358"/>
                    <a:pt x="1626" y="3267"/>
                  </a:cubicBezTo>
                  <a:cubicBezTo>
                    <a:pt x="1630" y="3250"/>
                    <a:pt x="1651" y="3233"/>
                    <a:pt x="1668" y="3221"/>
                  </a:cubicBezTo>
                  <a:cubicBezTo>
                    <a:pt x="1728" y="3180"/>
                    <a:pt x="1791" y="3142"/>
                    <a:pt x="1849" y="3099"/>
                  </a:cubicBezTo>
                  <a:cubicBezTo>
                    <a:pt x="1869" y="3084"/>
                    <a:pt x="1886" y="3057"/>
                    <a:pt x="1893" y="3033"/>
                  </a:cubicBezTo>
                  <a:cubicBezTo>
                    <a:pt x="1911" y="2968"/>
                    <a:pt x="1948" y="2915"/>
                    <a:pt x="1986" y="2862"/>
                  </a:cubicBezTo>
                  <a:cubicBezTo>
                    <a:pt x="2014" y="2822"/>
                    <a:pt x="2036" y="2777"/>
                    <a:pt x="2068" y="2741"/>
                  </a:cubicBezTo>
                  <a:cubicBezTo>
                    <a:pt x="2094" y="2713"/>
                    <a:pt x="2130" y="2691"/>
                    <a:pt x="2165" y="2672"/>
                  </a:cubicBezTo>
                  <a:cubicBezTo>
                    <a:pt x="2202" y="2653"/>
                    <a:pt x="2242" y="2641"/>
                    <a:pt x="2280" y="2627"/>
                  </a:cubicBezTo>
                  <a:cubicBezTo>
                    <a:pt x="2217" y="2573"/>
                    <a:pt x="1965" y="2722"/>
                    <a:pt x="1930" y="2858"/>
                  </a:cubicBezTo>
                  <a:cubicBezTo>
                    <a:pt x="1909" y="2850"/>
                    <a:pt x="1909" y="2850"/>
                    <a:pt x="1875" y="2905"/>
                  </a:cubicBezTo>
                  <a:cubicBezTo>
                    <a:pt x="1872" y="2846"/>
                    <a:pt x="1868" y="2784"/>
                    <a:pt x="1865" y="2722"/>
                  </a:cubicBezTo>
                  <a:cubicBezTo>
                    <a:pt x="1863" y="2722"/>
                    <a:pt x="1862" y="2722"/>
                    <a:pt x="1860" y="2722"/>
                  </a:cubicBezTo>
                  <a:cubicBezTo>
                    <a:pt x="1843" y="2785"/>
                    <a:pt x="1826" y="2848"/>
                    <a:pt x="1808" y="2911"/>
                  </a:cubicBezTo>
                  <a:cubicBezTo>
                    <a:pt x="1788" y="2980"/>
                    <a:pt x="1770" y="3049"/>
                    <a:pt x="1745" y="3116"/>
                  </a:cubicBezTo>
                  <a:cubicBezTo>
                    <a:pt x="1738" y="3136"/>
                    <a:pt x="1712" y="3149"/>
                    <a:pt x="1694" y="3166"/>
                  </a:cubicBezTo>
                  <a:cubicBezTo>
                    <a:pt x="1692" y="3164"/>
                    <a:pt x="1690" y="3162"/>
                    <a:pt x="1688" y="3160"/>
                  </a:cubicBezTo>
                  <a:cubicBezTo>
                    <a:pt x="1700" y="3140"/>
                    <a:pt x="1715" y="3122"/>
                    <a:pt x="1724" y="3101"/>
                  </a:cubicBezTo>
                  <a:cubicBezTo>
                    <a:pt x="1782" y="2980"/>
                    <a:pt x="1804" y="2849"/>
                    <a:pt x="1842" y="2722"/>
                  </a:cubicBezTo>
                  <a:cubicBezTo>
                    <a:pt x="1870" y="2626"/>
                    <a:pt x="1863" y="2526"/>
                    <a:pt x="1883" y="2430"/>
                  </a:cubicBezTo>
                  <a:cubicBezTo>
                    <a:pt x="1886" y="2416"/>
                    <a:pt x="1887" y="2401"/>
                    <a:pt x="1890" y="2382"/>
                  </a:cubicBezTo>
                  <a:cubicBezTo>
                    <a:pt x="1848" y="2440"/>
                    <a:pt x="1809" y="2494"/>
                    <a:pt x="1770" y="2549"/>
                  </a:cubicBezTo>
                  <a:cubicBezTo>
                    <a:pt x="1762" y="2561"/>
                    <a:pt x="1754" y="2574"/>
                    <a:pt x="1744" y="2585"/>
                  </a:cubicBezTo>
                  <a:cubicBezTo>
                    <a:pt x="1669" y="2669"/>
                    <a:pt x="1630" y="2771"/>
                    <a:pt x="1590" y="2873"/>
                  </a:cubicBezTo>
                  <a:cubicBezTo>
                    <a:pt x="1581" y="2895"/>
                    <a:pt x="1582" y="2921"/>
                    <a:pt x="1576" y="2944"/>
                  </a:cubicBezTo>
                  <a:cubicBezTo>
                    <a:pt x="1572" y="2961"/>
                    <a:pt x="1564" y="2976"/>
                    <a:pt x="1558" y="2992"/>
                  </a:cubicBezTo>
                  <a:cubicBezTo>
                    <a:pt x="1554" y="2991"/>
                    <a:pt x="1549" y="2991"/>
                    <a:pt x="1545" y="2990"/>
                  </a:cubicBezTo>
                  <a:cubicBezTo>
                    <a:pt x="1551" y="2944"/>
                    <a:pt x="1554" y="2898"/>
                    <a:pt x="1566" y="2854"/>
                  </a:cubicBezTo>
                  <a:cubicBezTo>
                    <a:pt x="1575" y="2822"/>
                    <a:pt x="1576" y="2795"/>
                    <a:pt x="1562" y="2767"/>
                  </a:cubicBezTo>
                  <a:cubicBezTo>
                    <a:pt x="1520" y="2679"/>
                    <a:pt x="1482" y="2589"/>
                    <a:pt x="1436" y="2503"/>
                  </a:cubicBezTo>
                  <a:cubicBezTo>
                    <a:pt x="1418" y="2470"/>
                    <a:pt x="1385" y="2444"/>
                    <a:pt x="1357" y="2418"/>
                  </a:cubicBezTo>
                  <a:cubicBezTo>
                    <a:pt x="1377" y="2459"/>
                    <a:pt x="1396" y="2500"/>
                    <a:pt x="1416" y="2541"/>
                  </a:cubicBezTo>
                  <a:cubicBezTo>
                    <a:pt x="1476" y="2667"/>
                    <a:pt x="1478" y="2800"/>
                    <a:pt x="1475" y="2936"/>
                  </a:cubicBezTo>
                  <a:cubicBezTo>
                    <a:pt x="1473" y="3026"/>
                    <a:pt x="1479" y="3121"/>
                    <a:pt x="1556" y="3190"/>
                  </a:cubicBezTo>
                  <a:cubicBezTo>
                    <a:pt x="1573" y="3205"/>
                    <a:pt x="1597" y="3221"/>
                    <a:pt x="1569" y="3253"/>
                  </a:cubicBezTo>
                  <a:cubicBezTo>
                    <a:pt x="1554" y="3269"/>
                    <a:pt x="1556" y="3301"/>
                    <a:pt x="1552" y="3326"/>
                  </a:cubicBezTo>
                  <a:cubicBezTo>
                    <a:pt x="1533" y="3436"/>
                    <a:pt x="1513" y="3546"/>
                    <a:pt x="1499" y="3657"/>
                  </a:cubicBezTo>
                  <a:cubicBezTo>
                    <a:pt x="1485" y="3767"/>
                    <a:pt x="1476" y="3877"/>
                    <a:pt x="1470" y="3987"/>
                  </a:cubicBezTo>
                  <a:cubicBezTo>
                    <a:pt x="1466" y="4068"/>
                    <a:pt x="1468" y="4150"/>
                    <a:pt x="1468" y="4231"/>
                  </a:cubicBezTo>
                  <a:cubicBezTo>
                    <a:pt x="1467" y="4238"/>
                    <a:pt x="1463" y="4245"/>
                    <a:pt x="1457" y="4262"/>
                  </a:cubicBezTo>
                  <a:cubicBezTo>
                    <a:pt x="1425" y="4215"/>
                    <a:pt x="1400" y="4176"/>
                    <a:pt x="1372" y="4138"/>
                  </a:cubicBezTo>
                  <a:cubicBezTo>
                    <a:pt x="1304" y="4048"/>
                    <a:pt x="1232" y="3960"/>
                    <a:pt x="1166" y="3868"/>
                  </a:cubicBezTo>
                  <a:cubicBezTo>
                    <a:pt x="1110" y="3792"/>
                    <a:pt x="1045" y="3720"/>
                    <a:pt x="1014" y="3628"/>
                  </a:cubicBezTo>
                  <a:cubicBezTo>
                    <a:pt x="1012" y="3621"/>
                    <a:pt x="1010" y="3613"/>
                    <a:pt x="1006" y="3601"/>
                  </a:cubicBezTo>
                  <a:cubicBezTo>
                    <a:pt x="1015" y="3603"/>
                    <a:pt x="1020" y="3604"/>
                    <a:pt x="1033" y="3608"/>
                  </a:cubicBezTo>
                  <a:cubicBezTo>
                    <a:pt x="1020" y="3569"/>
                    <a:pt x="1008" y="3535"/>
                    <a:pt x="997" y="3501"/>
                  </a:cubicBezTo>
                  <a:cubicBezTo>
                    <a:pt x="978" y="3440"/>
                    <a:pt x="960" y="3379"/>
                    <a:pt x="941" y="3318"/>
                  </a:cubicBezTo>
                  <a:cubicBezTo>
                    <a:pt x="924" y="3262"/>
                    <a:pt x="884" y="3223"/>
                    <a:pt x="843" y="3184"/>
                  </a:cubicBezTo>
                  <a:cubicBezTo>
                    <a:pt x="865" y="3237"/>
                    <a:pt x="925" y="3277"/>
                    <a:pt x="903" y="3344"/>
                  </a:cubicBezTo>
                  <a:cubicBezTo>
                    <a:pt x="899" y="3345"/>
                    <a:pt x="895" y="3347"/>
                    <a:pt x="891" y="3348"/>
                  </a:cubicBezTo>
                  <a:cubicBezTo>
                    <a:pt x="841" y="3217"/>
                    <a:pt x="792" y="3087"/>
                    <a:pt x="743" y="2958"/>
                  </a:cubicBezTo>
                  <a:cubicBezTo>
                    <a:pt x="721" y="3030"/>
                    <a:pt x="746" y="3104"/>
                    <a:pt x="759" y="3178"/>
                  </a:cubicBezTo>
                  <a:cubicBezTo>
                    <a:pt x="772" y="3252"/>
                    <a:pt x="793" y="3324"/>
                    <a:pt x="808" y="3399"/>
                  </a:cubicBezTo>
                  <a:cubicBezTo>
                    <a:pt x="798" y="3382"/>
                    <a:pt x="788" y="3365"/>
                    <a:pt x="775" y="3343"/>
                  </a:cubicBezTo>
                  <a:cubicBezTo>
                    <a:pt x="772" y="3353"/>
                    <a:pt x="770" y="3359"/>
                    <a:pt x="766" y="3372"/>
                  </a:cubicBezTo>
                  <a:cubicBezTo>
                    <a:pt x="666" y="3197"/>
                    <a:pt x="569" y="3026"/>
                    <a:pt x="471" y="2855"/>
                  </a:cubicBezTo>
                  <a:cubicBezTo>
                    <a:pt x="371" y="2681"/>
                    <a:pt x="301" y="2495"/>
                    <a:pt x="230" y="2309"/>
                  </a:cubicBezTo>
                  <a:cubicBezTo>
                    <a:pt x="233" y="2307"/>
                    <a:pt x="236" y="2306"/>
                    <a:pt x="240" y="2304"/>
                  </a:cubicBezTo>
                  <a:cubicBezTo>
                    <a:pt x="257" y="2336"/>
                    <a:pt x="277" y="2366"/>
                    <a:pt x="292" y="2400"/>
                  </a:cubicBezTo>
                  <a:cubicBezTo>
                    <a:pt x="329" y="2484"/>
                    <a:pt x="361" y="2572"/>
                    <a:pt x="402" y="2655"/>
                  </a:cubicBezTo>
                  <a:cubicBezTo>
                    <a:pt x="454" y="2762"/>
                    <a:pt x="511" y="2866"/>
                    <a:pt x="570" y="2969"/>
                  </a:cubicBezTo>
                  <a:cubicBezTo>
                    <a:pt x="618" y="3054"/>
                    <a:pt x="672" y="3137"/>
                    <a:pt x="729" y="3220"/>
                  </a:cubicBezTo>
                  <a:cubicBezTo>
                    <a:pt x="727" y="3212"/>
                    <a:pt x="725" y="3205"/>
                    <a:pt x="724" y="3198"/>
                  </a:cubicBezTo>
                  <a:cubicBezTo>
                    <a:pt x="718" y="3168"/>
                    <a:pt x="706" y="3139"/>
                    <a:pt x="708" y="3110"/>
                  </a:cubicBezTo>
                  <a:cubicBezTo>
                    <a:pt x="710" y="3072"/>
                    <a:pt x="696" y="3043"/>
                    <a:pt x="679" y="3012"/>
                  </a:cubicBezTo>
                  <a:cubicBezTo>
                    <a:pt x="613" y="2889"/>
                    <a:pt x="548" y="2765"/>
                    <a:pt x="483" y="2642"/>
                  </a:cubicBezTo>
                  <a:cubicBezTo>
                    <a:pt x="479" y="2634"/>
                    <a:pt x="477" y="2625"/>
                    <a:pt x="480" y="2614"/>
                  </a:cubicBezTo>
                  <a:cubicBezTo>
                    <a:pt x="554" y="2742"/>
                    <a:pt x="628" y="2870"/>
                    <a:pt x="702" y="2998"/>
                  </a:cubicBezTo>
                  <a:cubicBezTo>
                    <a:pt x="709" y="2952"/>
                    <a:pt x="738" y="2907"/>
                    <a:pt x="709" y="2863"/>
                  </a:cubicBezTo>
                  <a:cubicBezTo>
                    <a:pt x="645" y="2767"/>
                    <a:pt x="581" y="2671"/>
                    <a:pt x="514" y="2578"/>
                  </a:cubicBezTo>
                  <a:cubicBezTo>
                    <a:pt x="414" y="2439"/>
                    <a:pt x="311" y="2303"/>
                    <a:pt x="210" y="2165"/>
                  </a:cubicBezTo>
                  <a:cubicBezTo>
                    <a:pt x="202" y="2154"/>
                    <a:pt x="196" y="2143"/>
                    <a:pt x="195" y="2127"/>
                  </a:cubicBezTo>
                  <a:cubicBezTo>
                    <a:pt x="261" y="2211"/>
                    <a:pt x="326" y="2295"/>
                    <a:pt x="392" y="2379"/>
                  </a:cubicBezTo>
                  <a:cubicBezTo>
                    <a:pt x="458" y="2463"/>
                    <a:pt x="527" y="2545"/>
                    <a:pt x="591" y="2631"/>
                  </a:cubicBezTo>
                  <a:cubicBezTo>
                    <a:pt x="653" y="2716"/>
                    <a:pt x="710" y="2806"/>
                    <a:pt x="773" y="2899"/>
                  </a:cubicBezTo>
                  <a:cubicBezTo>
                    <a:pt x="776" y="2991"/>
                    <a:pt x="820" y="3075"/>
                    <a:pt x="875" y="3154"/>
                  </a:cubicBezTo>
                  <a:cubicBezTo>
                    <a:pt x="878" y="3154"/>
                    <a:pt x="881" y="3154"/>
                    <a:pt x="884" y="3153"/>
                  </a:cubicBezTo>
                  <a:cubicBezTo>
                    <a:pt x="881" y="3106"/>
                    <a:pt x="877" y="3058"/>
                    <a:pt x="874" y="3010"/>
                  </a:cubicBezTo>
                  <a:cubicBezTo>
                    <a:pt x="833" y="3002"/>
                    <a:pt x="843" y="2960"/>
                    <a:pt x="827" y="2936"/>
                  </a:cubicBezTo>
                  <a:cubicBezTo>
                    <a:pt x="808" y="2908"/>
                    <a:pt x="792" y="2878"/>
                    <a:pt x="776" y="2849"/>
                  </a:cubicBezTo>
                  <a:cubicBezTo>
                    <a:pt x="763" y="2825"/>
                    <a:pt x="752" y="2801"/>
                    <a:pt x="740" y="2777"/>
                  </a:cubicBezTo>
                  <a:cubicBezTo>
                    <a:pt x="695" y="2686"/>
                    <a:pt x="651" y="2593"/>
                    <a:pt x="602" y="2504"/>
                  </a:cubicBezTo>
                  <a:cubicBezTo>
                    <a:pt x="582" y="2466"/>
                    <a:pt x="551" y="2435"/>
                    <a:pt x="526" y="2400"/>
                  </a:cubicBezTo>
                  <a:cubicBezTo>
                    <a:pt x="438" y="2276"/>
                    <a:pt x="335" y="2163"/>
                    <a:pt x="231" y="2052"/>
                  </a:cubicBezTo>
                  <a:cubicBezTo>
                    <a:pt x="200" y="2018"/>
                    <a:pt x="178" y="1976"/>
                    <a:pt x="150" y="1939"/>
                  </a:cubicBezTo>
                  <a:cubicBezTo>
                    <a:pt x="141" y="1928"/>
                    <a:pt x="124" y="1923"/>
                    <a:pt x="112" y="1916"/>
                  </a:cubicBezTo>
                  <a:cubicBezTo>
                    <a:pt x="103" y="1982"/>
                    <a:pt x="115" y="2043"/>
                    <a:pt x="147" y="2100"/>
                  </a:cubicBezTo>
                  <a:cubicBezTo>
                    <a:pt x="152" y="2107"/>
                    <a:pt x="151" y="2118"/>
                    <a:pt x="147" y="2128"/>
                  </a:cubicBezTo>
                  <a:cubicBezTo>
                    <a:pt x="106" y="2050"/>
                    <a:pt x="65" y="1972"/>
                    <a:pt x="59" y="1885"/>
                  </a:cubicBezTo>
                  <a:cubicBezTo>
                    <a:pt x="82" y="1878"/>
                    <a:pt x="97" y="1868"/>
                    <a:pt x="111" y="1870"/>
                  </a:cubicBezTo>
                  <a:cubicBezTo>
                    <a:pt x="128" y="1872"/>
                    <a:pt x="148" y="1880"/>
                    <a:pt x="158" y="1893"/>
                  </a:cubicBezTo>
                  <a:cubicBezTo>
                    <a:pt x="186" y="1927"/>
                    <a:pt x="206" y="1967"/>
                    <a:pt x="235" y="2000"/>
                  </a:cubicBezTo>
                  <a:cubicBezTo>
                    <a:pt x="272" y="2042"/>
                    <a:pt x="318" y="2076"/>
                    <a:pt x="356" y="2118"/>
                  </a:cubicBezTo>
                  <a:cubicBezTo>
                    <a:pt x="407" y="2175"/>
                    <a:pt x="455" y="2235"/>
                    <a:pt x="504" y="2294"/>
                  </a:cubicBezTo>
                  <a:cubicBezTo>
                    <a:pt x="636" y="2450"/>
                    <a:pt x="732" y="2627"/>
                    <a:pt x="815" y="2813"/>
                  </a:cubicBezTo>
                  <a:cubicBezTo>
                    <a:pt x="838" y="2865"/>
                    <a:pt x="854" y="2921"/>
                    <a:pt x="874" y="2978"/>
                  </a:cubicBezTo>
                  <a:cubicBezTo>
                    <a:pt x="891" y="2947"/>
                    <a:pt x="892" y="2899"/>
                    <a:pt x="945" y="2888"/>
                  </a:cubicBezTo>
                  <a:cubicBezTo>
                    <a:pt x="929" y="2973"/>
                    <a:pt x="960" y="3047"/>
                    <a:pt x="989" y="3121"/>
                  </a:cubicBezTo>
                  <a:cubicBezTo>
                    <a:pt x="1007" y="3168"/>
                    <a:pt x="1031" y="3212"/>
                    <a:pt x="1048" y="3258"/>
                  </a:cubicBezTo>
                  <a:cubicBezTo>
                    <a:pt x="1092" y="3370"/>
                    <a:pt x="1110" y="3484"/>
                    <a:pt x="1071" y="3601"/>
                  </a:cubicBezTo>
                  <a:cubicBezTo>
                    <a:pt x="1068" y="3610"/>
                    <a:pt x="1067" y="3622"/>
                    <a:pt x="1071" y="3630"/>
                  </a:cubicBezTo>
                  <a:cubicBezTo>
                    <a:pt x="1097" y="3698"/>
                    <a:pt x="1133" y="3759"/>
                    <a:pt x="1180" y="3816"/>
                  </a:cubicBezTo>
                  <a:cubicBezTo>
                    <a:pt x="1242" y="3893"/>
                    <a:pt x="1300" y="3974"/>
                    <a:pt x="1361" y="4053"/>
                  </a:cubicBezTo>
                  <a:cubicBezTo>
                    <a:pt x="1377" y="4074"/>
                    <a:pt x="1394" y="4095"/>
                    <a:pt x="1416" y="4123"/>
                  </a:cubicBezTo>
                  <a:cubicBezTo>
                    <a:pt x="1416" y="4101"/>
                    <a:pt x="1415" y="4086"/>
                    <a:pt x="1417" y="4070"/>
                  </a:cubicBezTo>
                  <a:cubicBezTo>
                    <a:pt x="1429" y="3926"/>
                    <a:pt x="1440" y="3781"/>
                    <a:pt x="1455" y="3636"/>
                  </a:cubicBezTo>
                  <a:cubicBezTo>
                    <a:pt x="1468" y="3509"/>
                    <a:pt x="1486" y="3383"/>
                    <a:pt x="1501" y="3256"/>
                  </a:cubicBezTo>
                  <a:cubicBezTo>
                    <a:pt x="1503" y="3246"/>
                    <a:pt x="1502" y="3233"/>
                    <a:pt x="1497" y="3226"/>
                  </a:cubicBezTo>
                  <a:cubicBezTo>
                    <a:pt x="1450" y="3174"/>
                    <a:pt x="1452" y="3108"/>
                    <a:pt x="1443" y="3046"/>
                  </a:cubicBezTo>
                  <a:cubicBezTo>
                    <a:pt x="1431" y="2961"/>
                    <a:pt x="1425" y="2875"/>
                    <a:pt x="1414" y="2790"/>
                  </a:cubicBezTo>
                  <a:cubicBezTo>
                    <a:pt x="1402" y="2699"/>
                    <a:pt x="1349" y="2646"/>
                    <a:pt x="1259" y="2630"/>
                  </a:cubicBezTo>
                  <a:cubicBezTo>
                    <a:pt x="1249" y="2628"/>
                    <a:pt x="1240" y="2624"/>
                    <a:pt x="1229" y="2621"/>
                  </a:cubicBezTo>
                  <a:cubicBezTo>
                    <a:pt x="1275" y="2580"/>
                    <a:pt x="1309" y="2581"/>
                    <a:pt x="1411" y="2624"/>
                  </a:cubicBezTo>
                  <a:cubicBezTo>
                    <a:pt x="1381" y="2483"/>
                    <a:pt x="1287" y="2382"/>
                    <a:pt x="1194" y="2281"/>
                  </a:cubicBezTo>
                  <a:cubicBezTo>
                    <a:pt x="1301" y="2333"/>
                    <a:pt x="1403" y="2388"/>
                    <a:pt x="1488" y="2480"/>
                  </a:cubicBezTo>
                  <a:cubicBezTo>
                    <a:pt x="1489" y="2465"/>
                    <a:pt x="1490" y="2457"/>
                    <a:pt x="1490" y="2448"/>
                  </a:cubicBezTo>
                  <a:cubicBezTo>
                    <a:pt x="1491" y="2305"/>
                    <a:pt x="1497" y="2161"/>
                    <a:pt x="1489" y="2018"/>
                  </a:cubicBezTo>
                  <a:cubicBezTo>
                    <a:pt x="1482" y="1883"/>
                    <a:pt x="1462" y="1747"/>
                    <a:pt x="1446" y="1612"/>
                  </a:cubicBezTo>
                  <a:cubicBezTo>
                    <a:pt x="1438" y="1542"/>
                    <a:pt x="1424" y="1472"/>
                    <a:pt x="1415" y="1401"/>
                  </a:cubicBezTo>
                  <a:cubicBezTo>
                    <a:pt x="1413" y="1383"/>
                    <a:pt x="1409" y="1374"/>
                    <a:pt x="1389" y="1373"/>
                  </a:cubicBezTo>
                  <a:cubicBezTo>
                    <a:pt x="1257" y="1369"/>
                    <a:pt x="1170" y="1287"/>
                    <a:pt x="1093" y="1192"/>
                  </a:cubicBezTo>
                  <a:cubicBezTo>
                    <a:pt x="1083" y="1180"/>
                    <a:pt x="1071" y="1162"/>
                    <a:pt x="1073" y="1149"/>
                  </a:cubicBezTo>
                  <a:cubicBezTo>
                    <a:pt x="1080" y="1107"/>
                    <a:pt x="1054" y="1077"/>
                    <a:pt x="1039" y="1044"/>
                  </a:cubicBezTo>
                  <a:cubicBezTo>
                    <a:pt x="1033" y="1030"/>
                    <a:pt x="1015" y="1019"/>
                    <a:pt x="1000" y="1011"/>
                  </a:cubicBezTo>
                  <a:cubicBezTo>
                    <a:pt x="957" y="987"/>
                    <a:pt x="914" y="959"/>
                    <a:pt x="868" y="946"/>
                  </a:cubicBezTo>
                  <a:cubicBezTo>
                    <a:pt x="833" y="936"/>
                    <a:pt x="791" y="941"/>
                    <a:pt x="755" y="950"/>
                  </a:cubicBezTo>
                  <a:cubicBezTo>
                    <a:pt x="627" y="984"/>
                    <a:pt x="453" y="945"/>
                    <a:pt x="388" y="831"/>
                  </a:cubicBezTo>
                  <a:cubicBezTo>
                    <a:pt x="347" y="758"/>
                    <a:pt x="340" y="685"/>
                    <a:pt x="387" y="613"/>
                  </a:cubicBezTo>
                  <a:cubicBezTo>
                    <a:pt x="411" y="575"/>
                    <a:pt x="441" y="541"/>
                    <a:pt x="470" y="506"/>
                  </a:cubicBezTo>
                  <a:cubicBezTo>
                    <a:pt x="485" y="490"/>
                    <a:pt x="488" y="479"/>
                    <a:pt x="472" y="459"/>
                  </a:cubicBezTo>
                  <a:cubicBezTo>
                    <a:pt x="421" y="395"/>
                    <a:pt x="422" y="294"/>
                    <a:pt x="470" y="225"/>
                  </a:cubicBezTo>
                  <a:cubicBezTo>
                    <a:pt x="576" y="71"/>
                    <a:pt x="731" y="11"/>
                    <a:pt x="910" y="1"/>
                  </a:cubicBezTo>
                  <a:cubicBezTo>
                    <a:pt x="921" y="0"/>
                    <a:pt x="933" y="11"/>
                    <a:pt x="944" y="17"/>
                  </a:cubicBezTo>
                  <a:cubicBezTo>
                    <a:pt x="931" y="24"/>
                    <a:pt x="918" y="34"/>
                    <a:pt x="904" y="37"/>
                  </a:cubicBezTo>
                  <a:cubicBezTo>
                    <a:pt x="762" y="59"/>
                    <a:pt x="639" y="118"/>
                    <a:pt x="541" y="226"/>
                  </a:cubicBezTo>
                  <a:cubicBezTo>
                    <a:pt x="483" y="289"/>
                    <a:pt x="471" y="359"/>
                    <a:pt x="503" y="438"/>
                  </a:cubicBezTo>
                  <a:cubicBezTo>
                    <a:pt x="518" y="477"/>
                    <a:pt x="515" y="510"/>
                    <a:pt x="487" y="546"/>
                  </a:cubicBezTo>
                  <a:cubicBezTo>
                    <a:pt x="441" y="605"/>
                    <a:pt x="417" y="674"/>
                    <a:pt x="427" y="752"/>
                  </a:cubicBezTo>
                  <a:cubicBezTo>
                    <a:pt x="436" y="829"/>
                    <a:pt x="519" y="905"/>
                    <a:pt x="612" y="909"/>
                  </a:cubicBezTo>
                  <a:cubicBezTo>
                    <a:pt x="664" y="911"/>
                    <a:pt x="717" y="896"/>
                    <a:pt x="769" y="898"/>
                  </a:cubicBezTo>
                  <a:cubicBezTo>
                    <a:pt x="805" y="900"/>
                    <a:pt x="837" y="884"/>
                    <a:pt x="868" y="887"/>
                  </a:cubicBezTo>
                  <a:cubicBezTo>
                    <a:pt x="902" y="890"/>
                    <a:pt x="935" y="912"/>
                    <a:pt x="965" y="931"/>
                  </a:cubicBezTo>
                  <a:cubicBezTo>
                    <a:pt x="1004" y="954"/>
                    <a:pt x="1042" y="979"/>
                    <a:pt x="1077" y="1007"/>
                  </a:cubicBezTo>
                  <a:cubicBezTo>
                    <a:pt x="1096" y="1022"/>
                    <a:pt x="1110" y="1045"/>
                    <a:pt x="1122" y="1066"/>
                  </a:cubicBezTo>
                  <a:cubicBezTo>
                    <a:pt x="1148" y="1112"/>
                    <a:pt x="1165" y="1166"/>
                    <a:pt x="1198" y="1205"/>
                  </a:cubicBezTo>
                  <a:cubicBezTo>
                    <a:pt x="1242" y="1257"/>
                    <a:pt x="1303" y="1289"/>
                    <a:pt x="1371" y="1304"/>
                  </a:cubicBezTo>
                  <a:cubicBezTo>
                    <a:pt x="1481" y="1327"/>
                    <a:pt x="1591" y="1338"/>
                    <a:pt x="1704" y="1321"/>
                  </a:cubicBezTo>
                  <a:cubicBezTo>
                    <a:pt x="1740" y="1315"/>
                    <a:pt x="1778" y="1321"/>
                    <a:pt x="1815" y="1327"/>
                  </a:cubicBezTo>
                  <a:cubicBezTo>
                    <a:pt x="1828" y="1330"/>
                    <a:pt x="1846" y="1348"/>
                    <a:pt x="1848" y="1361"/>
                  </a:cubicBezTo>
                  <a:cubicBezTo>
                    <a:pt x="1856" y="1407"/>
                    <a:pt x="1885" y="1429"/>
                    <a:pt x="1925" y="1447"/>
                  </a:cubicBezTo>
                  <a:cubicBezTo>
                    <a:pt x="2091" y="1521"/>
                    <a:pt x="2264" y="1531"/>
                    <a:pt x="2441" y="1510"/>
                  </a:cubicBezTo>
                  <a:cubicBezTo>
                    <a:pt x="2527" y="1499"/>
                    <a:pt x="2611" y="1476"/>
                    <a:pt x="2696" y="1457"/>
                  </a:cubicBezTo>
                  <a:cubicBezTo>
                    <a:pt x="2733" y="1448"/>
                    <a:pt x="2759" y="1420"/>
                    <a:pt x="2790" y="1401"/>
                  </a:cubicBezTo>
                  <a:cubicBezTo>
                    <a:pt x="2835" y="1373"/>
                    <a:pt x="2853" y="1329"/>
                    <a:pt x="2885" y="1295"/>
                  </a:cubicBezTo>
                  <a:cubicBezTo>
                    <a:pt x="2917" y="1258"/>
                    <a:pt x="2953" y="1224"/>
                    <a:pt x="2991" y="1194"/>
                  </a:cubicBezTo>
                  <a:cubicBezTo>
                    <a:pt x="3006" y="1183"/>
                    <a:pt x="3033" y="1184"/>
                    <a:pt x="3054" y="1184"/>
                  </a:cubicBezTo>
                  <a:cubicBezTo>
                    <a:pt x="3074" y="1184"/>
                    <a:pt x="3094" y="1187"/>
                    <a:pt x="3113" y="1194"/>
                  </a:cubicBezTo>
                  <a:cubicBezTo>
                    <a:pt x="3231" y="1238"/>
                    <a:pt x="3348" y="1220"/>
                    <a:pt x="3466" y="1189"/>
                  </a:cubicBezTo>
                  <a:cubicBezTo>
                    <a:pt x="3520" y="1174"/>
                    <a:pt x="3578" y="1169"/>
                    <a:pt x="3635" y="1170"/>
                  </a:cubicBezTo>
                  <a:cubicBezTo>
                    <a:pt x="3713" y="1171"/>
                    <a:pt x="3774" y="1228"/>
                    <a:pt x="3792" y="1305"/>
                  </a:cubicBezTo>
                  <a:cubicBezTo>
                    <a:pt x="3794" y="1312"/>
                    <a:pt x="3793" y="1320"/>
                    <a:pt x="3795" y="1337"/>
                  </a:cubicBezTo>
                  <a:cubicBezTo>
                    <a:pt x="3781" y="1317"/>
                    <a:pt x="3772" y="1304"/>
                    <a:pt x="3763" y="1291"/>
                  </a:cubicBezTo>
                  <a:cubicBezTo>
                    <a:pt x="3718" y="1227"/>
                    <a:pt x="3660" y="1211"/>
                    <a:pt x="3584" y="1233"/>
                  </a:cubicBezTo>
                  <a:cubicBezTo>
                    <a:pt x="3480" y="1263"/>
                    <a:pt x="3378" y="1298"/>
                    <a:pt x="3268" y="1298"/>
                  </a:cubicBezTo>
                  <a:cubicBezTo>
                    <a:pt x="3187" y="1298"/>
                    <a:pt x="3117" y="1278"/>
                    <a:pt x="3050" y="1236"/>
                  </a:cubicBezTo>
                  <a:cubicBezTo>
                    <a:pt x="3016" y="1215"/>
                    <a:pt x="2983" y="1224"/>
                    <a:pt x="2961" y="1258"/>
                  </a:cubicBezTo>
                  <a:cubicBezTo>
                    <a:pt x="2921" y="1316"/>
                    <a:pt x="2885" y="1378"/>
                    <a:pt x="2839" y="1430"/>
                  </a:cubicBezTo>
                  <a:cubicBezTo>
                    <a:pt x="2814" y="1458"/>
                    <a:pt x="2770" y="1471"/>
                    <a:pt x="2733" y="1486"/>
                  </a:cubicBezTo>
                  <a:cubicBezTo>
                    <a:pt x="2705" y="1498"/>
                    <a:pt x="2672" y="1499"/>
                    <a:pt x="2643" y="1511"/>
                  </a:cubicBezTo>
                  <a:cubicBezTo>
                    <a:pt x="2625" y="1518"/>
                    <a:pt x="2606" y="1533"/>
                    <a:pt x="2596" y="1549"/>
                  </a:cubicBezTo>
                  <a:cubicBezTo>
                    <a:pt x="2531" y="1661"/>
                    <a:pt x="2465" y="1772"/>
                    <a:pt x="2405" y="1886"/>
                  </a:cubicBezTo>
                  <a:cubicBezTo>
                    <a:pt x="2281" y="2121"/>
                    <a:pt x="2176" y="2364"/>
                    <a:pt x="2087" y="2614"/>
                  </a:cubicBezTo>
                  <a:cubicBezTo>
                    <a:pt x="2083" y="2625"/>
                    <a:pt x="2080" y="2638"/>
                    <a:pt x="2077" y="2651"/>
                  </a:cubicBezTo>
                  <a:cubicBezTo>
                    <a:pt x="2128" y="2632"/>
                    <a:pt x="2175" y="2611"/>
                    <a:pt x="2224" y="2596"/>
                  </a:cubicBezTo>
                  <a:cubicBezTo>
                    <a:pt x="2274" y="2581"/>
                    <a:pt x="2324" y="2587"/>
                    <a:pt x="2362" y="2629"/>
                  </a:cubicBezTo>
                  <a:cubicBezTo>
                    <a:pt x="2371" y="2638"/>
                    <a:pt x="2376" y="2651"/>
                    <a:pt x="2387" y="2670"/>
                  </a:cubicBezTo>
                  <a:cubicBezTo>
                    <a:pt x="2370" y="2667"/>
                    <a:pt x="2359" y="2668"/>
                    <a:pt x="2356" y="2664"/>
                  </a:cubicBezTo>
                  <a:cubicBezTo>
                    <a:pt x="2337" y="2638"/>
                    <a:pt x="2315" y="2644"/>
                    <a:pt x="2291" y="2654"/>
                  </a:cubicBezTo>
                  <a:cubicBezTo>
                    <a:pt x="2282" y="2658"/>
                    <a:pt x="2273" y="2661"/>
                    <a:pt x="2264" y="2663"/>
                  </a:cubicBezTo>
                  <a:cubicBezTo>
                    <a:pt x="2143" y="2691"/>
                    <a:pt x="2076" y="2775"/>
                    <a:pt x="2027" y="2884"/>
                  </a:cubicBezTo>
                  <a:cubicBezTo>
                    <a:pt x="1988" y="2971"/>
                    <a:pt x="1947" y="3060"/>
                    <a:pt x="1894" y="3140"/>
                  </a:cubicBezTo>
                  <a:cubicBezTo>
                    <a:pt x="1864" y="3185"/>
                    <a:pt x="1809" y="3215"/>
                    <a:pt x="1764" y="3249"/>
                  </a:cubicBezTo>
                  <a:cubicBezTo>
                    <a:pt x="1744" y="3264"/>
                    <a:pt x="1716" y="3269"/>
                    <a:pt x="1696" y="3284"/>
                  </a:cubicBezTo>
                  <a:cubicBezTo>
                    <a:pt x="1683" y="3293"/>
                    <a:pt x="1671" y="3311"/>
                    <a:pt x="1667" y="3327"/>
                  </a:cubicBezTo>
                  <a:cubicBezTo>
                    <a:pt x="1637" y="3480"/>
                    <a:pt x="1598" y="3631"/>
                    <a:pt x="1588" y="3788"/>
                  </a:cubicBezTo>
                  <a:cubicBezTo>
                    <a:pt x="1583" y="3850"/>
                    <a:pt x="1572" y="3912"/>
                    <a:pt x="1563" y="3984"/>
                  </a:cubicBezTo>
                  <a:cubicBezTo>
                    <a:pt x="1603" y="3953"/>
                    <a:pt x="1634" y="3930"/>
                    <a:pt x="1664" y="3907"/>
                  </a:cubicBezTo>
                  <a:cubicBezTo>
                    <a:pt x="1728" y="3857"/>
                    <a:pt x="1798" y="3817"/>
                    <a:pt x="1875" y="3794"/>
                  </a:cubicBezTo>
                  <a:cubicBezTo>
                    <a:pt x="1954" y="3770"/>
                    <a:pt x="2036" y="3757"/>
                    <a:pt x="2114" y="3794"/>
                  </a:cubicBezTo>
                  <a:cubicBezTo>
                    <a:pt x="2165" y="3818"/>
                    <a:pt x="2203" y="3860"/>
                    <a:pt x="2227" y="3912"/>
                  </a:cubicBezTo>
                  <a:cubicBezTo>
                    <a:pt x="2224" y="3914"/>
                    <a:pt x="2222" y="3917"/>
                    <a:pt x="2219" y="3920"/>
                  </a:cubicBezTo>
                  <a:cubicBezTo>
                    <a:pt x="2210" y="3915"/>
                    <a:pt x="2200" y="3910"/>
                    <a:pt x="2193" y="3903"/>
                  </a:cubicBezTo>
                  <a:cubicBezTo>
                    <a:pt x="2138" y="3840"/>
                    <a:pt x="2097" y="3868"/>
                    <a:pt x="2056" y="3917"/>
                  </a:cubicBezTo>
                  <a:cubicBezTo>
                    <a:pt x="2021" y="3958"/>
                    <a:pt x="2002" y="4002"/>
                    <a:pt x="2028" y="4060"/>
                  </a:cubicBezTo>
                  <a:cubicBezTo>
                    <a:pt x="2045" y="4098"/>
                    <a:pt x="2047" y="4144"/>
                    <a:pt x="2051" y="4186"/>
                  </a:cubicBezTo>
                  <a:cubicBezTo>
                    <a:pt x="2055" y="4235"/>
                    <a:pt x="2002" y="4307"/>
                    <a:pt x="1954" y="4319"/>
                  </a:cubicBezTo>
                  <a:cubicBezTo>
                    <a:pt x="1897" y="4333"/>
                    <a:pt x="1839" y="4346"/>
                    <a:pt x="1780" y="4360"/>
                  </a:cubicBezTo>
                  <a:cubicBezTo>
                    <a:pt x="1781" y="4362"/>
                    <a:pt x="1783" y="4369"/>
                    <a:pt x="1787" y="4373"/>
                  </a:cubicBezTo>
                  <a:cubicBezTo>
                    <a:pt x="1805" y="4390"/>
                    <a:pt x="1803" y="4403"/>
                    <a:pt x="1781" y="4416"/>
                  </a:cubicBezTo>
                  <a:cubicBezTo>
                    <a:pt x="1768" y="4423"/>
                    <a:pt x="1759" y="4437"/>
                    <a:pt x="1750" y="4449"/>
                  </a:cubicBezTo>
                  <a:cubicBezTo>
                    <a:pt x="1720" y="4492"/>
                    <a:pt x="1681" y="4524"/>
                    <a:pt x="1631" y="4541"/>
                  </a:cubicBezTo>
                  <a:cubicBezTo>
                    <a:pt x="1603" y="4550"/>
                    <a:pt x="1598" y="4564"/>
                    <a:pt x="1605" y="4590"/>
                  </a:cubicBezTo>
                  <a:cubicBezTo>
                    <a:pt x="1637" y="4719"/>
                    <a:pt x="1669" y="4847"/>
                    <a:pt x="1701" y="4976"/>
                  </a:cubicBezTo>
                  <a:cubicBezTo>
                    <a:pt x="1696" y="4976"/>
                    <a:pt x="1692" y="4976"/>
                    <a:pt x="1687" y="4976"/>
                  </a:cubicBezTo>
                  <a:close/>
                  <a:moveTo>
                    <a:pt x="1760" y="2506"/>
                  </a:moveTo>
                  <a:cubicBezTo>
                    <a:pt x="1798" y="2472"/>
                    <a:pt x="1829" y="2434"/>
                    <a:pt x="1842" y="2383"/>
                  </a:cubicBezTo>
                  <a:cubicBezTo>
                    <a:pt x="1873" y="2259"/>
                    <a:pt x="1906" y="2136"/>
                    <a:pt x="1939" y="2012"/>
                  </a:cubicBezTo>
                  <a:cubicBezTo>
                    <a:pt x="1948" y="1978"/>
                    <a:pt x="1961" y="1945"/>
                    <a:pt x="1973" y="1911"/>
                  </a:cubicBezTo>
                  <a:cubicBezTo>
                    <a:pt x="1974" y="1912"/>
                    <a:pt x="1976" y="1912"/>
                    <a:pt x="1978" y="1913"/>
                  </a:cubicBezTo>
                  <a:cubicBezTo>
                    <a:pt x="1940" y="2055"/>
                    <a:pt x="1902" y="2197"/>
                    <a:pt x="1865" y="2340"/>
                  </a:cubicBezTo>
                  <a:cubicBezTo>
                    <a:pt x="2000" y="2166"/>
                    <a:pt x="2024" y="1945"/>
                    <a:pt x="2126" y="1758"/>
                  </a:cubicBezTo>
                  <a:cubicBezTo>
                    <a:pt x="2115" y="1798"/>
                    <a:pt x="2098" y="1836"/>
                    <a:pt x="2085" y="1875"/>
                  </a:cubicBezTo>
                  <a:cubicBezTo>
                    <a:pt x="2045" y="1995"/>
                    <a:pt x="2005" y="2115"/>
                    <a:pt x="1968" y="2236"/>
                  </a:cubicBezTo>
                  <a:cubicBezTo>
                    <a:pt x="1947" y="2307"/>
                    <a:pt x="1930" y="2379"/>
                    <a:pt x="1914" y="2452"/>
                  </a:cubicBezTo>
                  <a:cubicBezTo>
                    <a:pt x="1908" y="2478"/>
                    <a:pt x="1908" y="2505"/>
                    <a:pt x="1907" y="2532"/>
                  </a:cubicBezTo>
                  <a:cubicBezTo>
                    <a:pt x="1906" y="2557"/>
                    <a:pt x="1907" y="2582"/>
                    <a:pt x="1907" y="2612"/>
                  </a:cubicBezTo>
                  <a:cubicBezTo>
                    <a:pt x="2000" y="2306"/>
                    <a:pt x="2104" y="2011"/>
                    <a:pt x="2236" y="1725"/>
                  </a:cubicBezTo>
                  <a:cubicBezTo>
                    <a:pt x="2237" y="1736"/>
                    <a:pt x="2234" y="1745"/>
                    <a:pt x="2230" y="1755"/>
                  </a:cubicBezTo>
                  <a:cubicBezTo>
                    <a:pt x="2165" y="1927"/>
                    <a:pt x="2096" y="2099"/>
                    <a:pt x="2035" y="2273"/>
                  </a:cubicBezTo>
                  <a:cubicBezTo>
                    <a:pt x="1990" y="2400"/>
                    <a:pt x="1954" y="2530"/>
                    <a:pt x="1916" y="2660"/>
                  </a:cubicBezTo>
                  <a:cubicBezTo>
                    <a:pt x="1907" y="2688"/>
                    <a:pt x="1907" y="2720"/>
                    <a:pt x="1903" y="2750"/>
                  </a:cubicBezTo>
                  <a:cubicBezTo>
                    <a:pt x="1909" y="2752"/>
                    <a:pt x="1914" y="2754"/>
                    <a:pt x="1919" y="2756"/>
                  </a:cubicBezTo>
                  <a:cubicBezTo>
                    <a:pt x="1937" y="2726"/>
                    <a:pt x="1959" y="2697"/>
                    <a:pt x="1972" y="2665"/>
                  </a:cubicBezTo>
                  <a:cubicBezTo>
                    <a:pt x="1989" y="2623"/>
                    <a:pt x="1996" y="2578"/>
                    <a:pt x="2011" y="2535"/>
                  </a:cubicBezTo>
                  <a:cubicBezTo>
                    <a:pt x="2074" y="2354"/>
                    <a:pt x="2137" y="2173"/>
                    <a:pt x="2203" y="1993"/>
                  </a:cubicBezTo>
                  <a:cubicBezTo>
                    <a:pt x="2230" y="1921"/>
                    <a:pt x="2264" y="1853"/>
                    <a:pt x="2295" y="1783"/>
                  </a:cubicBezTo>
                  <a:cubicBezTo>
                    <a:pt x="2299" y="1795"/>
                    <a:pt x="2297" y="1804"/>
                    <a:pt x="2293" y="1814"/>
                  </a:cubicBezTo>
                  <a:cubicBezTo>
                    <a:pt x="2179" y="2079"/>
                    <a:pt x="2087" y="2352"/>
                    <a:pt x="2001" y="2627"/>
                  </a:cubicBezTo>
                  <a:cubicBezTo>
                    <a:pt x="1996" y="2642"/>
                    <a:pt x="1996" y="2658"/>
                    <a:pt x="1994" y="2673"/>
                  </a:cubicBezTo>
                  <a:cubicBezTo>
                    <a:pt x="1998" y="2674"/>
                    <a:pt x="2002" y="2675"/>
                    <a:pt x="2006" y="2676"/>
                  </a:cubicBezTo>
                  <a:cubicBezTo>
                    <a:pt x="2146" y="2281"/>
                    <a:pt x="2325" y="1905"/>
                    <a:pt x="2531" y="1537"/>
                  </a:cubicBezTo>
                  <a:cubicBezTo>
                    <a:pt x="2521" y="1537"/>
                    <a:pt x="2515" y="1536"/>
                    <a:pt x="2510" y="1537"/>
                  </a:cubicBezTo>
                  <a:cubicBezTo>
                    <a:pt x="2348" y="1564"/>
                    <a:pt x="2187" y="1559"/>
                    <a:pt x="2027" y="1527"/>
                  </a:cubicBezTo>
                  <a:cubicBezTo>
                    <a:pt x="1960" y="1514"/>
                    <a:pt x="1894" y="1492"/>
                    <a:pt x="1842" y="1442"/>
                  </a:cubicBezTo>
                  <a:cubicBezTo>
                    <a:pt x="1832" y="1432"/>
                    <a:pt x="1818" y="1417"/>
                    <a:pt x="1819" y="1406"/>
                  </a:cubicBezTo>
                  <a:cubicBezTo>
                    <a:pt x="1823" y="1364"/>
                    <a:pt x="1797" y="1364"/>
                    <a:pt x="1769" y="1365"/>
                  </a:cubicBezTo>
                  <a:cubicBezTo>
                    <a:pt x="1686" y="1368"/>
                    <a:pt x="1603" y="1372"/>
                    <a:pt x="1521" y="1374"/>
                  </a:cubicBezTo>
                  <a:cubicBezTo>
                    <a:pt x="1479" y="1375"/>
                    <a:pt x="1468" y="1384"/>
                    <a:pt x="1469" y="1427"/>
                  </a:cubicBezTo>
                  <a:cubicBezTo>
                    <a:pt x="1469" y="1437"/>
                    <a:pt x="1471" y="1448"/>
                    <a:pt x="1472" y="1458"/>
                  </a:cubicBezTo>
                  <a:cubicBezTo>
                    <a:pt x="1485" y="1556"/>
                    <a:pt x="1501" y="1654"/>
                    <a:pt x="1512" y="1752"/>
                  </a:cubicBezTo>
                  <a:cubicBezTo>
                    <a:pt x="1526" y="1882"/>
                    <a:pt x="1538" y="2012"/>
                    <a:pt x="1546" y="2142"/>
                  </a:cubicBezTo>
                  <a:cubicBezTo>
                    <a:pt x="1552" y="2254"/>
                    <a:pt x="1560" y="2368"/>
                    <a:pt x="1551" y="2480"/>
                  </a:cubicBezTo>
                  <a:cubicBezTo>
                    <a:pt x="1544" y="2568"/>
                    <a:pt x="1590" y="2637"/>
                    <a:pt x="1605" y="2715"/>
                  </a:cubicBezTo>
                  <a:cubicBezTo>
                    <a:pt x="1605" y="2717"/>
                    <a:pt x="1610" y="2719"/>
                    <a:pt x="1613" y="2721"/>
                  </a:cubicBezTo>
                  <a:cubicBezTo>
                    <a:pt x="1636" y="2684"/>
                    <a:pt x="1658" y="2646"/>
                    <a:pt x="1682" y="2611"/>
                  </a:cubicBezTo>
                  <a:cubicBezTo>
                    <a:pt x="1707" y="2575"/>
                    <a:pt x="1734" y="2541"/>
                    <a:pt x="1760" y="2506"/>
                  </a:cubicBezTo>
                  <a:close/>
                  <a:moveTo>
                    <a:pt x="1624" y="4204"/>
                  </a:moveTo>
                  <a:cubicBezTo>
                    <a:pt x="1626" y="4207"/>
                    <a:pt x="1627" y="4210"/>
                    <a:pt x="1629" y="4212"/>
                  </a:cubicBezTo>
                  <a:cubicBezTo>
                    <a:pt x="1694" y="4190"/>
                    <a:pt x="1744" y="4132"/>
                    <a:pt x="1818" y="4131"/>
                  </a:cubicBezTo>
                  <a:cubicBezTo>
                    <a:pt x="1758" y="4168"/>
                    <a:pt x="1699" y="4204"/>
                    <a:pt x="1639" y="4240"/>
                  </a:cubicBezTo>
                  <a:cubicBezTo>
                    <a:pt x="1703" y="4231"/>
                    <a:pt x="1752" y="4181"/>
                    <a:pt x="1820" y="4185"/>
                  </a:cubicBezTo>
                  <a:cubicBezTo>
                    <a:pt x="1764" y="4217"/>
                    <a:pt x="1707" y="4249"/>
                    <a:pt x="1651" y="4281"/>
                  </a:cubicBezTo>
                  <a:cubicBezTo>
                    <a:pt x="1653" y="4286"/>
                    <a:pt x="1656" y="4290"/>
                    <a:pt x="1658" y="4295"/>
                  </a:cubicBezTo>
                  <a:cubicBezTo>
                    <a:pt x="1704" y="4273"/>
                    <a:pt x="1750" y="4250"/>
                    <a:pt x="1796" y="4228"/>
                  </a:cubicBezTo>
                  <a:cubicBezTo>
                    <a:pt x="1798" y="4231"/>
                    <a:pt x="1800" y="4235"/>
                    <a:pt x="1802" y="4238"/>
                  </a:cubicBezTo>
                  <a:cubicBezTo>
                    <a:pt x="1775" y="4257"/>
                    <a:pt x="1747" y="4275"/>
                    <a:pt x="1719" y="4295"/>
                  </a:cubicBezTo>
                  <a:cubicBezTo>
                    <a:pt x="1732" y="4298"/>
                    <a:pt x="1741" y="4300"/>
                    <a:pt x="1750" y="4303"/>
                  </a:cubicBezTo>
                  <a:cubicBezTo>
                    <a:pt x="1768" y="4310"/>
                    <a:pt x="1786" y="4325"/>
                    <a:pt x="1802" y="4323"/>
                  </a:cubicBezTo>
                  <a:cubicBezTo>
                    <a:pt x="1849" y="4317"/>
                    <a:pt x="1895" y="4306"/>
                    <a:pt x="1940" y="4293"/>
                  </a:cubicBezTo>
                  <a:cubicBezTo>
                    <a:pt x="1986" y="4280"/>
                    <a:pt x="2022" y="4231"/>
                    <a:pt x="2016" y="4184"/>
                  </a:cubicBezTo>
                  <a:cubicBezTo>
                    <a:pt x="2010" y="4139"/>
                    <a:pt x="1996" y="4094"/>
                    <a:pt x="1988" y="4049"/>
                  </a:cubicBezTo>
                  <a:cubicBezTo>
                    <a:pt x="1983" y="4025"/>
                    <a:pt x="1976" y="3998"/>
                    <a:pt x="1982" y="3976"/>
                  </a:cubicBezTo>
                  <a:cubicBezTo>
                    <a:pt x="1999" y="3916"/>
                    <a:pt x="2037" y="3870"/>
                    <a:pt x="2096" y="3844"/>
                  </a:cubicBezTo>
                  <a:cubicBezTo>
                    <a:pt x="2103" y="3841"/>
                    <a:pt x="2109" y="3836"/>
                    <a:pt x="2120" y="3829"/>
                  </a:cubicBezTo>
                  <a:cubicBezTo>
                    <a:pt x="2077" y="3805"/>
                    <a:pt x="2035" y="3801"/>
                    <a:pt x="1992" y="3804"/>
                  </a:cubicBezTo>
                  <a:cubicBezTo>
                    <a:pt x="1922" y="3810"/>
                    <a:pt x="1863" y="3848"/>
                    <a:pt x="1800" y="3875"/>
                  </a:cubicBezTo>
                  <a:cubicBezTo>
                    <a:pt x="1717" y="3910"/>
                    <a:pt x="1648" y="3966"/>
                    <a:pt x="1582" y="4027"/>
                  </a:cubicBezTo>
                  <a:cubicBezTo>
                    <a:pt x="1571" y="4037"/>
                    <a:pt x="1557" y="4051"/>
                    <a:pt x="1557" y="4063"/>
                  </a:cubicBezTo>
                  <a:cubicBezTo>
                    <a:pt x="1556" y="4107"/>
                    <a:pt x="1561" y="4152"/>
                    <a:pt x="1565" y="4200"/>
                  </a:cubicBezTo>
                  <a:cubicBezTo>
                    <a:pt x="1618" y="4116"/>
                    <a:pt x="1678" y="4043"/>
                    <a:pt x="1772" y="3992"/>
                  </a:cubicBezTo>
                  <a:cubicBezTo>
                    <a:pt x="1735" y="3991"/>
                    <a:pt x="1722" y="4026"/>
                    <a:pt x="1687" y="4015"/>
                  </a:cubicBezTo>
                  <a:cubicBezTo>
                    <a:pt x="1774" y="3937"/>
                    <a:pt x="1881" y="3918"/>
                    <a:pt x="1979" y="3876"/>
                  </a:cubicBezTo>
                  <a:cubicBezTo>
                    <a:pt x="1976" y="3883"/>
                    <a:pt x="1972" y="3889"/>
                    <a:pt x="1966" y="3892"/>
                  </a:cubicBezTo>
                  <a:cubicBezTo>
                    <a:pt x="1930" y="3907"/>
                    <a:pt x="1893" y="3920"/>
                    <a:pt x="1857" y="3936"/>
                  </a:cubicBezTo>
                  <a:cubicBezTo>
                    <a:pt x="1841" y="3943"/>
                    <a:pt x="1816" y="3946"/>
                    <a:pt x="1829" y="3975"/>
                  </a:cubicBezTo>
                  <a:cubicBezTo>
                    <a:pt x="1858" y="3967"/>
                    <a:pt x="1887" y="3959"/>
                    <a:pt x="1915" y="3952"/>
                  </a:cubicBezTo>
                  <a:cubicBezTo>
                    <a:pt x="1916" y="3955"/>
                    <a:pt x="1917" y="3958"/>
                    <a:pt x="1918" y="3961"/>
                  </a:cubicBezTo>
                  <a:cubicBezTo>
                    <a:pt x="1890" y="3974"/>
                    <a:pt x="1862" y="3987"/>
                    <a:pt x="1835" y="4000"/>
                  </a:cubicBezTo>
                  <a:cubicBezTo>
                    <a:pt x="1807" y="4013"/>
                    <a:pt x="1780" y="4026"/>
                    <a:pt x="1753" y="4040"/>
                  </a:cubicBezTo>
                  <a:cubicBezTo>
                    <a:pt x="1728" y="4054"/>
                    <a:pt x="1703" y="4070"/>
                    <a:pt x="1679" y="4084"/>
                  </a:cubicBezTo>
                  <a:cubicBezTo>
                    <a:pt x="1680" y="4087"/>
                    <a:pt x="1682" y="4090"/>
                    <a:pt x="1684" y="4093"/>
                  </a:cubicBezTo>
                  <a:cubicBezTo>
                    <a:pt x="1748" y="4067"/>
                    <a:pt x="1813" y="4041"/>
                    <a:pt x="1878" y="4014"/>
                  </a:cubicBezTo>
                  <a:cubicBezTo>
                    <a:pt x="1879" y="4017"/>
                    <a:pt x="1880" y="4020"/>
                    <a:pt x="1881" y="4022"/>
                  </a:cubicBezTo>
                  <a:cubicBezTo>
                    <a:pt x="1838" y="4044"/>
                    <a:pt x="1796" y="4068"/>
                    <a:pt x="1751" y="4087"/>
                  </a:cubicBezTo>
                  <a:cubicBezTo>
                    <a:pt x="1696" y="4110"/>
                    <a:pt x="1649" y="4138"/>
                    <a:pt x="1634" y="4163"/>
                  </a:cubicBezTo>
                  <a:cubicBezTo>
                    <a:pt x="1702" y="4119"/>
                    <a:pt x="1808" y="4074"/>
                    <a:pt x="1843" y="4077"/>
                  </a:cubicBezTo>
                  <a:cubicBezTo>
                    <a:pt x="1768" y="4120"/>
                    <a:pt x="1696" y="4162"/>
                    <a:pt x="1624" y="4204"/>
                  </a:cubicBezTo>
                  <a:close/>
                  <a:moveTo>
                    <a:pt x="1039" y="3552"/>
                  </a:moveTo>
                  <a:cubicBezTo>
                    <a:pt x="1042" y="3552"/>
                    <a:pt x="1045" y="3551"/>
                    <a:pt x="1049" y="3551"/>
                  </a:cubicBezTo>
                  <a:cubicBezTo>
                    <a:pt x="1038" y="3520"/>
                    <a:pt x="1028" y="3490"/>
                    <a:pt x="1018" y="3460"/>
                  </a:cubicBezTo>
                  <a:cubicBezTo>
                    <a:pt x="1005" y="3423"/>
                    <a:pt x="984" y="3387"/>
                    <a:pt x="1003" y="3345"/>
                  </a:cubicBezTo>
                  <a:cubicBezTo>
                    <a:pt x="1007" y="3336"/>
                    <a:pt x="1006" y="3321"/>
                    <a:pt x="1001" y="3311"/>
                  </a:cubicBezTo>
                  <a:cubicBezTo>
                    <a:pt x="986" y="3283"/>
                    <a:pt x="1004" y="3241"/>
                    <a:pt x="967" y="3221"/>
                  </a:cubicBezTo>
                  <a:cubicBezTo>
                    <a:pt x="963" y="3219"/>
                    <a:pt x="962" y="3210"/>
                    <a:pt x="961" y="3205"/>
                  </a:cubicBezTo>
                  <a:cubicBezTo>
                    <a:pt x="953" y="3163"/>
                    <a:pt x="945" y="3121"/>
                    <a:pt x="937" y="3078"/>
                  </a:cubicBezTo>
                  <a:cubicBezTo>
                    <a:pt x="930" y="3040"/>
                    <a:pt x="923" y="3001"/>
                    <a:pt x="917" y="2963"/>
                  </a:cubicBezTo>
                  <a:cubicBezTo>
                    <a:pt x="911" y="2964"/>
                    <a:pt x="906" y="2965"/>
                    <a:pt x="900" y="2966"/>
                  </a:cubicBezTo>
                  <a:cubicBezTo>
                    <a:pt x="924" y="3166"/>
                    <a:pt x="954" y="3365"/>
                    <a:pt x="1039" y="3552"/>
                  </a:cubicBezTo>
                  <a:close/>
                  <a:moveTo>
                    <a:pt x="1049" y="3423"/>
                  </a:moveTo>
                  <a:cubicBezTo>
                    <a:pt x="1052" y="3422"/>
                    <a:pt x="1055" y="3421"/>
                    <a:pt x="1059" y="3420"/>
                  </a:cubicBezTo>
                  <a:cubicBezTo>
                    <a:pt x="1048" y="3385"/>
                    <a:pt x="1037" y="3350"/>
                    <a:pt x="1026" y="3315"/>
                  </a:cubicBezTo>
                  <a:cubicBezTo>
                    <a:pt x="1022" y="3317"/>
                    <a:pt x="1018" y="3318"/>
                    <a:pt x="1014" y="3319"/>
                  </a:cubicBezTo>
                  <a:cubicBezTo>
                    <a:pt x="1026" y="3354"/>
                    <a:pt x="1037" y="3388"/>
                    <a:pt x="1049" y="3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3C7D827F-41F8-479B-B7E7-8404875B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" y="248"/>
              <a:ext cx="1887" cy="1204"/>
            </a:xfrm>
            <a:custGeom>
              <a:avLst/>
              <a:gdLst>
                <a:gd name="T0" fmla="*/ 1449 w 3137"/>
                <a:gd name="T1" fmla="*/ 351 h 2004"/>
                <a:gd name="T2" fmla="*/ 1446 w 3137"/>
                <a:gd name="T3" fmla="*/ 327 h 2004"/>
                <a:gd name="T4" fmla="*/ 1361 w 3137"/>
                <a:gd name="T5" fmla="*/ 144 h 2004"/>
                <a:gd name="T6" fmla="*/ 924 w 3137"/>
                <a:gd name="T7" fmla="*/ 85 h 2004"/>
                <a:gd name="T8" fmla="*/ 840 w 3137"/>
                <a:gd name="T9" fmla="*/ 140 h 2004"/>
                <a:gd name="T10" fmla="*/ 671 w 3137"/>
                <a:gd name="T11" fmla="*/ 176 h 2004"/>
                <a:gd name="T12" fmla="*/ 396 w 3137"/>
                <a:gd name="T13" fmla="*/ 165 h 2004"/>
                <a:gd name="T14" fmla="*/ 86 w 3137"/>
                <a:gd name="T15" fmla="*/ 343 h 2004"/>
                <a:gd name="T16" fmla="*/ 55 w 3137"/>
                <a:gd name="T17" fmla="*/ 530 h 2004"/>
                <a:gd name="T18" fmla="*/ 56 w 3137"/>
                <a:gd name="T19" fmla="*/ 581 h 2004"/>
                <a:gd name="T20" fmla="*/ 9 w 3137"/>
                <a:gd name="T21" fmla="*/ 451 h 2004"/>
                <a:gd name="T22" fmla="*/ 287 w 3137"/>
                <a:gd name="T23" fmla="*/ 155 h 2004"/>
                <a:gd name="T24" fmla="*/ 663 w 3137"/>
                <a:gd name="T25" fmla="*/ 135 h 2004"/>
                <a:gd name="T26" fmla="*/ 864 w 3137"/>
                <a:gd name="T27" fmla="*/ 84 h 2004"/>
                <a:gd name="T28" fmla="*/ 986 w 3137"/>
                <a:gd name="T29" fmla="*/ 29 h 2004"/>
                <a:gd name="T30" fmla="*/ 1408 w 3137"/>
                <a:gd name="T31" fmla="*/ 112 h 2004"/>
                <a:gd name="T32" fmla="*/ 1515 w 3137"/>
                <a:gd name="T33" fmla="*/ 288 h 2004"/>
                <a:gd name="T34" fmla="*/ 1560 w 3137"/>
                <a:gd name="T35" fmla="*/ 318 h 2004"/>
                <a:gd name="T36" fmla="*/ 1560 w 3137"/>
                <a:gd name="T37" fmla="*/ 302 h 2004"/>
                <a:gd name="T38" fmla="*/ 1597 w 3137"/>
                <a:gd name="T39" fmla="*/ 285 h 2004"/>
                <a:gd name="T40" fmla="*/ 1866 w 3137"/>
                <a:gd name="T41" fmla="*/ 252 h 2004"/>
                <a:gd name="T42" fmla="*/ 2218 w 3137"/>
                <a:gd name="T43" fmla="*/ 315 h 2004"/>
                <a:gd name="T44" fmla="*/ 2463 w 3137"/>
                <a:gd name="T45" fmla="*/ 521 h 2004"/>
                <a:gd name="T46" fmla="*/ 2501 w 3137"/>
                <a:gd name="T47" fmla="*/ 541 h 2004"/>
                <a:gd name="T48" fmla="*/ 2807 w 3137"/>
                <a:gd name="T49" fmla="*/ 669 h 2004"/>
                <a:gd name="T50" fmla="*/ 2930 w 3137"/>
                <a:gd name="T51" fmla="*/ 791 h 2004"/>
                <a:gd name="T52" fmla="*/ 2950 w 3137"/>
                <a:gd name="T53" fmla="*/ 889 h 2004"/>
                <a:gd name="T54" fmla="*/ 2907 w 3137"/>
                <a:gd name="T55" fmla="*/ 1013 h 2004"/>
                <a:gd name="T56" fmla="*/ 2904 w 3137"/>
                <a:gd name="T57" fmla="*/ 1020 h 2004"/>
                <a:gd name="T58" fmla="*/ 2940 w 3137"/>
                <a:gd name="T59" fmla="*/ 1224 h 2004"/>
                <a:gd name="T60" fmla="*/ 3077 w 3137"/>
                <a:gd name="T61" fmla="*/ 1472 h 2004"/>
                <a:gd name="T62" fmla="*/ 3040 w 3137"/>
                <a:gd name="T63" fmla="*/ 1923 h 2004"/>
                <a:gd name="T64" fmla="*/ 2940 w 3137"/>
                <a:gd name="T65" fmla="*/ 2003 h 2004"/>
                <a:gd name="T66" fmla="*/ 2909 w 3137"/>
                <a:gd name="T67" fmla="*/ 2000 h 2004"/>
                <a:gd name="T68" fmla="*/ 2907 w 3137"/>
                <a:gd name="T69" fmla="*/ 1992 h 2004"/>
                <a:gd name="T70" fmla="*/ 2931 w 3137"/>
                <a:gd name="T71" fmla="*/ 1975 h 2004"/>
                <a:gd name="T72" fmla="*/ 3075 w 3137"/>
                <a:gd name="T73" fmla="*/ 1760 h 2004"/>
                <a:gd name="T74" fmla="*/ 3007 w 3137"/>
                <a:gd name="T75" fmla="*/ 1406 h 2004"/>
                <a:gd name="T76" fmla="*/ 2941 w 3137"/>
                <a:gd name="T77" fmla="*/ 1302 h 2004"/>
                <a:gd name="T78" fmla="*/ 2849 w 3137"/>
                <a:gd name="T79" fmla="*/ 1073 h 2004"/>
                <a:gd name="T80" fmla="*/ 2860 w 3137"/>
                <a:gd name="T81" fmla="*/ 973 h 2004"/>
                <a:gd name="T82" fmla="*/ 2899 w 3137"/>
                <a:gd name="T83" fmla="*/ 791 h 2004"/>
                <a:gd name="T84" fmla="*/ 2751 w 3137"/>
                <a:gd name="T85" fmla="*/ 679 h 2004"/>
                <a:gd name="T86" fmla="*/ 2474 w 3137"/>
                <a:gd name="T87" fmla="*/ 567 h 2004"/>
                <a:gd name="T88" fmla="*/ 2366 w 3137"/>
                <a:gd name="T89" fmla="*/ 508 h 2004"/>
                <a:gd name="T90" fmla="*/ 1969 w 3137"/>
                <a:gd name="T91" fmla="*/ 292 h 2004"/>
                <a:gd name="T92" fmla="*/ 1707 w 3137"/>
                <a:gd name="T93" fmla="*/ 326 h 2004"/>
                <a:gd name="T94" fmla="*/ 1639 w 3137"/>
                <a:gd name="T95" fmla="*/ 340 h 2004"/>
                <a:gd name="T96" fmla="*/ 1503 w 3137"/>
                <a:gd name="T97" fmla="*/ 346 h 2004"/>
                <a:gd name="T98" fmla="*/ 1449 w 3137"/>
                <a:gd name="T99" fmla="*/ 351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7" h="2004">
                  <a:moveTo>
                    <a:pt x="1449" y="351"/>
                  </a:moveTo>
                  <a:cubicBezTo>
                    <a:pt x="1449" y="348"/>
                    <a:pt x="1445" y="338"/>
                    <a:pt x="1446" y="327"/>
                  </a:cubicBezTo>
                  <a:cubicBezTo>
                    <a:pt x="1449" y="251"/>
                    <a:pt x="1417" y="192"/>
                    <a:pt x="1361" y="144"/>
                  </a:cubicBezTo>
                  <a:cubicBezTo>
                    <a:pt x="1228" y="32"/>
                    <a:pt x="1079" y="31"/>
                    <a:pt x="924" y="85"/>
                  </a:cubicBezTo>
                  <a:cubicBezTo>
                    <a:pt x="894" y="96"/>
                    <a:pt x="867" y="120"/>
                    <a:pt x="840" y="140"/>
                  </a:cubicBezTo>
                  <a:cubicBezTo>
                    <a:pt x="788" y="178"/>
                    <a:pt x="732" y="181"/>
                    <a:pt x="671" y="176"/>
                  </a:cubicBezTo>
                  <a:cubicBezTo>
                    <a:pt x="579" y="169"/>
                    <a:pt x="486" y="155"/>
                    <a:pt x="396" y="165"/>
                  </a:cubicBezTo>
                  <a:cubicBezTo>
                    <a:pt x="270" y="178"/>
                    <a:pt x="160" y="234"/>
                    <a:pt x="86" y="343"/>
                  </a:cubicBezTo>
                  <a:cubicBezTo>
                    <a:pt x="47" y="400"/>
                    <a:pt x="37" y="463"/>
                    <a:pt x="55" y="530"/>
                  </a:cubicBezTo>
                  <a:cubicBezTo>
                    <a:pt x="59" y="543"/>
                    <a:pt x="56" y="558"/>
                    <a:pt x="56" y="581"/>
                  </a:cubicBezTo>
                  <a:cubicBezTo>
                    <a:pt x="18" y="539"/>
                    <a:pt x="0" y="504"/>
                    <a:pt x="9" y="451"/>
                  </a:cubicBezTo>
                  <a:cubicBezTo>
                    <a:pt x="38" y="290"/>
                    <a:pt x="142" y="206"/>
                    <a:pt x="287" y="155"/>
                  </a:cubicBezTo>
                  <a:cubicBezTo>
                    <a:pt x="411" y="111"/>
                    <a:pt x="537" y="116"/>
                    <a:pt x="663" y="135"/>
                  </a:cubicBezTo>
                  <a:cubicBezTo>
                    <a:pt x="739" y="146"/>
                    <a:pt x="803" y="135"/>
                    <a:pt x="864" y="84"/>
                  </a:cubicBezTo>
                  <a:cubicBezTo>
                    <a:pt x="897" y="57"/>
                    <a:pt x="943" y="38"/>
                    <a:pt x="986" y="29"/>
                  </a:cubicBezTo>
                  <a:cubicBezTo>
                    <a:pt x="1136" y="0"/>
                    <a:pt x="1281" y="19"/>
                    <a:pt x="1408" y="112"/>
                  </a:cubicBezTo>
                  <a:cubicBezTo>
                    <a:pt x="1467" y="155"/>
                    <a:pt x="1501" y="215"/>
                    <a:pt x="1515" y="288"/>
                  </a:cubicBezTo>
                  <a:cubicBezTo>
                    <a:pt x="1517" y="301"/>
                    <a:pt x="1544" y="308"/>
                    <a:pt x="1560" y="318"/>
                  </a:cubicBezTo>
                  <a:cubicBezTo>
                    <a:pt x="1560" y="312"/>
                    <a:pt x="1560" y="307"/>
                    <a:pt x="1560" y="302"/>
                  </a:cubicBezTo>
                  <a:cubicBezTo>
                    <a:pt x="1572" y="296"/>
                    <a:pt x="1584" y="287"/>
                    <a:pt x="1597" y="285"/>
                  </a:cubicBezTo>
                  <a:cubicBezTo>
                    <a:pt x="1687" y="273"/>
                    <a:pt x="1776" y="263"/>
                    <a:pt x="1866" y="252"/>
                  </a:cubicBezTo>
                  <a:cubicBezTo>
                    <a:pt x="1990" y="237"/>
                    <a:pt x="2111" y="256"/>
                    <a:pt x="2218" y="315"/>
                  </a:cubicBezTo>
                  <a:cubicBezTo>
                    <a:pt x="2311" y="366"/>
                    <a:pt x="2410" y="419"/>
                    <a:pt x="2463" y="521"/>
                  </a:cubicBezTo>
                  <a:cubicBezTo>
                    <a:pt x="2468" y="532"/>
                    <a:pt x="2487" y="537"/>
                    <a:pt x="2501" y="541"/>
                  </a:cubicBezTo>
                  <a:cubicBezTo>
                    <a:pt x="2609" y="568"/>
                    <a:pt x="2718" y="598"/>
                    <a:pt x="2807" y="669"/>
                  </a:cubicBezTo>
                  <a:cubicBezTo>
                    <a:pt x="2853" y="704"/>
                    <a:pt x="2896" y="745"/>
                    <a:pt x="2930" y="791"/>
                  </a:cubicBezTo>
                  <a:cubicBezTo>
                    <a:pt x="2949" y="816"/>
                    <a:pt x="2955" y="858"/>
                    <a:pt x="2950" y="889"/>
                  </a:cubicBezTo>
                  <a:cubicBezTo>
                    <a:pt x="2944" y="932"/>
                    <a:pt x="2922" y="972"/>
                    <a:pt x="2907" y="1013"/>
                  </a:cubicBezTo>
                  <a:cubicBezTo>
                    <a:pt x="2907" y="1015"/>
                    <a:pt x="2905" y="1017"/>
                    <a:pt x="2904" y="1020"/>
                  </a:cubicBezTo>
                  <a:cubicBezTo>
                    <a:pt x="2895" y="1092"/>
                    <a:pt x="2887" y="1168"/>
                    <a:pt x="2940" y="1224"/>
                  </a:cubicBezTo>
                  <a:cubicBezTo>
                    <a:pt x="3008" y="1296"/>
                    <a:pt x="3043" y="1384"/>
                    <a:pt x="3077" y="1472"/>
                  </a:cubicBezTo>
                  <a:cubicBezTo>
                    <a:pt x="3137" y="1628"/>
                    <a:pt x="3119" y="1779"/>
                    <a:pt x="3040" y="1923"/>
                  </a:cubicBezTo>
                  <a:cubicBezTo>
                    <a:pt x="3018" y="1962"/>
                    <a:pt x="2988" y="1995"/>
                    <a:pt x="2940" y="2003"/>
                  </a:cubicBezTo>
                  <a:cubicBezTo>
                    <a:pt x="2930" y="2004"/>
                    <a:pt x="2919" y="2001"/>
                    <a:pt x="2909" y="2000"/>
                  </a:cubicBezTo>
                  <a:cubicBezTo>
                    <a:pt x="2908" y="1998"/>
                    <a:pt x="2907" y="1995"/>
                    <a:pt x="2907" y="1992"/>
                  </a:cubicBezTo>
                  <a:cubicBezTo>
                    <a:pt x="2915" y="1986"/>
                    <a:pt x="2922" y="1980"/>
                    <a:pt x="2931" y="1975"/>
                  </a:cubicBezTo>
                  <a:cubicBezTo>
                    <a:pt x="3020" y="1931"/>
                    <a:pt x="3058" y="1852"/>
                    <a:pt x="3075" y="1760"/>
                  </a:cubicBezTo>
                  <a:cubicBezTo>
                    <a:pt x="3098" y="1634"/>
                    <a:pt x="3057" y="1518"/>
                    <a:pt x="3007" y="1406"/>
                  </a:cubicBezTo>
                  <a:cubicBezTo>
                    <a:pt x="2990" y="1369"/>
                    <a:pt x="2964" y="1336"/>
                    <a:pt x="2941" y="1302"/>
                  </a:cubicBezTo>
                  <a:cubicBezTo>
                    <a:pt x="2893" y="1232"/>
                    <a:pt x="2863" y="1155"/>
                    <a:pt x="2849" y="1073"/>
                  </a:cubicBezTo>
                  <a:cubicBezTo>
                    <a:pt x="2843" y="1041"/>
                    <a:pt x="2856" y="1006"/>
                    <a:pt x="2860" y="973"/>
                  </a:cubicBezTo>
                  <a:cubicBezTo>
                    <a:pt x="2929" y="938"/>
                    <a:pt x="2955" y="856"/>
                    <a:pt x="2899" y="791"/>
                  </a:cubicBezTo>
                  <a:cubicBezTo>
                    <a:pt x="2858" y="743"/>
                    <a:pt x="2811" y="703"/>
                    <a:pt x="2751" y="679"/>
                  </a:cubicBezTo>
                  <a:cubicBezTo>
                    <a:pt x="2658" y="642"/>
                    <a:pt x="2564" y="609"/>
                    <a:pt x="2474" y="567"/>
                  </a:cubicBezTo>
                  <a:cubicBezTo>
                    <a:pt x="2438" y="550"/>
                    <a:pt x="2399" y="538"/>
                    <a:pt x="2366" y="508"/>
                  </a:cubicBezTo>
                  <a:cubicBezTo>
                    <a:pt x="2251" y="405"/>
                    <a:pt x="2119" y="329"/>
                    <a:pt x="1969" y="292"/>
                  </a:cubicBezTo>
                  <a:cubicBezTo>
                    <a:pt x="1880" y="270"/>
                    <a:pt x="1791" y="286"/>
                    <a:pt x="1707" y="326"/>
                  </a:cubicBezTo>
                  <a:cubicBezTo>
                    <a:pt x="1687" y="335"/>
                    <a:pt x="1662" y="336"/>
                    <a:pt x="1639" y="340"/>
                  </a:cubicBezTo>
                  <a:cubicBezTo>
                    <a:pt x="1594" y="348"/>
                    <a:pt x="1550" y="366"/>
                    <a:pt x="1503" y="346"/>
                  </a:cubicBezTo>
                  <a:cubicBezTo>
                    <a:pt x="1491" y="341"/>
                    <a:pt x="1473" y="348"/>
                    <a:pt x="144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6BA8D1F9-C496-4FBA-8980-CEAE9136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" y="796"/>
              <a:ext cx="1384" cy="476"/>
            </a:xfrm>
            <a:custGeom>
              <a:avLst/>
              <a:gdLst>
                <a:gd name="T0" fmla="*/ 889 w 2301"/>
                <a:gd name="T1" fmla="*/ 115 h 792"/>
                <a:gd name="T2" fmla="*/ 684 w 2301"/>
                <a:gd name="T3" fmla="*/ 8 h 792"/>
                <a:gd name="T4" fmla="*/ 686 w 2301"/>
                <a:gd name="T5" fmla="*/ 0 h 792"/>
                <a:gd name="T6" fmla="*/ 720 w 2301"/>
                <a:gd name="T7" fmla="*/ 6 h 792"/>
                <a:gd name="T8" fmla="*/ 882 w 2301"/>
                <a:gd name="T9" fmla="*/ 93 h 792"/>
                <a:gd name="T10" fmla="*/ 1228 w 2301"/>
                <a:gd name="T11" fmla="*/ 389 h 792"/>
                <a:gd name="T12" fmla="*/ 1334 w 2301"/>
                <a:gd name="T13" fmla="*/ 519 h 792"/>
                <a:gd name="T14" fmla="*/ 1381 w 2301"/>
                <a:gd name="T15" fmla="*/ 538 h 792"/>
                <a:gd name="T16" fmla="*/ 1521 w 2301"/>
                <a:gd name="T17" fmla="*/ 557 h 792"/>
                <a:gd name="T18" fmla="*/ 1692 w 2301"/>
                <a:gd name="T19" fmla="*/ 605 h 792"/>
                <a:gd name="T20" fmla="*/ 1890 w 2301"/>
                <a:gd name="T21" fmla="*/ 606 h 792"/>
                <a:gd name="T22" fmla="*/ 2190 w 2301"/>
                <a:gd name="T23" fmla="*/ 546 h 792"/>
                <a:gd name="T24" fmla="*/ 2301 w 2301"/>
                <a:gd name="T25" fmla="*/ 551 h 792"/>
                <a:gd name="T26" fmla="*/ 2300 w 2301"/>
                <a:gd name="T27" fmla="*/ 569 h 792"/>
                <a:gd name="T28" fmla="*/ 2211 w 2301"/>
                <a:gd name="T29" fmla="*/ 569 h 792"/>
                <a:gd name="T30" fmla="*/ 2146 w 2301"/>
                <a:gd name="T31" fmla="*/ 570 h 792"/>
                <a:gd name="T32" fmla="*/ 2064 w 2301"/>
                <a:gd name="T33" fmla="*/ 581 h 792"/>
                <a:gd name="T34" fmla="*/ 2037 w 2301"/>
                <a:gd name="T35" fmla="*/ 587 h 792"/>
                <a:gd name="T36" fmla="*/ 1693 w 2301"/>
                <a:gd name="T37" fmla="*/ 660 h 792"/>
                <a:gd name="T38" fmla="*/ 1491 w 2301"/>
                <a:gd name="T39" fmla="*/ 613 h 792"/>
                <a:gd name="T40" fmla="*/ 1181 w 2301"/>
                <a:gd name="T41" fmla="*/ 672 h 792"/>
                <a:gd name="T42" fmla="*/ 1095 w 2301"/>
                <a:gd name="T43" fmla="*/ 771 h 792"/>
                <a:gd name="T44" fmla="*/ 1073 w 2301"/>
                <a:gd name="T45" fmla="*/ 792 h 792"/>
                <a:gd name="T46" fmla="*/ 1093 w 2301"/>
                <a:gd name="T47" fmla="*/ 722 h 792"/>
                <a:gd name="T48" fmla="*/ 1272 w 2301"/>
                <a:gd name="T49" fmla="*/ 575 h 792"/>
                <a:gd name="T50" fmla="*/ 1279 w 2301"/>
                <a:gd name="T51" fmla="*/ 530 h 792"/>
                <a:gd name="T52" fmla="*/ 816 w 2301"/>
                <a:gd name="T53" fmla="*/ 152 h 792"/>
                <a:gd name="T54" fmla="*/ 457 w 2301"/>
                <a:gd name="T55" fmla="*/ 56 h 792"/>
                <a:gd name="T56" fmla="*/ 26 w 2301"/>
                <a:gd name="T57" fmla="*/ 133 h 792"/>
                <a:gd name="T58" fmla="*/ 0 w 2301"/>
                <a:gd name="T59" fmla="*/ 133 h 792"/>
                <a:gd name="T60" fmla="*/ 18 w 2301"/>
                <a:gd name="T61" fmla="*/ 112 h 792"/>
                <a:gd name="T62" fmla="*/ 335 w 2301"/>
                <a:gd name="T63" fmla="*/ 22 h 792"/>
                <a:gd name="T64" fmla="*/ 659 w 2301"/>
                <a:gd name="T65" fmla="*/ 47 h 792"/>
                <a:gd name="T66" fmla="*/ 862 w 2301"/>
                <a:gd name="T67" fmla="*/ 118 h 792"/>
                <a:gd name="T68" fmla="*/ 885 w 2301"/>
                <a:gd name="T69" fmla="*/ 125 h 792"/>
                <a:gd name="T70" fmla="*/ 889 w 2301"/>
                <a:gd name="T71" fmla="*/ 11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1" h="792">
                  <a:moveTo>
                    <a:pt x="889" y="115"/>
                  </a:moveTo>
                  <a:cubicBezTo>
                    <a:pt x="821" y="79"/>
                    <a:pt x="752" y="43"/>
                    <a:pt x="684" y="8"/>
                  </a:cubicBezTo>
                  <a:cubicBezTo>
                    <a:pt x="685" y="5"/>
                    <a:pt x="685" y="2"/>
                    <a:pt x="686" y="0"/>
                  </a:cubicBezTo>
                  <a:cubicBezTo>
                    <a:pt x="697" y="1"/>
                    <a:pt x="710" y="1"/>
                    <a:pt x="720" y="6"/>
                  </a:cubicBezTo>
                  <a:cubicBezTo>
                    <a:pt x="774" y="34"/>
                    <a:pt x="832" y="58"/>
                    <a:pt x="882" y="93"/>
                  </a:cubicBezTo>
                  <a:cubicBezTo>
                    <a:pt x="1008" y="179"/>
                    <a:pt x="1123" y="279"/>
                    <a:pt x="1228" y="389"/>
                  </a:cubicBezTo>
                  <a:cubicBezTo>
                    <a:pt x="1267" y="429"/>
                    <a:pt x="1300" y="475"/>
                    <a:pt x="1334" y="519"/>
                  </a:cubicBezTo>
                  <a:cubicBezTo>
                    <a:pt x="1347" y="535"/>
                    <a:pt x="1360" y="537"/>
                    <a:pt x="1381" y="538"/>
                  </a:cubicBezTo>
                  <a:cubicBezTo>
                    <a:pt x="1428" y="539"/>
                    <a:pt x="1475" y="546"/>
                    <a:pt x="1521" y="557"/>
                  </a:cubicBezTo>
                  <a:cubicBezTo>
                    <a:pt x="1579" y="570"/>
                    <a:pt x="1636" y="588"/>
                    <a:pt x="1692" y="605"/>
                  </a:cubicBezTo>
                  <a:cubicBezTo>
                    <a:pt x="1758" y="624"/>
                    <a:pt x="1822" y="623"/>
                    <a:pt x="1890" y="606"/>
                  </a:cubicBezTo>
                  <a:cubicBezTo>
                    <a:pt x="1989" y="582"/>
                    <a:pt x="2085" y="542"/>
                    <a:pt x="2190" y="546"/>
                  </a:cubicBezTo>
                  <a:cubicBezTo>
                    <a:pt x="2227" y="548"/>
                    <a:pt x="2264" y="550"/>
                    <a:pt x="2301" y="551"/>
                  </a:cubicBezTo>
                  <a:cubicBezTo>
                    <a:pt x="2301" y="557"/>
                    <a:pt x="2301" y="563"/>
                    <a:pt x="2300" y="569"/>
                  </a:cubicBezTo>
                  <a:cubicBezTo>
                    <a:pt x="2271" y="569"/>
                    <a:pt x="2241" y="568"/>
                    <a:pt x="2211" y="569"/>
                  </a:cubicBezTo>
                  <a:cubicBezTo>
                    <a:pt x="2189" y="569"/>
                    <a:pt x="2168" y="568"/>
                    <a:pt x="2146" y="570"/>
                  </a:cubicBezTo>
                  <a:cubicBezTo>
                    <a:pt x="2119" y="573"/>
                    <a:pt x="2091" y="577"/>
                    <a:pt x="2064" y="581"/>
                  </a:cubicBezTo>
                  <a:cubicBezTo>
                    <a:pt x="2055" y="582"/>
                    <a:pt x="2044" y="582"/>
                    <a:pt x="2037" y="587"/>
                  </a:cubicBezTo>
                  <a:cubicBezTo>
                    <a:pt x="1932" y="656"/>
                    <a:pt x="1816" y="673"/>
                    <a:pt x="1693" y="660"/>
                  </a:cubicBezTo>
                  <a:cubicBezTo>
                    <a:pt x="1623" y="653"/>
                    <a:pt x="1558" y="634"/>
                    <a:pt x="1491" y="613"/>
                  </a:cubicBezTo>
                  <a:cubicBezTo>
                    <a:pt x="1380" y="578"/>
                    <a:pt x="1271" y="587"/>
                    <a:pt x="1181" y="672"/>
                  </a:cubicBezTo>
                  <a:cubicBezTo>
                    <a:pt x="1149" y="702"/>
                    <a:pt x="1123" y="738"/>
                    <a:pt x="1095" y="771"/>
                  </a:cubicBezTo>
                  <a:cubicBezTo>
                    <a:pt x="1089" y="778"/>
                    <a:pt x="1082" y="783"/>
                    <a:pt x="1073" y="792"/>
                  </a:cubicBezTo>
                  <a:cubicBezTo>
                    <a:pt x="1063" y="760"/>
                    <a:pt x="1075" y="739"/>
                    <a:pt x="1093" y="722"/>
                  </a:cubicBezTo>
                  <a:cubicBezTo>
                    <a:pt x="1148" y="667"/>
                    <a:pt x="1197" y="606"/>
                    <a:pt x="1272" y="575"/>
                  </a:cubicBezTo>
                  <a:cubicBezTo>
                    <a:pt x="1290" y="568"/>
                    <a:pt x="1298" y="554"/>
                    <a:pt x="1279" y="530"/>
                  </a:cubicBezTo>
                  <a:cubicBezTo>
                    <a:pt x="1153" y="368"/>
                    <a:pt x="995" y="246"/>
                    <a:pt x="816" y="152"/>
                  </a:cubicBezTo>
                  <a:cubicBezTo>
                    <a:pt x="705" y="94"/>
                    <a:pt x="585" y="59"/>
                    <a:pt x="457" y="56"/>
                  </a:cubicBezTo>
                  <a:cubicBezTo>
                    <a:pt x="308" y="53"/>
                    <a:pt x="166" y="82"/>
                    <a:pt x="26" y="133"/>
                  </a:cubicBezTo>
                  <a:cubicBezTo>
                    <a:pt x="19" y="136"/>
                    <a:pt x="9" y="133"/>
                    <a:pt x="0" y="133"/>
                  </a:cubicBezTo>
                  <a:cubicBezTo>
                    <a:pt x="6" y="126"/>
                    <a:pt x="10" y="116"/>
                    <a:pt x="18" y="112"/>
                  </a:cubicBezTo>
                  <a:cubicBezTo>
                    <a:pt x="118" y="62"/>
                    <a:pt x="225" y="38"/>
                    <a:pt x="335" y="22"/>
                  </a:cubicBezTo>
                  <a:cubicBezTo>
                    <a:pt x="446" y="5"/>
                    <a:pt x="553" y="25"/>
                    <a:pt x="659" y="47"/>
                  </a:cubicBezTo>
                  <a:cubicBezTo>
                    <a:pt x="729" y="61"/>
                    <a:pt x="795" y="94"/>
                    <a:pt x="862" y="118"/>
                  </a:cubicBezTo>
                  <a:cubicBezTo>
                    <a:pt x="870" y="121"/>
                    <a:pt x="877" y="123"/>
                    <a:pt x="885" y="125"/>
                  </a:cubicBezTo>
                  <a:cubicBezTo>
                    <a:pt x="886" y="122"/>
                    <a:pt x="888" y="119"/>
                    <a:pt x="88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C3289A5D-2B85-4A37-ABA4-BC753511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" y="1008"/>
              <a:ext cx="520" cy="119"/>
            </a:xfrm>
            <a:custGeom>
              <a:avLst/>
              <a:gdLst>
                <a:gd name="T0" fmla="*/ 862 w 864"/>
                <a:gd name="T1" fmla="*/ 95 h 198"/>
                <a:gd name="T2" fmla="*/ 425 w 864"/>
                <a:gd name="T3" fmla="*/ 44 h 198"/>
                <a:gd name="T4" fmla="*/ 9 w 864"/>
                <a:gd name="T5" fmla="*/ 198 h 198"/>
                <a:gd name="T6" fmla="*/ 0 w 864"/>
                <a:gd name="T7" fmla="*/ 187 h 198"/>
                <a:gd name="T8" fmla="*/ 24 w 864"/>
                <a:gd name="T9" fmla="*/ 156 h 198"/>
                <a:gd name="T10" fmla="*/ 409 w 864"/>
                <a:gd name="T11" fmla="*/ 6 h 198"/>
                <a:gd name="T12" fmla="*/ 650 w 864"/>
                <a:gd name="T13" fmla="*/ 5 h 198"/>
                <a:gd name="T14" fmla="*/ 849 w 864"/>
                <a:gd name="T15" fmla="*/ 73 h 198"/>
                <a:gd name="T16" fmla="*/ 864 w 864"/>
                <a:gd name="T17" fmla="*/ 85 h 198"/>
                <a:gd name="T18" fmla="*/ 862 w 864"/>
                <a:gd name="T1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" h="198">
                  <a:moveTo>
                    <a:pt x="862" y="95"/>
                  </a:moveTo>
                  <a:cubicBezTo>
                    <a:pt x="720" y="44"/>
                    <a:pt x="576" y="8"/>
                    <a:pt x="425" y="44"/>
                  </a:cubicBezTo>
                  <a:cubicBezTo>
                    <a:pt x="280" y="79"/>
                    <a:pt x="135" y="111"/>
                    <a:pt x="9" y="198"/>
                  </a:cubicBezTo>
                  <a:cubicBezTo>
                    <a:pt x="6" y="194"/>
                    <a:pt x="3" y="191"/>
                    <a:pt x="0" y="187"/>
                  </a:cubicBezTo>
                  <a:cubicBezTo>
                    <a:pt x="8" y="177"/>
                    <a:pt x="15" y="165"/>
                    <a:pt x="24" y="156"/>
                  </a:cubicBezTo>
                  <a:cubicBezTo>
                    <a:pt x="134" y="59"/>
                    <a:pt x="265" y="13"/>
                    <a:pt x="409" y="6"/>
                  </a:cubicBezTo>
                  <a:cubicBezTo>
                    <a:pt x="489" y="2"/>
                    <a:pt x="570" y="0"/>
                    <a:pt x="650" y="5"/>
                  </a:cubicBezTo>
                  <a:cubicBezTo>
                    <a:pt x="721" y="10"/>
                    <a:pt x="788" y="33"/>
                    <a:pt x="849" y="73"/>
                  </a:cubicBezTo>
                  <a:cubicBezTo>
                    <a:pt x="854" y="76"/>
                    <a:pt x="859" y="81"/>
                    <a:pt x="864" y="85"/>
                  </a:cubicBezTo>
                  <a:cubicBezTo>
                    <a:pt x="864" y="88"/>
                    <a:pt x="863" y="91"/>
                    <a:pt x="86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CE30A797-D207-4BB6-8125-FB98FA9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" y="869"/>
              <a:ext cx="259" cy="249"/>
            </a:xfrm>
            <a:custGeom>
              <a:avLst/>
              <a:gdLst>
                <a:gd name="T0" fmla="*/ 383 w 431"/>
                <a:gd name="T1" fmla="*/ 8 h 413"/>
                <a:gd name="T2" fmla="*/ 52 w 431"/>
                <a:gd name="T3" fmla="*/ 328 h 413"/>
                <a:gd name="T4" fmla="*/ 231 w 431"/>
                <a:gd name="T5" fmla="*/ 233 h 413"/>
                <a:gd name="T6" fmla="*/ 379 w 431"/>
                <a:gd name="T7" fmla="*/ 129 h 413"/>
                <a:gd name="T8" fmla="*/ 427 w 431"/>
                <a:gd name="T9" fmla="*/ 107 h 413"/>
                <a:gd name="T10" fmla="*/ 431 w 431"/>
                <a:gd name="T11" fmla="*/ 115 h 413"/>
                <a:gd name="T12" fmla="*/ 378 w 431"/>
                <a:gd name="T13" fmla="*/ 152 h 413"/>
                <a:gd name="T14" fmla="*/ 137 w 431"/>
                <a:gd name="T15" fmla="*/ 340 h 413"/>
                <a:gd name="T16" fmla="*/ 91 w 431"/>
                <a:gd name="T17" fmla="*/ 392 h 413"/>
                <a:gd name="T18" fmla="*/ 4 w 431"/>
                <a:gd name="T19" fmla="*/ 385 h 413"/>
                <a:gd name="T20" fmla="*/ 7 w 431"/>
                <a:gd name="T21" fmla="*/ 361 h 413"/>
                <a:gd name="T22" fmla="*/ 321 w 431"/>
                <a:gd name="T23" fmla="*/ 31 h 413"/>
                <a:gd name="T24" fmla="*/ 378 w 431"/>
                <a:gd name="T25" fmla="*/ 0 h 413"/>
                <a:gd name="T26" fmla="*/ 383 w 431"/>
                <a:gd name="T27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413">
                  <a:moveTo>
                    <a:pt x="383" y="8"/>
                  </a:moveTo>
                  <a:cubicBezTo>
                    <a:pt x="250" y="92"/>
                    <a:pt x="158" y="217"/>
                    <a:pt x="52" y="328"/>
                  </a:cubicBezTo>
                  <a:cubicBezTo>
                    <a:pt x="133" y="335"/>
                    <a:pt x="176" y="274"/>
                    <a:pt x="231" y="233"/>
                  </a:cubicBezTo>
                  <a:cubicBezTo>
                    <a:pt x="279" y="197"/>
                    <a:pt x="329" y="162"/>
                    <a:pt x="379" y="129"/>
                  </a:cubicBezTo>
                  <a:cubicBezTo>
                    <a:pt x="393" y="119"/>
                    <a:pt x="411" y="114"/>
                    <a:pt x="427" y="107"/>
                  </a:cubicBezTo>
                  <a:cubicBezTo>
                    <a:pt x="428" y="109"/>
                    <a:pt x="430" y="112"/>
                    <a:pt x="431" y="115"/>
                  </a:cubicBezTo>
                  <a:cubicBezTo>
                    <a:pt x="414" y="127"/>
                    <a:pt x="395" y="138"/>
                    <a:pt x="378" y="152"/>
                  </a:cubicBezTo>
                  <a:cubicBezTo>
                    <a:pt x="297" y="214"/>
                    <a:pt x="216" y="276"/>
                    <a:pt x="137" y="340"/>
                  </a:cubicBezTo>
                  <a:cubicBezTo>
                    <a:pt x="119" y="354"/>
                    <a:pt x="108" y="376"/>
                    <a:pt x="91" y="392"/>
                  </a:cubicBezTo>
                  <a:cubicBezTo>
                    <a:pt x="71" y="413"/>
                    <a:pt x="20" y="409"/>
                    <a:pt x="4" y="385"/>
                  </a:cubicBezTo>
                  <a:cubicBezTo>
                    <a:pt x="0" y="380"/>
                    <a:pt x="3" y="367"/>
                    <a:pt x="7" y="361"/>
                  </a:cubicBezTo>
                  <a:cubicBezTo>
                    <a:pt x="98" y="238"/>
                    <a:pt x="200" y="126"/>
                    <a:pt x="321" y="31"/>
                  </a:cubicBezTo>
                  <a:cubicBezTo>
                    <a:pt x="338" y="18"/>
                    <a:pt x="359" y="10"/>
                    <a:pt x="378" y="0"/>
                  </a:cubicBezTo>
                  <a:cubicBezTo>
                    <a:pt x="379" y="3"/>
                    <a:pt x="381" y="6"/>
                    <a:pt x="38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D9322FF3-1BAB-4F99-8B58-3C42B2F9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" y="415"/>
              <a:ext cx="193" cy="400"/>
            </a:xfrm>
            <a:custGeom>
              <a:avLst/>
              <a:gdLst>
                <a:gd name="T0" fmla="*/ 300 w 322"/>
                <a:gd name="T1" fmla="*/ 657 h 665"/>
                <a:gd name="T2" fmla="*/ 167 w 322"/>
                <a:gd name="T3" fmla="*/ 276 h 665"/>
                <a:gd name="T4" fmla="*/ 26 w 322"/>
                <a:gd name="T5" fmla="*/ 49 h 665"/>
                <a:gd name="T6" fmla="*/ 0 w 322"/>
                <a:gd name="T7" fmla="*/ 7 h 665"/>
                <a:gd name="T8" fmla="*/ 9 w 322"/>
                <a:gd name="T9" fmla="*/ 0 h 665"/>
                <a:gd name="T10" fmla="*/ 42 w 322"/>
                <a:gd name="T11" fmla="*/ 31 h 665"/>
                <a:gd name="T12" fmla="*/ 238 w 322"/>
                <a:gd name="T13" fmla="*/ 350 h 665"/>
                <a:gd name="T14" fmla="*/ 318 w 322"/>
                <a:gd name="T15" fmla="*/ 612 h 665"/>
                <a:gd name="T16" fmla="*/ 322 w 322"/>
                <a:gd name="T17" fmla="*/ 657 h 665"/>
                <a:gd name="T18" fmla="*/ 302 w 322"/>
                <a:gd name="T19" fmla="*/ 665 h 665"/>
                <a:gd name="T20" fmla="*/ 300 w 322"/>
                <a:gd name="T21" fmla="*/ 65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665">
                  <a:moveTo>
                    <a:pt x="300" y="657"/>
                  </a:moveTo>
                  <a:cubicBezTo>
                    <a:pt x="256" y="530"/>
                    <a:pt x="220" y="400"/>
                    <a:pt x="167" y="276"/>
                  </a:cubicBezTo>
                  <a:cubicBezTo>
                    <a:pt x="132" y="195"/>
                    <a:pt x="73" y="125"/>
                    <a:pt x="26" y="49"/>
                  </a:cubicBezTo>
                  <a:cubicBezTo>
                    <a:pt x="17" y="35"/>
                    <a:pt x="9" y="21"/>
                    <a:pt x="0" y="7"/>
                  </a:cubicBezTo>
                  <a:cubicBezTo>
                    <a:pt x="3" y="5"/>
                    <a:pt x="6" y="2"/>
                    <a:pt x="9" y="0"/>
                  </a:cubicBezTo>
                  <a:cubicBezTo>
                    <a:pt x="20" y="10"/>
                    <a:pt x="32" y="19"/>
                    <a:pt x="42" y="31"/>
                  </a:cubicBezTo>
                  <a:cubicBezTo>
                    <a:pt x="125" y="126"/>
                    <a:pt x="184" y="236"/>
                    <a:pt x="238" y="350"/>
                  </a:cubicBezTo>
                  <a:cubicBezTo>
                    <a:pt x="278" y="434"/>
                    <a:pt x="297" y="523"/>
                    <a:pt x="318" y="612"/>
                  </a:cubicBezTo>
                  <a:cubicBezTo>
                    <a:pt x="321" y="626"/>
                    <a:pt x="322" y="642"/>
                    <a:pt x="322" y="657"/>
                  </a:cubicBezTo>
                  <a:cubicBezTo>
                    <a:pt x="322" y="660"/>
                    <a:pt x="309" y="663"/>
                    <a:pt x="302" y="665"/>
                  </a:cubicBezTo>
                  <a:cubicBezTo>
                    <a:pt x="301" y="663"/>
                    <a:pt x="300" y="660"/>
                    <a:pt x="300" y="6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42DBF82E-22AD-4E04-AEFF-C899DC89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" y="608"/>
              <a:ext cx="317" cy="341"/>
            </a:xfrm>
            <a:custGeom>
              <a:avLst/>
              <a:gdLst>
                <a:gd name="T0" fmla="*/ 35 w 527"/>
                <a:gd name="T1" fmla="*/ 567 h 567"/>
                <a:gd name="T2" fmla="*/ 527 w 527"/>
                <a:gd name="T3" fmla="*/ 0 h 567"/>
                <a:gd name="T4" fmla="*/ 328 w 527"/>
                <a:gd name="T5" fmla="*/ 146 h 567"/>
                <a:gd name="T6" fmla="*/ 162 w 527"/>
                <a:gd name="T7" fmla="*/ 342 h 567"/>
                <a:gd name="T8" fmla="*/ 35 w 527"/>
                <a:gd name="T9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67">
                  <a:moveTo>
                    <a:pt x="35" y="567"/>
                  </a:moveTo>
                  <a:cubicBezTo>
                    <a:pt x="0" y="429"/>
                    <a:pt x="346" y="35"/>
                    <a:pt x="527" y="0"/>
                  </a:cubicBezTo>
                  <a:cubicBezTo>
                    <a:pt x="461" y="49"/>
                    <a:pt x="392" y="95"/>
                    <a:pt x="328" y="146"/>
                  </a:cubicBezTo>
                  <a:cubicBezTo>
                    <a:pt x="260" y="200"/>
                    <a:pt x="206" y="267"/>
                    <a:pt x="162" y="342"/>
                  </a:cubicBezTo>
                  <a:cubicBezTo>
                    <a:pt x="120" y="414"/>
                    <a:pt x="80" y="487"/>
                    <a:pt x="35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C71F8C8B-5F73-4AAD-877D-40495B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" y="806"/>
              <a:ext cx="197" cy="238"/>
            </a:xfrm>
            <a:custGeom>
              <a:avLst/>
              <a:gdLst>
                <a:gd name="T0" fmla="*/ 328 w 328"/>
                <a:gd name="T1" fmla="*/ 4 h 396"/>
                <a:gd name="T2" fmla="*/ 300 w 328"/>
                <a:gd name="T3" fmla="*/ 45 h 396"/>
                <a:gd name="T4" fmla="*/ 69 w 328"/>
                <a:gd name="T5" fmla="*/ 358 h 396"/>
                <a:gd name="T6" fmla="*/ 34 w 328"/>
                <a:gd name="T7" fmla="*/ 392 h 396"/>
                <a:gd name="T8" fmla="*/ 9 w 328"/>
                <a:gd name="T9" fmla="*/ 390 h 396"/>
                <a:gd name="T10" fmla="*/ 1 w 328"/>
                <a:gd name="T11" fmla="*/ 367 h 396"/>
                <a:gd name="T12" fmla="*/ 107 w 328"/>
                <a:gd name="T13" fmla="*/ 245 h 396"/>
                <a:gd name="T14" fmla="*/ 128 w 328"/>
                <a:gd name="T15" fmla="*/ 224 h 396"/>
                <a:gd name="T16" fmla="*/ 302 w 328"/>
                <a:gd name="T17" fmla="*/ 16 h 396"/>
                <a:gd name="T18" fmla="*/ 322 w 328"/>
                <a:gd name="T19" fmla="*/ 0 h 396"/>
                <a:gd name="T20" fmla="*/ 328 w 328"/>
                <a:gd name="T21" fmla="*/ 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396">
                  <a:moveTo>
                    <a:pt x="328" y="4"/>
                  </a:moveTo>
                  <a:cubicBezTo>
                    <a:pt x="319" y="18"/>
                    <a:pt x="311" y="33"/>
                    <a:pt x="300" y="45"/>
                  </a:cubicBezTo>
                  <a:cubicBezTo>
                    <a:pt x="216" y="145"/>
                    <a:pt x="134" y="245"/>
                    <a:pt x="69" y="358"/>
                  </a:cubicBezTo>
                  <a:cubicBezTo>
                    <a:pt x="61" y="372"/>
                    <a:pt x="47" y="383"/>
                    <a:pt x="34" y="392"/>
                  </a:cubicBezTo>
                  <a:cubicBezTo>
                    <a:pt x="28" y="396"/>
                    <a:pt x="15" y="395"/>
                    <a:pt x="9" y="390"/>
                  </a:cubicBezTo>
                  <a:cubicBezTo>
                    <a:pt x="4" y="386"/>
                    <a:pt x="0" y="375"/>
                    <a:pt x="1" y="367"/>
                  </a:cubicBezTo>
                  <a:cubicBezTo>
                    <a:pt x="7" y="310"/>
                    <a:pt x="50" y="262"/>
                    <a:pt x="107" y="245"/>
                  </a:cubicBezTo>
                  <a:cubicBezTo>
                    <a:pt x="115" y="242"/>
                    <a:pt x="122" y="232"/>
                    <a:pt x="128" y="224"/>
                  </a:cubicBezTo>
                  <a:cubicBezTo>
                    <a:pt x="186" y="155"/>
                    <a:pt x="244" y="85"/>
                    <a:pt x="302" y="16"/>
                  </a:cubicBezTo>
                  <a:cubicBezTo>
                    <a:pt x="308" y="9"/>
                    <a:pt x="315" y="5"/>
                    <a:pt x="322" y="0"/>
                  </a:cubicBezTo>
                  <a:cubicBezTo>
                    <a:pt x="324" y="1"/>
                    <a:pt x="326" y="3"/>
                    <a:pt x="3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47DFBD23-8D3E-44A1-A604-C2B19562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710"/>
              <a:ext cx="83" cy="271"/>
            </a:xfrm>
            <a:custGeom>
              <a:avLst/>
              <a:gdLst>
                <a:gd name="T0" fmla="*/ 63 w 137"/>
                <a:gd name="T1" fmla="*/ 244 h 451"/>
                <a:gd name="T2" fmla="*/ 88 w 137"/>
                <a:gd name="T3" fmla="*/ 322 h 451"/>
                <a:gd name="T4" fmla="*/ 13 w 137"/>
                <a:gd name="T5" fmla="*/ 451 h 451"/>
                <a:gd name="T6" fmla="*/ 0 w 137"/>
                <a:gd name="T7" fmla="*/ 448 h 451"/>
                <a:gd name="T8" fmla="*/ 13 w 137"/>
                <a:gd name="T9" fmla="*/ 332 h 451"/>
                <a:gd name="T10" fmla="*/ 103 w 137"/>
                <a:gd name="T11" fmla="*/ 57 h 451"/>
                <a:gd name="T12" fmla="*/ 127 w 137"/>
                <a:gd name="T13" fmla="*/ 0 h 451"/>
                <a:gd name="T14" fmla="*/ 137 w 137"/>
                <a:gd name="T15" fmla="*/ 3 h 451"/>
                <a:gd name="T16" fmla="*/ 63 w 137"/>
                <a:gd name="T17" fmla="*/ 24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451">
                  <a:moveTo>
                    <a:pt x="63" y="244"/>
                  </a:moveTo>
                  <a:cubicBezTo>
                    <a:pt x="102" y="260"/>
                    <a:pt x="91" y="295"/>
                    <a:pt x="88" y="322"/>
                  </a:cubicBezTo>
                  <a:cubicBezTo>
                    <a:pt x="84" y="376"/>
                    <a:pt x="50" y="415"/>
                    <a:pt x="13" y="451"/>
                  </a:cubicBezTo>
                  <a:cubicBezTo>
                    <a:pt x="9" y="450"/>
                    <a:pt x="4" y="449"/>
                    <a:pt x="0" y="448"/>
                  </a:cubicBezTo>
                  <a:cubicBezTo>
                    <a:pt x="4" y="409"/>
                    <a:pt x="2" y="369"/>
                    <a:pt x="13" y="332"/>
                  </a:cubicBezTo>
                  <a:cubicBezTo>
                    <a:pt x="40" y="239"/>
                    <a:pt x="72" y="148"/>
                    <a:pt x="103" y="57"/>
                  </a:cubicBezTo>
                  <a:cubicBezTo>
                    <a:pt x="110" y="38"/>
                    <a:pt x="119" y="19"/>
                    <a:pt x="127" y="0"/>
                  </a:cubicBezTo>
                  <a:cubicBezTo>
                    <a:pt x="130" y="1"/>
                    <a:pt x="133" y="2"/>
                    <a:pt x="137" y="3"/>
                  </a:cubicBezTo>
                  <a:cubicBezTo>
                    <a:pt x="112" y="82"/>
                    <a:pt x="88" y="161"/>
                    <a:pt x="6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C116B48-E228-493D-A025-BF3BDE0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" y="671"/>
              <a:ext cx="51" cy="225"/>
            </a:xfrm>
            <a:custGeom>
              <a:avLst/>
              <a:gdLst>
                <a:gd name="T0" fmla="*/ 20 w 85"/>
                <a:gd name="T1" fmla="*/ 375 h 375"/>
                <a:gd name="T2" fmla="*/ 10 w 85"/>
                <a:gd name="T3" fmla="*/ 232 h 375"/>
                <a:gd name="T4" fmla="*/ 18 w 85"/>
                <a:gd name="T5" fmla="*/ 107 h 375"/>
                <a:gd name="T6" fmla="*/ 18 w 85"/>
                <a:gd name="T7" fmla="*/ 1 h 375"/>
                <a:gd name="T8" fmla="*/ 27 w 85"/>
                <a:gd name="T9" fmla="*/ 0 h 375"/>
                <a:gd name="T10" fmla="*/ 33 w 85"/>
                <a:gd name="T11" fmla="*/ 34 h 375"/>
                <a:gd name="T12" fmla="*/ 40 w 85"/>
                <a:gd name="T13" fmla="*/ 139 h 375"/>
                <a:gd name="T14" fmla="*/ 61 w 85"/>
                <a:gd name="T15" fmla="*/ 188 h 375"/>
                <a:gd name="T16" fmla="*/ 82 w 85"/>
                <a:gd name="T17" fmla="*/ 252 h 375"/>
                <a:gd name="T18" fmla="*/ 20 w 85"/>
                <a:gd name="T1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75">
                  <a:moveTo>
                    <a:pt x="20" y="375"/>
                  </a:moveTo>
                  <a:cubicBezTo>
                    <a:pt x="0" y="326"/>
                    <a:pt x="1" y="280"/>
                    <a:pt x="10" y="232"/>
                  </a:cubicBezTo>
                  <a:cubicBezTo>
                    <a:pt x="18" y="191"/>
                    <a:pt x="16" y="149"/>
                    <a:pt x="18" y="107"/>
                  </a:cubicBezTo>
                  <a:cubicBezTo>
                    <a:pt x="19" y="72"/>
                    <a:pt x="18" y="37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9" y="11"/>
                    <a:pt x="32" y="23"/>
                    <a:pt x="33" y="34"/>
                  </a:cubicBezTo>
                  <a:cubicBezTo>
                    <a:pt x="36" y="69"/>
                    <a:pt x="37" y="104"/>
                    <a:pt x="40" y="139"/>
                  </a:cubicBezTo>
                  <a:cubicBezTo>
                    <a:pt x="41" y="157"/>
                    <a:pt x="40" y="173"/>
                    <a:pt x="61" y="188"/>
                  </a:cubicBezTo>
                  <a:cubicBezTo>
                    <a:pt x="76" y="198"/>
                    <a:pt x="81" y="229"/>
                    <a:pt x="82" y="252"/>
                  </a:cubicBezTo>
                  <a:cubicBezTo>
                    <a:pt x="85" y="302"/>
                    <a:pt x="63" y="343"/>
                    <a:pt x="2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EF31BD45-14EB-4B96-82F7-68A91E3E1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" y="853"/>
              <a:ext cx="85" cy="110"/>
            </a:xfrm>
            <a:custGeom>
              <a:avLst/>
              <a:gdLst>
                <a:gd name="T0" fmla="*/ 41 w 140"/>
                <a:gd name="T1" fmla="*/ 0 h 183"/>
                <a:gd name="T2" fmla="*/ 126 w 140"/>
                <a:gd name="T3" fmla="*/ 181 h 183"/>
                <a:gd name="T4" fmla="*/ 100 w 140"/>
                <a:gd name="T5" fmla="*/ 183 h 183"/>
                <a:gd name="T6" fmla="*/ 40 w 140"/>
                <a:gd name="T7" fmla="*/ 163 h 183"/>
                <a:gd name="T8" fmla="*/ 30 w 140"/>
                <a:gd name="T9" fmla="*/ 68 h 183"/>
                <a:gd name="T10" fmla="*/ 41 w 140"/>
                <a:gd name="T11" fmla="*/ 0 h 183"/>
                <a:gd name="T12" fmla="*/ 79 w 140"/>
                <a:gd name="T13" fmla="*/ 156 h 183"/>
                <a:gd name="T14" fmla="*/ 92 w 140"/>
                <a:gd name="T15" fmla="*/ 155 h 183"/>
                <a:gd name="T16" fmla="*/ 87 w 140"/>
                <a:gd name="T17" fmla="*/ 53 h 183"/>
                <a:gd name="T18" fmla="*/ 79 w 140"/>
                <a:gd name="T19" fmla="*/ 54 h 183"/>
                <a:gd name="T20" fmla="*/ 79 w 140"/>
                <a:gd name="T21" fmla="*/ 15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83">
                  <a:moveTo>
                    <a:pt x="41" y="0"/>
                  </a:moveTo>
                  <a:cubicBezTo>
                    <a:pt x="123" y="19"/>
                    <a:pt x="140" y="56"/>
                    <a:pt x="126" y="181"/>
                  </a:cubicBezTo>
                  <a:cubicBezTo>
                    <a:pt x="118" y="182"/>
                    <a:pt x="109" y="183"/>
                    <a:pt x="100" y="183"/>
                  </a:cubicBezTo>
                  <a:cubicBezTo>
                    <a:pt x="79" y="182"/>
                    <a:pt x="62" y="181"/>
                    <a:pt x="40" y="163"/>
                  </a:cubicBezTo>
                  <a:cubicBezTo>
                    <a:pt x="0" y="130"/>
                    <a:pt x="31" y="99"/>
                    <a:pt x="30" y="68"/>
                  </a:cubicBezTo>
                  <a:cubicBezTo>
                    <a:pt x="29" y="45"/>
                    <a:pt x="37" y="22"/>
                    <a:pt x="41" y="0"/>
                  </a:cubicBezTo>
                  <a:close/>
                  <a:moveTo>
                    <a:pt x="79" y="156"/>
                  </a:moveTo>
                  <a:cubicBezTo>
                    <a:pt x="84" y="156"/>
                    <a:pt x="88" y="156"/>
                    <a:pt x="92" y="155"/>
                  </a:cubicBezTo>
                  <a:cubicBezTo>
                    <a:pt x="91" y="121"/>
                    <a:pt x="89" y="87"/>
                    <a:pt x="87" y="53"/>
                  </a:cubicBezTo>
                  <a:cubicBezTo>
                    <a:pt x="84" y="54"/>
                    <a:pt x="82" y="54"/>
                    <a:pt x="79" y="54"/>
                  </a:cubicBezTo>
                  <a:cubicBezTo>
                    <a:pt x="79" y="88"/>
                    <a:pt x="79" y="122"/>
                    <a:pt x="7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24E8C446-2A1A-4FE7-8928-DBC5ED6A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" y="735"/>
              <a:ext cx="195" cy="257"/>
            </a:xfrm>
            <a:custGeom>
              <a:avLst/>
              <a:gdLst>
                <a:gd name="T0" fmla="*/ 11 w 324"/>
                <a:gd name="T1" fmla="*/ 0 h 428"/>
                <a:gd name="T2" fmla="*/ 324 w 324"/>
                <a:gd name="T3" fmla="*/ 417 h 428"/>
                <a:gd name="T4" fmla="*/ 313 w 324"/>
                <a:gd name="T5" fmla="*/ 428 h 428"/>
                <a:gd name="T6" fmla="*/ 261 w 324"/>
                <a:gd name="T7" fmla="*/ 382 h 428"/>
                <a:gd name="T8" fmla="*/ 217 w 324"/>
                <a:gd name="T9" fmla="*/ 318 h 428"/>
                <a:gd name="T10" fmla="*/ 277 w 324"/>
                <a:gd name="T11" fmla="*/ 318 h 428"/>
                <a:gd name="T12" fmla="*/ 143 w 324"/>
                <a:gd name="T13" fmla="*/ 154 h 428"/>
                <a:gd name="T14" fmla="*/ 0 w 324"/>
                <a:gd name="T15" fmla="*/ 8 h 428"/>
                <a:gd name="T16" fmla="*/ 11 w 324"/>
                <a:gd name="T1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28">
                  <a:moveTo>
                    <a:pt x="11" y="0"/>
                  </a:moveTo>
                  <a:cubicBezTo>
                    <a:pt x="145" y="116"/>
                    <a:pt x="276" y="235"/>
                    <a:pt x="324" y="417"/>
                  </a:cubicBezTo>
                  <a:cubicBezTo>
                    <a:pt x="320" y="421"/>
                    <a:pt x="317" y="424"/>
                    <a:pt x="313" y="428"/>
                  </a:cubicBezTo>
                  <a:cubicBezTo>
                    <a:pt x="296" y="413"/>
                    <a:pt x="276" y="399"/>
                    <a:pt x="261" y="382"/>
                  </a:cubicBezTo>
                  <a:cubicBezTo>
                    <a:pt x="245" y="365"/>
                    <a:pt x="234" y="343"/>
                    <a:pt x="217" y="318"/>
                  </a:cubicBezTo>
                  <a:cubicBezTo>
                    <a:pt x="237" y="318"/>
                    <a:pt x="252" y="318"/>
                    <a:pt x="277" y="318"/>
                  </a:cubicBezTo>
                  <a:cubicBezTo>
                    <a:pt x="229" y="259"/>
                    <a:pt x="188" y="205"/>
                    <a:pt x="143" y="154"/>
                  </a:cubicBezTo>
                  <a:cubicBezTo>
                    <a:pt x="97" y="103"/>
                    <a:pt x="48" y="56"/>
                    <a:pt x="0" y="8"/>
                  </a:cubicBezTo>
                  <a:cubicBezTo>
                    <a:pt x="4" y="5"/>
                    <a:pt x="7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15A2F963-B1A6-4DEA-A86C-4E0BBAA0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" y="698"/>
              <a:ext cx="136" cy="212"/>
            </a:xfrm>
            <a:custGeom>
              <a:avLst/>
              <a:gdLst>
                <a:gd name="T0" fmla="*/ 8 w 227"/>
                <a:gd name="T1" fmla="*/ 0 h 352"/>
                <a:gd name="T2" fmla="*/ 227 w 227"/>
                <a:gd name="T3" fmla="*/ 347 h 352"/>
                <a:gd name="T4" fmla="*/ 220 w 227"/>
                <a:gd name="T5" fmla="*/ 352 h 352"/>
                <a:gd name="T6" fmla="*/ 0 w 227"/>
                <a:gd name="T7" fmla="*/ 6 h 352"/>
                <a:gd name="T8" fmla="*/ 8 w 22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52">
                  <a:moveTo>
                    <a:pt x="8" y="0"/>
                  </a:moveTo>
                  <a:cubicBezTo>
                    <a:pt x="103" y="102"/>
                    <a:pt x="176" y="218"/>
                    <a:pt x="227" y="347"/>
                  </a:cubicBezTo>
                  <a:cubicBezTo>
                    <a:pt x="225" y="349"/>
                    <a:pt x="222" y="350"/>
                    <a:pt x="220" y="352"/>
                  </a:cubicBezTo>
                  <a:cubicBezTo>
                    <a:pt x="147" y="237"/>
                    <a:pt x="74" y="121"/>
                    <a:pt x="0" y="6"/>
                  </a:cubicBezTo>
                  <a:cubicBezTo>
                    <a:pt x="3" y="4"/>
                    <a:pt x="5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99F6619C-DFA6-4FE7-8DCF-0D48AF43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" y="690"/>
              <a:ext cx="39" cy="189"/>
            </a:xfrm>
            <a:custGeom>
              <a:avLst/>
              <a:gdLst>
                <a:gd name="T0" fmla="*/ 0 w 65"/>
                <a:gd name="T1" fmla="*/ 0 h 315"/>
                <a:gd name="T2" fmla="*/ 48 w 65"/>
                <a:gd name="T3" fmla="*/ 315 h 315"/>
                <a:gd name="T4" fmla="*/ 0 w 65"/>
                <a:gd name="T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15">
                  <a:moveTo>
                    <a:pt x="0" y="0"/>
                  </a:moveTo>
                  <a:cubicBezTo>
                    <a:pt x="53" y="46"/>
                    <a:pt x="65" y="193"/>
                    <a:pt x="48" y="315"/>
                  </a:cubicBezTo>
                  <a:cubicBezTo>
                    <a:pt x="32" y="210"/>
                    <a:pt x="16" y="10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A4BD41B4-D9DF-41FF-9C35-C9765C13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" y="971"/>
              <a:ext cx="223" cy="142"/>
            </a:xfrm>
            <a:custGeom>
              <a:avLst/>
              <a:gdLst>
                <a:gd name="T0" fmla="*/ 370 w 370"/>
                <a:gd name="T1" fmla="*/ 0 h 236"/>
                <a:gd name="T2" fmla="*/ 0 w 370"/>
                <a:gd name="T3" fmla="*/ 236 h 236"/>
                <a:gd name="T4" fmla="*/ 370 w 370"/>
                <a:gd name="T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6">
                  <a:moveTo>
                    <a:pt x="370" y="0"/>
                  </a:moveTo>
                  <a:cubicBezTo>
                    <a:pt x="250" y="77"/>
                    <a:pt x="121" y="159"/>
                    <a:pt x="0" y="236"/>
                  </a:cubicBezTo>
                  <a:cubicBezTo>
                    <a:pt x="27" y="181"/>
                    <a:pt x="304" y="3"/>
                    <a:pt x="3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3CCBFE49-23B8-4BB7-9ED5-ACDD9275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" y="733"/>
              <a:ext cx="99" cy="231"/>
            </a:xfrm>
            <a:custGeom>
              <a:avLst/>
              <a:gdLst>
                <a:gd name="T0" fmla="*/ 164 w 164"/>
                <a:gd name="T1" fmla="*/ 0 h 383"/>
                <a:gd name="T2" fmla="*/ 0 w 164"/>
                <a:gd name="T3" fmla="*/ 383 h 383"/>
                <a:gd name="T4" fmla="*/ 164 w 164"/>
                <a:gd name="T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83">
                  <a:moveTo>
                    <a:pt x="164" y="0"/>
                  </a:moveTo>
                  <a:cubicBezTo>
                    <a:pt x="108" y="127"/>
                    <a:pt x="82" y="267"/>
                    <a:pt x="0" y="383"/>
                  </a:cubicBezTo>
                  <a:cubicBezTo>
                    <a:pt x="59" y="257"/>
                    <a:pt x="93" y="12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1EC49055-EEF6-47BD-9017-5135452B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" y="2209"/>
              <a:ext cx="69" cy="244"/>
            </a:xfrm>
            <a:custGeom>
              <a:avLst/>
              <a:gdLst>
                <a:gd name="T0" fmla="*/ 1 w 114"/>
                <a:gd name="T1" fmla="*/ 406 h 406"/>
                <a:gd name="T2" fmla="*/ 14 w 114"/>
                <a:gd name="T3" fmla="*/ 337 h 406"/>
                <a:gd name="T4" fmla="*/ 98 w 114"/>
                <a:gd name="T5" fmla="*/ 21 h 406"/>
                <a:gd name="T6" fmla="*/ 114 w 114"/>
                <a:gd name="T7" fmla="*/ 0 h 406"/>
                <a:gd name="T8" fmla="*/ 111 w 114"/>
                <a:gd name="T9" fmla="*/ 34 h 406"/>
                <a:gd name="T10" fmla="*/ 18 w 114"/>
                <a:gd name="T11" fmla="*/ 377 h 406"/>
                <a:gd name="T12" fmla="*/ 0 w 114"/>
                <a:gd name="T13" fmla="*/ 405 h 406"/>
                <a:gd name="T14" fmla="*/ 1 w 114"/>
                <a:gd name="T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06">
                  <a:moveTo>
                    <a:pt x="1" y="406"/>
                  </a:moveTo>
                  <a:cubicBezTo>
                    <a:pt x="5" y="383"/>
                    <a:pt x="8" y="360"/>
                    <a:pt x="14" y="337"/>
                  </a:cubicBezTo>
                  <a:cubicBezTo>
                    <a:pt x="41" y="232"/>
                    <a:pt x="70" y="127"/>
                    <a:pt x="98" y="21"/>
                  </a:cubicBezTo>
                  <a:cubicBezTo>
                    <a:pt x="100" y="14"/>
                    <a:pt x="103" y="7"/>
                    <a:pt x="114" y="0"/>
                  </a:cubicBezTo>
                  <a:cubicBezTo>
                    <a:pt x="113" y="11"/>
                    <a:pt x="114" y="23"/>
                    <a:pt x="111" y="34"/>
                  </a:cubicBezTo>
                  <a:cubicBezTo>
                    <a:pt x="80" y="149"/>
                    <a:pt x="49" y="263"/>
                    <a:pt x="18" y="377"/>
                  </a:cubicBezTo>
                  <a:cubicBezTo>
                    <a:pt x="15" y="387"/>
                    <a:pt x="6" y="396"/>
                    <a:pt x="0" y="405"/>
                  </a:cubicBezTo>
                  <a:lnTo>
                    <a:pt x="1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080C3F60-6AA3-47D1-9E64-CA748371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" y="690"/>
              <a:ext cx="40" cy="244"/>
            </a:xfrm>
            <a:custGeom>
              <a:avLst/>
              <a:gdLst>
                <a:gd name="T0" fmla="*/ 61 w 67"/>
                <a:gd name="T1" fmla="*/ 1 h 406"/>
                <a:gd name="T2" fmla="*/ 0 w 67"/>
                <a:gd name="T3" fmla="*/ 406 h 406"/>
                <a:gd name="T4" fmla="*/ 39 w 67"/>
                <a:gd name="T5" fmla="*/ 204 h 406"/>
                <a:gd name="T6" fmla="*/ 49 w 67"/>
                <a:gd name="T7" fmla="*/ 0 h 406"/>
                <a:gd name="T8" fmla="*/ 61 w 67"/>
                <a:gd name="T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61" y="1"/>
                  </a:moveTo>
                  <a:cubicBezTo>
                    <a:pt x="67" y="140"/>
                    <a:pt x="59" y="276"/>
                    <a:pt x="0" y="406"/>
                  </a:cubicBezTo>
                  <a:cubicBezTo>
                    <a:pt x="14" y="339"/>
                    <a:pt x="31" y="272"/>
                    <a:pt x="39" y="204"/>
                  </a:cubicBezTo>
                  <a:cubicBezTo>
                    <a:pt x="47" y="137"/>
                    <a:pt x="46" y="68"/>
                    <a:pt x="49" y="0"/>
                  </a:cubicBezTo>
                  <a:cubicBezTo>
                    <a:pt x="53" y="1"/>
                    <a:pt x="57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="" xmlns:a16="http://schemas.microsoft.com/office/drawing/2014/main" id="{245A5B7C-50D1-48EB-B4CA-4F121B33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" y="686"/>
              <a:ext cx="85" cy="148"/>
            </a:xfrm>
            <a:custGeom>
              <a:avLst/>
              <a:gdLst>
                <a:gd name="T0" fmla="*/ 139 w 141"/>
                <a:gd name="T1" fmla="*/ 206 h 247"/>
                <a:gd name="T2" fmla="*/ 141 w 141"/>
                <a:gd name="T3" fmla="*/ 214 h 247"/>
                <a:gd name="T4" fmla="*/ 141 w 141"/>
                <a:gd name="T5" fmla="*/ 245 h 247"/>
                <a:gd name="T6" fmla="*/ 135 w 141"/>
                <a:gd name="T7" fmla="*/ 247 h 247"/>
                <a:gd name="T8" fmla="*/ 0 w 141"/>
                <a:gd name="T9" fmla="*/ 7 h 247"/>
                <a:gd name="T10" fmla="*/ 11 w 141"/>
                <a:gd name="T11" fmla="*/ 0 h 247"/>
                <a:gd name="T12" fmla="*/ 76 w 141"/>
                <a:gd name="T13" fmla="*/ 96 h 247"/>
                <a:gd name="T14" fmla="*/ 139 w 141"/>
                <a:gd name="T15" fmla="*/ 20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247">
                  <a:moveTo>
                    <a:pt x="139" y="206"/>
                  </a:moveTo>
                  <a:cubicBezTo>
                    <a:pt x="139" y="209"/>
                    <a:pt x="140" y="212"/>
                    <a:pt x="141" y="214"/>
                  </a:cubicBezTo>
                  <a:cubicBezTo>
                    <a:pt x="141" y="224"/>
                    <a:pt x="141" y="234"/>
                    <a:pt x="141" y="245"/>
                  </a:cubicBezTo>
                  <a:cubicBezTo>
                    <a:pt x="139" y="245"/>
                    <a:pt x="137" y="246"/>
                    <a:pt x="135" y="247"/>
                  </a:cubicBezTo>
                  <a:cubicBezTo>
                    <a:pt x="90" y="167"/>
                    <a:pt x="45" y="87"/>
                    <a:pt x="0" y="7"/>
                  </a:cubicBezTo>
                  <a:cubicBezTo>
                    <a:pt x="3" y="5"/>
                    <a:pt x="7" y="2"/>
                    <a:pt x="11" y="0"/>
                  </a:cubicBezTo>
                  <a:cubicBezTo>
                    <a:pt x="33" y="32"/>
                    <a:pt x="56" y="63"/>
                    <a:pt x="76" y="96"/>
                  </a:cubicBezTo>
                  <a:cubicBezTo>
                    <a:pt x="99" y="132"/>
                    <a:pt x="118" y="170"/>
                    <a:pt x="13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="" xmlns:a16="http://schemas.microsoft.com/office/drawing/2014/main" id="{ABDE5257-D9D9-4B22-9D91-1CC97B3D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" y="1074"/>
              <a:ext cx="192" cy="35"/>
            </a:xfrm>
            <a:custGeom>
              <a:avLst/>
              <a:gdLst>
                <a:gd name="T0" fmla="*/ 319 w 319"/>
                <a:gd name="T1" fmla="*/ 13 h 59"/>
                <a:gd name="T2" fmla="*/ 0 w 319"/>
                <a:gd name="T3" fmla="*/ 59 h 59"/>
                <a:gd name="T4" fmla="*/ 319 w 319"/>
                <a:gd name="T5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59">
                  <a:moveTo>
                    <a:pt x="319" y="13"/>
                  </a:moveTo>
                  <a:cubicBezTo>
                    <a:pt x="215" y="28"/>
                    <a:pt x="110" y="43"/>
                    <a:pt x="0" y="59"/>
                  </a:cubicBezTo>
                  <a:cubicBezTo>
                    <a:pt x="41" y="31"/>
                    <a:pt x="253" y="0"/>
                    <a:pt x="3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="" xmlns:a16="http://schemas.microsoft.com/office/drawing/2014/main" id="{231C4F84-1C8A-40DD-BE2B-817F251B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" y="2234"/>
              <a:ext cx="64" cy="184"/>
            </a:xfrm>
            <a:custGeom>
              <a:avLst/>
              <a:gdLst>
                <a:gd name="T0" fmla="*/ 0 w 106"/>
                <a:gd name="T1" fmla="*/ 302 h 306"/>
                <a:gd name="T2" fmla="*/ 90 w 106"/>
                <a:gd name="T3" fmla="*/ 0 h 306"/>
                <a:gd name="T4" fmla="*/ 106 w 106"/>
                <a:gd name="T5" fmla="*/ 5 h 306"/>
                <a:gd name="T6" fmla="*/ 14 w 106"/>
                <a:gd name="T7" fmla="*/ 306 h 306"/>
                <a:gd name="T8" fmla="*/ 0 w 106"/>
                <a:gd name="T9" fmla="*/ 30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06">
                  <a:moveTo>
                    <a:pt x="0" y="302"/>
                  </a:moveTo>
                  <a:cubicBezTo>
                    <a:pt x="30" y="201"/>
                    <a:pt x="60" y="100"/>
                    <a:pt x="90" y="0"/>
                  </a:cubicBezTo>
                  <a:cubicBezTo>
                    <a:pt x="96" y="1"/>
                    <a:pt x="101" y="3"/>
                    <a:pt x="106" y="5"/>
                  </a:cubicBezTo>
                  <a:cubicBezTo>
                    <a:pt x="76" y="105"/>
                    <a:pt x="45" y="205"/>
                    <a:pt x="14" y="306"/>
                  </a:cubicBezTo>
                  <a:cubicBezTo>
                    <a:pt x="9" y="304"/>
                    <a:pt x="5" y="303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="" xmlns:a16="http://schemas.microsoft.com/office/drawing/2014/main" id="{BD995A07-9465-4DB8-BC94-A3A05403F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" y="803"/>
              <a:ext cx="133" cy="119"/>
            </a:xfrm>
            <a:custGeom>
              <a:avLst/>
              <a:gdLst>
                <a:gd name="T0" fmla="*/ 221 w 221"/>
                <a:gd name="T1" fmla="*/ 197 h 197"/>
                <a:gd name="T2" fmla="*/ 0 w 221"/>
                <a:gd name="T3" fmla="*/ 0 h 197"/>
                <a:gd name="T4" fmla="*/ 221 w 221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7">
                  <a:moveTo>
                    <a:pt x="221" y="197"/>
                  </a:moveTo>
                  <a:cubicBezTo>
                    <a:pt x="148" y="132"/>
                    <a:pt x="74" y="66"/>
                    <a:pt x="0" y="0"/>
                  </a:cubicBezTo>
                  <a:cubicBezTo>
                    <a:pt x="90" y="47"/>
                    <a:pt x="161" y="118"/>
                    <a:pt x="22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="" xmlns:a16="http://schemas.microsoft.com/office/drawing/2014/main" id="{BACEF9BB-84E5-40C5-8C18-0C0E3C95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" y="959"/>
              <a:ext cx="38" cy="59"/>
            </a:xfrm>
            <a:custGeom>
              <a:avLst/>
              <a:gdLst>
                <a:gd name="T0" fmla="*/ 45 w 62"/>
                <a:gd name="T1" fmla="*/ 0 h 99"/>
                <a:gd name="T2" fmla="*/ 36 w 62"/>
                <a:gd name="T3" fmla="*/ 32 h 99"/>
                <a:gd name="T4" fmla="*/ 62 w 62"/>
                <a:gd name="T5" fmla="*/ 52 h 99"/>
                <a:gd name="T6" fmla="*/ 44 w 62"/>
                <a:gd name="T7" fmla="*/ 77 h 99"/>
                <a:gd name="T8" fmla="*/ 23 w 62"/>
                <a:gd name="T9" fmla="*/ 99 h 99"/>
                <a:gd name="T10" fmla="*/ 5 w 62"/>
                <a:gd name="T11" fmla="*/ 69 h 99"/>
                <a:gd name="T12" fmla="*/ 45 w 62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9">
                  <a:moveTo>
                    <a:pt x="45" y="0"/>
                  </a:moveTo>
                  <a:cubicBezTo>
                    <a:pt x="42" y="10"/>
                    <a:pt x="39" y="21"/>
                    <a:pt x="36" y="32"/>
                  </a:cubicBezTo>
                  <a:cubicBezTo>
                    <a:pt x="44" y="38"/>
                    <a:pt x="52" y="45"/>
                    <a:pt x="62" y="52"/>
                  </a:cubicBezTo>
                  <a:cubicBezTo>
                    <a:pt x="55" y="61"/>
                    <a:pt x="50" y="69"/>
                    <a:pt x="44" y="77"/>
                  </a:cubicBezTo>
                  <a:cubicBezTo>
                    <a:pt x="37" y="84"/>
                    <a:pt x="30" y="92"/>
                    <a:pt x="23" y="99"/>
                  </a:cubicBezTo>
                  <a:cubicBezTo>
                    <a:pt x="16" y="89"/>
                    <a:pt x="6" y="80"/>
                    <a:pt x="5" y="69"/>
                  </a:cubicBezTo>
                  <a:cubicBezTo>
                    <a:pt x="0" y="38"/>
                    <a:pt x="7" y="11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="" xmlns:a16="http://schemas.microsoft.com/office/drawing/2014/main" id="{93346222-39D9-46FE-B039-E3FE1DE9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" y="2453"/>
              <a:ext cx="60" cy="91"/>
            </a:xfrm>
            <a:custGeom>
              <a:avLst/>
              <a:gdLst>
                <a:gd name="T0" fmla="*/ 99 w 100"/>
                <a:gd name="T1" fmla="*/ 0 h 152"/>
                <a:gd name="T2" fmla="*/ 0 w 100"/>
                <a:gd name="T3" fmla="*/ 152 h 152"/>
                <a:gd name="T4" fmla="*/ 100 w 100"/>
                <a:gd name="T5" fmla="*/ 1 h 152"/>
                <a:gd name="T6" fmla="*/ 99 w 100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52">
                  <a:moveTo>
                    <a:pt x="99" y="0"/>
                  </a:moveTo>
                  <a:cubicBezTo>
                    <a:pt x="98" y="53"/>
                    <a:pt x="41" y="146"/>
                    <a:pt x="0" y="152"/>
                  </a:cubicBezTo>
                  <a:cubicBezTo>
                    <a:pt x="35" y="99"/>
                    <a:pt x="67" y="50"/>
                    <a:pt x="100" y="1"/>
                  </a:cubicBezTo>
                  <a:cubicBezTo>
                    <a:pt x="100" y="1"/>
                    <a:pt x="99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="" xmlns:a16="http://schemas.microsoft.com/office/drawing/2014/main" id="{75B4AE26-4712-4B00-A28C-C8DED81B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" y="2680"/>
              <a:ext cx="39" cy="120"/>
            </a:xfrm>
            <a:custGeom>
              <a:avLst/>
              <a:gdLst>
                <a:gd name="T0" fmla="*/ 65 w 65"/>
                <a:gd name="T1" fmla="*/ 199 h 199"/>
                <a:gd name="T2" fmla="*/ 0 w 65"/>
                <a:gd name="T3" fmla="*/ 0 h 199"/>
                <a:gd name="T4" fmla="*/ 65 w 65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99">
                  <a:moveTo>
                    <a:pt x="65" y="199"/>
                  </a:moveTo>
                  <a:cubicBezTo>
                    <a:pt x="43" y="134"/>
                    <a:pt x="22" y="68"/>
                    <a:pt x="0" y="0"/>
                  </a:cubicBezTo>
                  <a:cubicBezTo>
                    <a:pt x="31" y="22"/>
                    <a:pt x="43" y="56"/>
                    <a:pt x="6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="" xmlns:a16="http://schemas.microsoft.com/office/drawing/2014/main" id="{B0F395F3-29A1-4557-BCB5-23BBDDC3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" y="2451"/>
              <a:ext cx="45" cy="71"/>
            </a:xfrm>
            <a:custGeom>
              <a:avLst/>
              <a:gdLst>
                <a:gd name="T0" fmla="*/ 74 w 74"/>
                <a:gd name="T1" fmla="*/ 0 h 119"/>
                <a:gd name="T2" fmla="*/ 0 w 74"/>
                <a:gd name="T3" fmla="*/ 119 h 119"/>
                <a:gd name="T4" fmla="*/ 74 w 74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9">
                  <a:moveTo>
                    <a:pt x="74" y="0"/>
                  </a:moveTo>
                  <a:cubicBezTo>
                    <a:pt x="68" y="66"/>
                    <a:pt x="39" y="109"/>
                    <a:pt x="0" y="119"/>
                  </a:cubicBezTo>
                  <a:cubicBezTo>
                    <a:pt x="23" y="82"/>
                    <a:pt x="46" y="45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="" xmlns:a16="http://schemas.microsoft.com/office/drawing/2014/main" id="{0F682758-69EA-42E9-B17E-0A0791C0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" y="2433"/>
              <a:ext cx="48" cy="68"/>
            </a:xfrm>
            <a:custGeom>
              <a:avLst/>
              <a:gdLst>
                <a:gd name="T0" fmla="*/ 0 w 80"/>
                <a:gd name="T1" fmla="*/ 108 h 113"/>
                <a:gd name="T2" fmla="*/ 31 w 80"/>
                <a:gd name="T3" fmla="*/ 44 h 113"/>
                <a:gd name="T4" fmla="*/ 80 w 80"/>
                <a:gd name="T5" fmla="*/ 0 h 113"/>
                <a:gd name="T6" fmla="*/ 11 w 80"/>
                <a:gd name="T7" fmla="*/ 113 h 113"/>
                <a:gd name="T8" fmla="*/ 0 w 80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3">
                  <a:moveTo>
                    <a:pt x="0" y="108"/>
                  </a:moveTo>
                  <a:cubicBezTo>
                    <a:pt x="10" y="86"/>
                    <a:pt x="18" y="64"/>
                    <a:pt x="31" y="44"/>
                  </a:cubicBezTo>
                  <a:cubicBezTo>
                    <a:pt x="43" y="27"/>
                    <a:pt x="59" y="12"/>
                    <a:pt x="80" y="0"/>
                  </a:cubicBezTo>
                  <a:cubicBezTo>
                    <a:pt x="57" y="38"/>
                    <a:pt x="34" y="76"/>
                    <a:pt x="11" y="113"/>
                  </a:cubicBezTo>
                  <a:cubicBezTo>
                    <a:pt x="7" y="111"/>
                    <a:pt x="4" y="109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="" xmlns:a16="http://schemas.microsoft.com/office/drawing/2014/main" id="{F6B624C6-6C23-41D9-AAAB-6065AF00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1062"/>
              <a:ext cx="33" cy="33"/>
            </a:xfrm>
            <a:custGeom>
              <a:avLst/>
              <a:gdLst>
                <a:gd name="T0" fmla="*/ 55 w 55"/>
                <a:gd name="T1" fmla="*/ 17 h 56"/>
                <a:gd name="T2" fmla="*/ 26 w 55"/>
                <a:gd name="T3" fmla="*/ 56 h 56"/>
                <a:gd name="T4" fmla="*/ 0 w 55"/>
                <a:gd name="T5" fmla="*/ 32 h 56"/>
                <a:gd name="T6" fmla="*/ 38 w 55"/>
                <a:gd name="T7" fmla="*/ 0 h 56"/>
                <a:gd name="T8" fmla="*/ 55 w 55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55" y="17"/>
                  </a:moveTo>
                  <a:cubicBezTo>
                    <a:pt x="45" y="30"/>
                    <a:pt x="36" y="43"/>
                    <a:pt x="26" y="56"/>
                  </a:cubicBezTo>
                  <a:cubicBezTo>
                    <a:pt x="17" y="48"/>
                    <a:pt x="8" y="40"/>
                    <a:pt x="0" y="32"/>
                  </a:cubicBezTo>
                  <a:cubicBezTo>
                    <a:pt x="13" y="22"/>
                    <a:pt x="26" y="11"/>
                    <a:pt x="38" y="0"/>
                  </a:cubicBezTo>
                  <a:cubicBezTo>
                    <a:pt x="44" y="6"/>
                    <a:pt x="50" y="11"/>
                    <a:pt x="5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="" xmlns:a16="http://schemas.microsoft.com/office/drawing/2014/main" id="{60E2262D-9B89-4C67-8D7C-DFD338B4B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" y="2376"/>
              <a:ext cx="37" cy="72"/>
            </a:xfrm>
            <a:custGeom>
              <a:avLst/>
              <a:gdLst>
                <a:gd name="T0" fmla="*/ 0 w 61"/>
                <a:gd name="T1" fmla="*/ 114 h 119"/>
                <a:gd name="T2" fmla="*/ 54 w 61"/>
                <a:gd name="T3" fmla="*/ 0 h 119"/>
                <a:gd name="T4" fmla="*/ 61 w 61"/>
                <a:gd name="T5" fmla="*/ 3 h 119"/>
                <a:gd name="T6" fmla="*/ 14 w 61"/>
                <a:gd name="T7" fmla="*/ 119 h 119"/>
                <a:gd name="T8" fmla="*/ 0 w 61"/>
                <a:gd name="T9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9">
                  <a:moveTo>
                    <a:pt x="0" y="114"/>
                  </a:moveTo>
                  <a:cubicBezTo>
                    <a:pt x="18" y="76"/>
                    <a:pt x="36" y="38"/>
                    <a:pt x="54" y="0"/>
                  </a:cubicBezTo>
                  <a:cubicBezTo>
                    <a:pt x="56" y="1"/>
                    <a:pt x="58" y="2"/>
                    <a:pt x="61" y="3"/>
                  </a:cubicBezTo>
                  <a:cubicBezTo>
                    <a:pt x="45" y="42"/>
                    <a:pt x="30" y="80"/>
                    <a:pt x="14" y="119"/>
                  </a:cubicBezTo>
                  <a:cubicBezTo>
                    <a:pt x="9" y="117"/>
                    <a:pt x="5" y="115"/>
                    <a:pt x="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="" xmlns:a16="http://schemas.microsoft.com/office/drawing/2014/main" id="{661D6FB7-278E-47A9-8A00-8822703F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" y="3325"/>
              <a:ext cx="57" cy="26"/>
            </a:xfrm>
            <a:custGeom>
              <a:avLst/>
              <a:gdLst>
                <a:gd name="T0" fmla="*/ 0 w 95"/>
                <a:gd name="T1" fmla="*/ 31 h 44"/>
                <a:gd name="T2" fmla="*/ 93 w 95"/>
                <a:gd name="T3" fmla="*/ 0 h 44"/>
                <a:gd name="T4" fmla="*/ 95 w 95"/>
                <a:gd name="T5" fmla="*/ 9 h 44"/>
                <a:gd name="T6" fmla="*/ 3 w 95"/>
                <a:gd name="T7" fmla="*/ 44 h 44"/>
                <a:gd name="T8" fmla="*/ 0 w 95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4">
                  <a:moveTo>
                    <a:pt x="0" y="31"/>
                  </a:moveTo>
                  <a:cubicBezTo>
                    <a:pt x="31" y="20"/>
                    <a:pt x="62" y="10"/>
                    <a:pt x="93" y="0"/>
                  </a:cubicBezTo>
                  <a:cubicBezTo>
                    <a:pt x="94" y="3"/>
                    <a:pt x="94" y="6"/>
                    <a:pt x="95" y="9"/>
                  </a:cubicBezTo>
                  <a:cubicBezTo>
                    <a:pt x="65" y="20"/>
                    <a:pt x="34" y="32"/>
                    <a:pt x="3" y="44"/>
                  </a:cubicBezTo>
                  <a:cubicBezTo>
                    <a:pt x="2" y="39"/>
                    <a:pt x="1" y="35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="" xmlns:a16="http://schemas.microsoft.com/office/drawing/2014/main" id="{047993B6-0F4B-4E54-8BA7-8757D2D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" y="1894"/>
              <a:ext cx="54" cy="243"/>
            </a:xfrm>
            <a:custGeom>
              <a:avLst/>
              <a:gdLst>
                <a:gd name="T0" fmla="*/ 0 w 89"/>
                <a:gd name="T1" fmla="*/ 404 h 404"/>
                <a:gd name="T2" fmla="*/ 11 w 89"/>
                <a:gd name="T3" fmla="*/ 283 h 404"/>
                <a:gd name="T4" fmla="*/ 74 w 89"/>
                <a:gd name="T5" fmla="*/ 19 h 404"/>
                <a:gd name="T6" fmla="*/ 89 w 89"/>
                <a:gd name="T7" fmla="*/ 0 h 404"/>
                <a:gd name="T8" fmla="*/ 0 w 89"/>
                <a:gd name="T9" fmla="*/ 404 h 404"/>
                <a:gd name="T10" fmla="*/ 0 w 89"/>
                <a:gd name="T1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04">
                  <a:moveTo>
                    <a:pt x="0" y="404"/>
                  </a:moveTo>
                  <a:cubicBezTo>
                    <a:pt x="3" y="363"/>
                    <a:pt x="2" y="322"/>
                    <a:pt x="11" y="283"/>
                  </a:cubicBezTo>
                  <a:cubicBezTo>
                    <a:pt x="29" y="194"/>
                    <a:pt x="53" y="107"/>
                    <a:pt x="74" y="19"/>
                  </a:cubicBezTo>
                  <a:cubicBezTo>
                    <a:pt x="76" y="12"/>
                    <a:pt x="81" y="5"/>
                    <a:pt x="89" y="0"/>
                  </a:cubicBezTo>
                  <a:cubicBezTo>
                    <a:pt x="60" y="134"/>
                    <a:pt x="30" y="269"/>
                    <a:pt x="0" y="404"/>
                  </a:cubicBezTo>
                  <a:cubicBezTo>
                    <a:pt x="0" y="404"/>
                    <a:pt x="0" y="404"/>
                    <a:pt x="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="" xmlns:a16="http://schemas.microsoft.com/office/drawing/2014/main" id="{A28589F6-CD55-47F6-AE01-DEA1A49C29D4}"/>
              </a:ext>
            </a:extLst>
          </p:cNvPr>
          <p:cNvGrpSpPr/>
          <p:nvPr/>
        </p:nvGrpSpPr>
        <p:grpSpPr>
          <a:xfrm>
            <a:off x="5801630" y="1717413"/>
            <a:ext cx="5377402" cy="710483"/>
            <a:chOff x="6210998" y="1433695"/>
            <a:chExt cx="2931973" cy="710483"/>
          </a:xfrm>
        </p:grpSpPr>
        <p:sp>
          <p:nvSpPr>
            <p:cNvPr id="39" name="TextBox 34">
              <a:extLst>
                <a:ext uri="{FF2B5EF4-FFF2-40B4-BE49-F238E27FC236}">
                  <a16:creationId xmlns="" xmlns:a16="http://schemas.microsoft.com/office/drawing/2014/main" id="{435EDCD7-0965-4B10-B00F-C4A90EF5A1E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5">
              <a:extLst>
                <a:ext uri="{FF2B5EF4-FFF2-40B4-BE49-F238E27FC236}">
                  <a16:creationId xmlns="" xmlns:a16="http://schemas.microsoft.com/office/drawing/2014/main" id="{FB52EAB0-9868-4A2D-A1F4-78A3580A9FD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6">
            <a:extLst>
              <a:ext uri="{FF2B5EF4-FFF2-40B4-BE49-F238E27FC236}">
                <a16:creationId xmlns="" xmlns:a16="http://schemas.microsoft.com/office/drawing/2014/main" id="{AEEC893C-58EC-48D1-8880-BE82DE4F5779}"/>
              </a:ext>
            </a:extLst>
          </p:cNvPr>
          <p:cNvGrpSpPr/>
          <p:nvPr/>
        </p:nvGrpSpPr>
        <p:grpSpPr>
          <a:xfrm>
            <a:off x="6560338" y="3143116"/>
            <a:ext cx="5377402" cy="710483"/>
            <a:chOff x="6210998" y="1433695"/>
            <a:chExt cx="2931973" cy="710483"/>
          </a:xfrm>
        </p:grpSpPr>
        <p:sp>
          <p:nvSpPr>
            <p:cNvPr id="42" name="TextBox 37">
              <a:extLst>
                <a:ext uri="{FF2B5EF4-FFF2-40B4-BE49-F238E27FC236}">
                  <a16:creationId xmlns="" xmlns:a16="http://schemas.microsoft.com/office/drawing/2014/main" id="{2BAA6650-2B3A-4D95-BC90-75D2316D8A0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38">
              <a:extLst>
                <a:ext uri="{FF2B5EF4-FFF2-40B4-BE49-F238E27FC236}">
                  <a16:creationId xmlns="" xmlns:a16="http://schemas.microsoft.com/office/drawing/2014/main" id="{675B65F1-C303-4653-BE48-1E6DF7D5E25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="" xmlns:a16="http://schemas.microsoft.com/office/drawing/2014/main" id="{796B6B73-D5E0-42BB-9BD0-8904F81FA03D}"/>
              </a:ext>
            </a:extLst>
          </p:cNvPr>
          <p:cNvGrpSpPr/>
          <p:nvPr/>
        </p:nvGrpSpPr>
        <p:grpSpPr>
          <a:xfrm>
            <a:off x="5855800" y="4434512"/>
            <a:ext cx="5377402" cy="990308"/>
            <a:chOff x="6210998" y="1959094"/>
            <a:chExt cx="2931973" cy="990308"/>
          </a:xfrm>
        </p:grpSpPr>
        <p:sp>
          <p:nvSpPr>
            <p:cNvPr id="45" name="TextBox 40">
              <a:extLst>
                <a:ext uri="{FF2B5EF4-FFF2-40B4-BE49-F238E27FC236}">
                  <a16:creationId xmlns="" xmlns:a16="http://schemas.microsoft.com/office/drawing/2014/main" id="{64347676-72A4-4DF0-85B4-F02B725252D8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1">
              <a:extLst>
                <a:ext uri="{FF2B5EF4-FFF2-40B4-BE49-F238E27FC236}">
                  <a16:creationId xmlns="" xmlns:a16="http://schemas.microsoft.com/office/drawing/2014/main" id="{749DDE5C-F41A-476E-899C-140131D63233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E719277B-28D4-44CC-B69B-0E5D89C2E651}"/>
              </a:ext>
            </a:extLst>
          </p:cNvPr>
          <p:cNvGrpSpPr/>
          <p:nvPr/>
        </p:nvGrpSpPr>
        <p:grpSpPr>
          <a:xfrm>
            <a:off x="5527654" y="2995479"/>
            <a:ext cx="859807" cy="1060556"/>
            <a:chOff x="3227418" y="7164240"/>
            <a:chExt cx="1443249" cy="1780221"/>
          </a:xfrm>
          <a:solidFill>
            <a:schemeClr val="bg1"/>
          </a:solidFill>
        </p:grpSpPr>
        <p:sp>
          <p:nvSpPr>
            <p:cNvPr id="48" name="Freeform 17">
              <a:extLst>
                <a:ext uri="{FF2B5EF4-FFF2-40B4-BE49-F238E27FC236}">
                  <a16:creationId xmlns="" xmlns:a16="http://schemas.microsoft.com/office/drawing/2014/main" id="{51323F98-B5A4-4A33-89B2-27CDE47A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>
              <a:extLst>
                <a:ext uri="{FF2B5EF4-FFF2-40B4-BE49-F238E27FC236}">
                  <a16:creationId xmlns="" xmlns:a16="http://schemas.microsoft.com/office/drawing/2014/main" id="{BF368572-DB5A-4A90-8A28-91811166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>
              <a:extLst>
                <a:ext uri="{FF2B5EF4-FFF2-40B4-BE49-F238E27FC236}">
                  <a16:creationId xmlns="" xmlns:a16="http://schemas.microsoft.com/office/drawing/2014/main" id="{B2EF988B-B49B-4B96-9D7B-F7858D83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="" xmlns:a16="http://schemas.microsoft.com/office/drawing/2014/main" id="{593EE3DE-B0D0-4BCC-B6F8-2245429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="" xmlns:a16="http://schemas.microsoft.com/office/drawing/2014/main" id="{38F07839-8AB2-46A8-AD44-C87F15B9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="" xmlns:a16="http://schemas.microsoft.com/office/drawing/2014/main" id="{74F6882A-E211-420A-8686-8767D710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="" xmlns:a16="http://schemas.microsoft.com/office/drawing/2014/main" id="{D598516D-AF06-4720-A32C-7C16B600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="" xmlns:a16="http://schemas.microsoft.com/office/drawing/2014/main" id="{18F15312-7C0F-4033-9893-5363EB7A10B4}"/>
              </a:ext>
            </a:extLst>
          </p:cNvPr>
          <p:cNvGrpSpPr/>
          <p:nvPr/>
        </p:nvGrpSpPr>
        <p:grpSpPr>
          <a:xfrm>
            <a:off x="4699676" y="1717365"/>
            <a:ext cx="1083137" cy="774694"/>
            <a:chOff x="9580563" y="3981450"/>
            <a:chExt cx="1198563" cy="857250"/>
          </a:xfrm>
          <a:solidFill>
            <a:schemeClr val="bg1"/>
          </a:solidFill>
        </p:grpSpPr>
        <p:sp>
          <p:nvSpPr>
            <p:cNvPr id="56" name="Freeform 103">
              <a:extLst>
                <a:ext uri="{FF2B5EF4-FFF2-40B4-BE49-F238E27FC236}">
                  <a16:creationId xmlns="" xmlns:a16="http://schemas.microsoft.com/office/drawing/2014/main" id="{B3C021E3-6E54-4FBE-BC15-5E224839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="" xmlns:a16="http://schemas.microsoft.com/office/drawing/2014/main" id="{CEB7E37C-71C1-43FA-83F7-4420385D14A9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8" name="Freeform 100">
                <a:extLst>
                  <a:ext uri="{FF2B5EF4-FFF2-40B4-BE49-F238E27FC236}">
                    <a16:creationId xmlns="" xmlns:a16="http://schemas.microsoft.com/office/drawing/2014/main" id="{30777FC6-2EA5-4D0E-B67F-57E382CA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01">
                <a:extLst>
                  <a:ext uri="{FF2B5EF4-FFF2-40B4-BE49-F238E27FC236}">
                    <a16:creationId xmlns="" xmlns:a16="http://schemas.microsoft.com/office/drawing/2014/main" id="{D0C2FEBC-84B8-44FD-8361-E0619F4F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2">
                <a:extLst>
                  <a:ext uri="{FF2B5EF4-FFF2-40B4-BE49-F238E27FC236}">
                    <a16:creationId xmlns="" xmlns:a16="http://schemas.microsoft.com/office/drawing/2014/main" id="{20E4EB76-EE5B-4D26-9306-63BC88B5F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04">
                <a:extLst>
                  <a:ext uri="{FF2B5EF4-FFF2-40B4-BE49-F238E27FC236}">
                    <a16:creationId xmlns="" xmlns:a16="http://schemas.microsoft.com/office/drawing/2014/main" id="{695861AE-1BA2-4B42-8D12-713404B26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05">
                <a:extLst>
                  <a:ext uri="{FF2B5EF4-FFF2-40B4-BE49-F238E27FC236}">
                    <a16:creationId xmlns="" xmlns:a16="http://schemas.microsoft.com/office/drawing/2014/main" id="{5298C33D-DC51-4D86-8C33-1942FF9C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06">
                <a:extLst>
                  <a:ext uri="{FF2B5EF4-FFF2-40B4-BE49-F238E27FC236}">
                    <a16:creationId xmlns="" xmlns:a16="http://schemas.microsoft.com/office/drawing/2014/main" id="{26A2273E-9BB8-40BD-872D-156BCA23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07">
                <a:extLst>
                  <a:ext uri="{FF2B5EF4-FFF2-40B4-BE49-F238E27FC236}">
                    <a16:creationId xmlns="" xmlns:a16="http://schemas.microsoft.com/office/drawing/2014/main" id="{93A61BBB-4443-454C-BA0C-E90F6248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36">
                <a:extLst>
                  <a:ext uri="{FF2B5EF4-FFF2-40B4-BE49-F238E27FC236}">
                    <a16:creationId xmlns="" xmlns:a16="http://schemas.microsoft.com/office/drawing/2014/main" id="{FA7D34FD-FD29-4249-81DD-6626617D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37">
                <a:extLst>
                  <a:ext uri="{FF2B5EF4-FFF2-40B4-BE49-F238E27FC236}">
                    <a16:creationId xmlns="" xmlns:a16="http://schemas.microsoft.com/office/drawing/2014/main" id="{88D16106-36CC-4944-8FB2-B4BA5886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38">
                <a:extLst>
                  <a:ext uri="{FF2B5EF4-FFF2-40B4-BE49-F238E27FC236}">
                    <a16:creationId xmlns="" xmlns:a16="http://schemas.microsoft.com/office/drawing/2014/main" id="{635468E4-5B2B-493B-98FF-244D5E6E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39">
                <a:extLst>
                  <a:ext uri="{FF2B5EF4-FFF2-40B4-BE49-F238E27FC236}">
                    <a16:creationId xmlns="" xmlns:a16="http://schemas.microsoft.com/office/drawing/2014/main" id="{BF41D4E3-8A28-4F3C-AAE2-F6D615683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9" name="Grupo 68">
            <a:extLst>
              <a:ext uri="{FF2B5EF4-FFF2-40B4-BE49-F238E27FC236}">
                <a16:creationId xmlns="" xmlns:a16="http://schemas.microsoft.com/office/drawing/2014/main" id="{C9DC1A8B-B5CF-49BC-B7AF-59318D0AA536}"/>
              </a:ext>
            </a:extLst>
          </p:cNvPr>
          <p:cNvGrpSpPr/>
          <p:nvPr/>
        </p:nvGrpSpPr>
        <p:grpSpPr>
          <a:xfrm>
            <a:off x="4993943" y="4573011"/>
            <a:ext cx="832078" cy="937283"/>
            <a:chOff x="5158020" y="5082723"/>
            <a:chExt cx="966788" cy="1089025"/>
          </a:xfrm>
          <a:solidFill>
            <a:schemeClr val="bg1"/>
          </a:solidFill>
        </p:grpSpPr>
        <p:sp>
          <p:nvSpPr>
            <p:cNvPr id="70" name="Freeform 62">
              <a:extLst>
                <a:ext uri="{FF2B5EF4-FFF2-40B4-BE49-F238E27FC236}">
                  <a16:creationId xmlns="" xmlns:a16="http://schemas.microsoft.com/office/drawing/2014/main" id="{7FEBF4AA-212C-4B1B-84E4-EAF42D4B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3">
              <a:extLst>
                <a:ext uri="{FF2B5EF4-FFF2-40B4-BE49-F238E27FC236}">
                  <a16:creationId xmlns="" xmlns:a16="http://schemas.microsoft.com/office/drawing/2014/main" id="{E4B60388-E11C-48E0-AD41-2665D7571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2">
              <a:extLst>
                <a:ext uri="{FF2B5EF4-FFF2-40B4-BE49-F238E27FC236}">
                  <a16:creationId xmlns="" xmlns:a16="http://schemas.microsoft.com/office/drawing/2014/main" id="{DE6278D1-93C9-4097-ADDB-6EB82341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3">
              <a:extLst>
                <a:ext uri="{FF2B5EF4-FFF2-40B4-BE49-F238E27FC236}">
                  <a16:creationId xmlns="" xmlns:a16="http://schemas.microsoft.com/office/drawing/2014/main" id="{B9ACDE61-4CDC-4068-AA94-821EEB33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65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texto 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AutoShape 3">
            <a:extLst>
              <a:ext uri="{FF2B5EF4-FFF2-40B4-BE49-F238E27FC236}">
                <a16:creationId xmlns="" xmlns:a16="http://schemas.microsoft.com/office/drawing/2014/main" id="{FC1BDEB1-6E6D-4C29-ACC4-22CD987245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="" xmlns:a16="http://schemas.microsoft.com/office/drawing/2014/main" id="{51B1A531-306F-4FBA-9EA3-8273BB9428E7}"/>
              </a:ext>
            </a:extLst>
          </p:cNvPr>
          <p:cNvSpPr>
            <a:spLocks/>
          </p:cNvSpPr>
          <p:nvPr/>
        </p:nvSpPr>
        <p:spPr bwMode="auto">
          <a:xfrm>
            <a:off x="1568476" y="1149079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" name="Group 156">
            <a:extLst>
              <a:ext uri="{FF2B5EF4-FFF2-40B4-BE49-F238E27FC236}">
                <a16:creationId xmlns="" xmlns:a16="http://schemas.microsoft.com/office/drawing/2014/main" id="{5202F238-BDD0-44B6-8F11-AD041F8F07A3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6" name="TextBox 57">
              <a:extLst>
                <a:ext uri="{FF2B5EF4-FFF2-40B4-BE49-F238E27FC236}">
                  <a16:creationId xmlns="" xmlns:a16="http://schemas.microsoft.com/office/drawing/2014/main" id="{AB5B3EF1-FC83-43F4-A408-250E9760567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="" xmlns:a16="http://schemas.microsoft.com/office/drawing/2014/main" id="{D5948E89-C128-4F50-96F8-7ABB6CC23AC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9">
            <a:extLst>
              <a:ext uri="{FF2B5EF4-FFF2-40B4-BE49-F238E27FC236}">
                <a16:creationId xmlns="" xmlns:a16="http://schemas.microsoft.com/office/drawing/2014/main" id="{7F22311C-2178-4489-B0CA-9A09D8D3BBC2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9" name="TextBox 60">
              <a:extLst>
                <a:ext uri="{FF2B5EF4-FFF2-40B4-BE49-F238E27FC236}">
                  <a16:creationId xmlns="" xmlns:a16="http://schemas.microsoft.com/office/drawing/2014/main" id="{F34DA4D8-53D9-4ECF-A78A-FF24E666985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61">
              <a:extLst>
                <a:ext uri="{FF2B5EF4-FFF2-40B4-BE49-F238E27FC236}">
                  <a16:creationId xmlns="" xmlns:a16="http://schemas.microsoft.com/office/drawing/2014/main" id="{D0B36784-7AFD-4B24-B704-3B32977072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17">
            <a:extLst>
              <a:ext uri="{FF2B5EF4-FFF2-40B4-BE49-F238E27FC236}">
                <a16:creationId xmlns="" xmlns:a16="http://schemas.microsoft.com/office/drawing/2014/main" id="{FA280A88-58FC-4A70-9196-1FB43B3A0C7F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12" name="TextBox 63">
              <a:extLst>
                <a:ext uri="{FF2B5EF4-FFF2-40B4-BE49-F238E27FC236}">
                  <a16:creationId xmlns="" xmlns:a16="http://schemas.microsoft.com/office/drawing/2014/main" id="{65D6AB19-6CDC-4F42-90B7-994B18A373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64">
              <a:extLst>
                <a:ext uri="{FF2B5EF4-FFF2-40B4-BE49-F238E27FC236}">
                  <a16:creationId xmlns="" xmlns:a16="http://schemas.microsoft.com/office/drawing/2014/main" id="{EF71A743-D92C-4EF3-AB5E-0B1AD8657DC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17">
            <a:extLst>
              <a:ext uri="{FF2B5EF4-FFF2-40B4-BE49-F238E27FC236}">
                <a16:creationId xmlns="" xmlns:a16="http://schemas.microsoft.com/office/drawing/2014/main" id="{B7A35965-903D-4F4B-A962-72D5020EF6C6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15" name="TextBox 66">
              <a:extLst>
                <a:ext uri="{FF2B5EF4-FFF2-40B4-BE49-F238E27FC236}">
                  <a16:creationId xmlns="" xmlns:a16="http://schemas.microsoft.com/office/drawing/2014/main" id="{EBC595D5-E80B-42E9-BBB6-A4627A0F335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="" xmlns:a16="http://schemas.microsoft.com/office/drawing/2014/main" id="{29F959DF-D3F3-4833-BE59-C46442F0756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17">
            <a:extLst>
              <a:ext uri="{FF2B5EF4-FFF2-40B4-BE49-F238E27FC236}">
                <a16:creationId xmlns="" xmlns:a16="http://schemas.microsoft.com/office/drawing/2014/main" id="{2AF538DD-877B-4776-BAD6-DA30484FA9D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18" name="TextBox 69">
              <a:extLst>
                <a:ext uri="{FF2B5EF4-FFF2-40B4-BE49-F238E27FC236}">
                  <a16:creationId xmlns="" xmlns:a16="http://schemas.microsoft.com/office/drawing/2014/main" id="{4987E422-C883-4CA1-86AB-41C69F8E84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70">
              <a:extLst>
                <a:ext uri="{FF2B5EF4-FFF2-40B4-BE49-F238E27FC236}">
                  <a16:creationId xmlns="" xmlns:a16="http://schemas.microsoft.com/office/drawing/2014/main" id="{07CFFEC1-E93F-47B2-974A-A7FA08989D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7">
            <a:extLst>
              <a:ext uri="{FF2B5EF4-FFF2-40B4-BE49-F238E27FC236}">
                <a16:creationId xmlns="" xmlns:a16="http://schemas.microsoft.com/office/drawing/2014/main" id="{903798A8-15A6-401D-88DE-8FC8D33C536F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21" name="TextBox 72">
              <a:extLst>
                <a:ext uri="{FF2B5EF4-FFF2-40B4-BE49-F238E27FC236}">
                  <a16:creationId xmlns="" xmlns:a16="http://schemas.microsoft.com/office/drawing/2014/main" id="{1E488304-7D4F-41BF-AA5B-8846764E05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73">
              <a:extLst>
                <a:ext uri="{FF2B5EF4-FFF2-40B4-BE49-F238E27FC236}">
                  <a16:creationId xmlns="" xmlns:a16="http://schemas.microsoft.com/office/drawing/2014/main" id="{85E6E889-9FBB-43E7-B199-BF4558AFE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4FD0791F-8BE9-4A7F-A07D-C3E034DCED31}"/>
              </a:ext>
            </a:extLst>
          </p:cNvPr>
          <p:cNvSpPr>
            <a:spLocks noEditPoints="1"/>
          </p:cNvSpPr>
          <p:nvPr/>
        </p:nvSpPr>
        <p:spPr bwMode="auto">
          <a:xfrm>
            <a:off x="4011800" y="1686720"/>
            <a:ext cx="4028548" cy="4057790"/>
          </a:xfrm>
          <a:custGeom>
            <a:avLst/>
            <a:gdLst>
              <a:gd name="T0" fmla="*/ 85 w 4797"/>
              <a:gd name="T1" fmla="*/ 3120 h 4830"/>
              <a:gd name="T2" fmla="*/ 1673 w 4797"/>
              <a:gd name="T3" fmla="*/ 1288 h 4830"/>
              <a:gd name="T4" fmla="*/ 1992 w 4797"/>
              <a:gd name="T5" fmla="*/ 333 h 4830"/>
              <a:gd name="T6" fmla="*/ 2990 w 4797"/>
              <a:gd name="T7" fmla="*/ 78 h 4830"/>
              <a:gd name="T8" fmla="*/ 3457 w 4797"/>
              <a:gd name="T9" fmla="*/ 505 h 4830"/>
              <a:gd name="T10" fmla="*/ 3713 w 4797"/>
              <a:gd name="T11" fmla="*/ 1350 h 4830"/>
              <a:gd name="T12" fmla="*/ 3584 w 4797"/>
              <a:gd name="T13" fmla="*/ 3918 h 4830"/>
              <a:gd name="T14" fmla="*/ 2455 w 4797"/>
              <a:gd name="T15" fmla="*/ 4793 h 4830"/>
              <a:gd name="T16" fmla="*/ 3342 w 4797"/>
              <a:gd name="T17" fmla="*/ 1469 h 4830"/>
              <a:gd name="T18" fmla="*/ 1882 w 4797"/>
              <a:gd name="T19" fmla="*/ 1603 h 4830"/>
              <a:gd name="T20" fmla="*/ 2985 w 4797"/>
              <a:gd name="T21" fmla="*/ 3534 h 4830"/>
              <a:gd name="T22" fmla="*/ 2813 w 4797"/>
              <a:gd name="T23" fmla="*/ 3224 h 4830"/>
              <a:gd name="T24" fmla="*/ 4756 w 4797"/>
              <a:gd name="T25" fmla="*/ 3471 h 4830"/>
              <a:gd name="T26" fmla="*/ 3622 w 4797"/>
              <a:gd name="T27" fmla="*/ 1882 h 4830"/>
              <a:gd name="T28" fmla="*/ 3877 w 4797"/>
              <a:gd name="T29" fmla="*/ 3434 h 4830"/>
              <a:gd name="T30" fmla="*/ 2596 w 4797"/>
              <a:gd name="T31" fmla="*/ 2776 h 4830"/>
              <a:gd name="T32" fmla="*/ 2859 w 4797"/>
              <a:gd name="T33" fmla="*/ 2379 h 4830"/>
              <a:gd name="T34" fmla="*/ 2159 w 4797"/>
              <a:gd name="T35" fmla="*/ 1094 h 4830"/>
              <a:gd name="T36" fmla="*/ 2522 w 4797"/>
              <a:gd name="T37" fmla="*/ 1485 h 4830"/>
              <a:gd name="T38" fmla="*/ 2697 w 4797"/>
              <a:gd name="T39" fmla="*/ 865 h 4830"/>
              <a:gd name="T40" fmla="*/ 2370 w 4797"/>
              <a:gd name="T41" fmla="*/ 1688 h 4830"/>
              <a:gd name="T42" fmla="*/ 1945 w 4797"/>
              <a:gd name="T43" fmla="*/ 1882 h 4830"/>
              <a:gd name="T44" fmla="*/ 2513 w 4797"/>
              <a:gd name="T45" fmla="*/ 1886 h 4830"/>
              <a:gd name="T46" fmla="*/ 3090 w 4797"/>
              <a:gd name="T47" fmla="*/ 1211 h 4830"/>
              <a:gd name="T48" fmla="*/ 2827 w 4797"/>
              <a:gd name="T49" fmla="*/ 1303 h 4830"/>
              <a:gd name="T50" fmla="*/ 677 w 4797"/>
              <a:gd name="T51" fmla="*/ 2260 h 4830"/>
              <a:gd name="T52" fmla="*/ 675 w 4797"/>
              <a:gd name="T53" fmla="*/ 3644 h 4830"/>
              <a:gd name="T54" fmla="*/ 1451 w 4797"/>
              <a:gd name="T55" fmla="*/ 2686 h 4830"/>
              <a:gd name="T56" fmla="*/ 637 w 4797"/>
              <a:gd name="T57" fmla="*/ 2256 h 4830"/>
              <a:gd name="T58" fmla="*/ 2457 w 4797"/>
              <a:gd name="T59" fmla="*/ 2797 h 4830"/>
              <a:gd name="T60" fmla="*/ 2261 w 4797"/>
              <a:gd name="T61" fmla="*/ 4116 h 4830"/>
              <a:gd name="T62" fmla="*/ 1997 w 4797"/>
              <a:gd name="T63" fmla="*/ 4286 h 4830"/>
              <a:gd name="T64" fmla="*/ 2144 w 4797"/>
              <a:gd name="T65" fmla="*/ 540 h 4830"/>
              <a:gd name="T66" fmla="*/ 3054 w 4797"/>
              <a:gd name="T67" fmla="*/ 1880 h 4830"/>
              <a:gd name="T68" fmla="*/ 1950 w 4797"/>
              <a:gd name="T69" fmla="*/ 3331 h 4830"/>
              <a:gd name="T70" fmla="*/ 2014 w 4797"/>
              <a:gd name="T71" fmla="*/ 3574 h 4830"/>
              <a:gd name="T72" fmla="*/ 2821 w 4797"/>
              <a:gd name="T73" fmla="*/ 3876 h 4830"/>
              <a:gd name="T74" fmla="*/ 2067 w 4797"/>
              <a:gd name="T75" fmla="*/ 1008 h 4830"/>
              <a:gd name="T76" fmla="*/ 2246 w 4797"/>
              <a:gd name="T77" fmla="*/ 1558 h 4830"/>
              <a:gd name="T78" fmla="*/ 2718 w 4797"/>
              <a:gd name="T79" fmla="*/ 3059 h 4830"/>
              <a:gd name="T80" fmla="*/ 2367 w 4797"/>
              <a:gd name="T81" fmla="*/ 3128 h 4830"/>
              <a:gd name="T82" fmla="*/ 2190 w 4797"/>
              <a:gd name="T83" fmla="*/ 3142 h 4830"/>
              <a:gd name="T84" fmla="*/ 2389 w 4797"/>
              <a:gd name="T85" fmla="*/ 3613 h 4830"/>
              <a:gd name="T86" fmla="*/ 2122 w 4797"/>
              <a:gd name="T87" fmla="*/ 3460 h 4830"/>
              <a:gd name="T88" fmla="*/ 2698 w 4797"/>
              <a:gd name="T89" fmla="*/ 3465 h 4830"/>
              <a:gd name="T90" fmla="*/ 2605 w 4797"/>
              <a:gd name="T91" fmla="*/ 1062 h 4830"/>
              <a:gd name="T92" fmla="*/ 1811 w 4797"/>
              <a:gd name="T93" fmla="*/ 3016 h 4830"/>
              <a:gd name="T94" fmla="*/ 2207 w 4797"/>
              <a:gd name="T95" fmla="*/ 3266 h 4830"/>
              <a:gd name="T96" fmla="*/ 2474 w 4797"/>
              <a:gd name="T97" fmla="*/ 3964 h 4830"/>
              <a:gd name="T98" fmla="*/ 2514 w 4797"/>
              <a:gd name="T99" fmla="*/ 3285 h 4830"/>
              <a:gd name="T100" fmla="*/ 2548 w 4797"/>
              <a:gd name="T101" fmla="*/ 3233 h 4830"/>
              <a:gd name="T102" fmla="*/ 3219 w 4797"/>
              <a:gd name="T103" fmla="*/ 1667 h 4830"/>
              <a:gd name="T104" fmla="*/ 3034 w 4797"/>
              <a:gd name="T105" fmla="*/ 1542 h 4830"/>
              <a:gd name="T106" fmla="*/ 2915 w 4797"/>
              <a:gd name="T107" fmla="*/ 649 h 4830"/>
              <a:gd name="T108" fmla="*/ 1997 w 4797"/>
              <a:gd name="T109" fmla="*/ 1839 h 4830"/>
              <a:gd name="T110" fmla="*/ 2958 w 4797"/>
              <a:gd name="T111" fmla="*/ 3038 h 4830"/>
              <a:gd name="T112" fmla="*/ 1743 w 4797"/>
              <a:gd name="T113" fmla="*/ 1473 h 4830"/>
              <a:gd name="T114" fmla="*/ 1809 w 4797"/>
              <a:gd name="T115" fmla="*/ 1271 h 4830"/>
              <a:gd name="T116" fmla="*/ 2279 w 4797"/>
              <a:gd name="T117" fmla="*/ 3939 h 4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97" h="4830">
                <a:moveTo>
                  <a:pt x="999" y="4167"/>
                </a:moveTo>
                <a:cubicBezTo>
                  <a:pt x="995" y="4121"/>
                  <a:pt x="993" y="4095"/>
                  <a:pt x="989" y="4062"/>
                </a:cubicBezTo>
                <a:cubicBezTo>
                  <a:pt x="1023" y="4064"/>
                  <a:pt x="1048" y="4066"/>
                  <a:pt x="1072" y="4068"/>
                </a:cubicBezTo>
                <a:cubicBezTo>
                  <a:pt x="1069" y="4064"/>
                  <a:pt x="1067" y="4060"/>
                  <a:pt x="1064" y="4056"/>
                </a:cubicBezTo>
                <a:cubicBezTo>
                  <a:pt x="1100" y="4029"/>
                  <a:pt x="1136" y="4002"/>
                  <a:pt x="1179" y="3970"/>
                </a:cubicBezTo>
                <a:cubicBezTo>
                  <a:pt x="1177" y="3961"/>
                  <a:pt x="1173" y="3942"/>
                  <a:pt x="1168" y="3920"/>
                </a:cubicBezTo>
                <a:cubicBezTo>
                  <a:pt x="1200" y="3917"/>
                  <a:pt x="1227" y="3915"/>
                  <a:pt x="1261" y="3913"/>
                </a:cubicBezTo>
                <a:cubicBezTo>
                  <a:pt x="1253" y="3899"/>
                  <a:pt x="1247" y="3886"/>
                  <a:pt x="1239" y="3870"/>
                </a:cubicBezTo>
                <a:cubicBezTo>
                  <a:pt x="1269" y="3859"/>
                  <a:pt x="1299" y="3849"/>
                  <a:pt x="1325" y="3840"/>
                </a:cubicBezTo>
                <a:cubicBezTo>
                  <a:pt x="1353" y="3652"/>
                  <a:pt x="1225" y="3518"/>
                  <a:pt x="1185" y="3359"/>
                </a:cubicBezTo>
                <a:cubicBezTo>
                  <a:pt x="1174" y="3359"/>
                  <a:pt x="1168" y="3358"/>
                  <a:pt x="1166" y="3360"/>
                </a:cubicBezTo>
                <a:cubicBezTo>
                  <a:pt x="938" y="3633"/>
                  <a:pt x="625" y="3730"/>
                  <a:pt x="290" y="3772"/>
                </a:cubicBezTo>
                <a:cubicBezTo>
                  <a:pt x="113" y="3794"/>
                  <a:pt x="35" y="3715"/>
                  <a:pt x="16" y="3536"/>
                </a:cubicBezTo>
                <a:cubicBezTo>
                  <a:pt x="0" y="3390"/>
                  <a:pt x="33" y="3254"/>
                  <a:pt x="85" y="3120"/>
                </a:cubicBezTo>
                <a:cubicBezTo>
                  <a:pt x="338" y="2466"/>
                  <a:pt x="791" y="1968"/>
                  <a:pt x="1328" y="1536"/>
                </a:cubicBezTo>
                <a:cubicBezTo>
                  <a:pt x="1378" y="1497"/>
                  <a:pt x="1425" y="1455"/>
                  <a:pt x="1476" y="1418"/>
                </a:cubicBezTo>
                <a:cubicBezTo>
                  <a:pt x="1530" y="1378"/>
                  <a:pt x="1533" y="1330"/>
                  <a:pt x="1505" y="1276"/>
                </a:cubicBezTo>
                <a:cubicBezTo>
                  <a:pt x="1479" y="1225"/>
                  <a:pt x="1440" y="1212"/>
                  <a:pt x="1383" y="1234"/>
                </a:cubicBezTo>
                <a:cubicBezTo>
                  <a:pt x="1340" y="1251"/>
                  <a:pt x="1291" y="1251"/>
                  <a:pt x="1248" y="1265"/>
                </a:cubicBezTo>
                <a:cubicBezTo>
                  <a:pt x="1208" y="1278"/>
                  <a:pt x="1170" y="1300"/>
                  <a:pt x="1132" y="1318"/>
                </a:cubicBezTo>
                <a:cubicBezTo>
                  <a:pt x="1132" y="1313"/>
                  <a:pt x="1133" y="1300"/>
                  <a:pt x="1133" y="1296"/>
                </a:cubicBezTo>
                <a:cubicBezTo>
                  <a:pt x="1100" y="1293"/>
                  <a:pt x="1066" y="1289"/>
                  <a:pt x="1033" y="1286"/>
                </a:cubicBezTo>
                <a:cubicBezTo>
                  <a:pt x="1033" y="1279"/>
                  <a:pt x="1033" y="1273"/>
                  <a:pt x="1033" y="1266"/>
                </a:cubicBezTo>
                <a:cubicBezTo>
                  <a:pt x="1043" y="1261"/>
                  <a:pt x="1054" y="1251"/>
                  <a:pt x="1063" y="1252"/>
                </a:cubicBezTo>
                <a:cubicBezTo>
                  <a:pt x="1197" y="1267"/>
                  <a:pt x="1309" y="1190"/>
                  <a:pt x="1433" y="1162"/>
                </a:cubicBezTo>
                <a:cubicBezTo>
                  <a:pt x="1530" y="1139"/>
                  <a:pt x="1547" y="1141"/>
                  <a:pt x="1595" y="1228"/>
                </a:cubicBezTo>
                <a:cubicBezTo>
                  <a:pt x="1604" y="1244"/>
                  <a:pt x="1610" y="1265"/>
                  <a:pt x="1623" y="1276"/>
                </a:cubicBezTo>
                <a:cubicBezTo>
                  <a:pt x="1636" y="1286"/>
                  <a:pt x="1657" y="1291"/>
                  <a:pt x="1673" y="1288"/>
                </a:cubicBezTo>
                <a:cubicBezTo>
                  <a:pt x="1683" y="1286"/>
                  <a:pt x="1690" y="1265"/>
                  <a:pt x="1698" y="1252"/>
                </a:cubicBezTo>
                <a:cubicBezTo>
                  <a:pt x="1711" y="1228"/>
                  <a:pt x="1724" y="1203"/>
                  <a:pt x="1737" y="1179"/>
                </a:cubicBezTo>
                <a:cubicBezTo>
                  <a:pt x="1754" y="1150"/>
                  <a:pt x="1773" y="1122"/>
                  <a:pt x="1799" y="1078"/>
                </a:cubicBezTo>
                <a:cubicBezTo>
                  <a:pt x="1800" y="1078"/>
                  <a:pt x="1822" y="1078"/>
                  <a:pt x="1824" y="1078"/>
                </a:cubicBezTo>
                <a:cubicBezTo>
                  <a:pt x="1843" y="1012"/>
                  <a:pt x="1852" y="956"/>
                  <a:pt x="1874" y="905"/>
                </a:cubicBezTo>
                <a:cubicBezTo>
                  <a:pt x="1893" y="860"/>
                  <a:pt x="1892" y="827"/>
                  <a:pt x="1857" y="792"/>
                </a:cubicBezTo>
                <a:cubicBezTo>
                  <a:pt x="1835" y="769"/>
                  <a:pt x="1820" y="739"/>
                  <a:pt x="1799" y="714"/>
                </a:cubicBezTo>
                <a:cubicBezTo>
                  <a:pt x="1769" y="677"/>
                  <a:pt x="1751" y="646"/>
                  <a:pt x="1684" y="682"/>
                </a:cubicBezTo>
                <a:cubicBezTo>
                  <a:pt x="1597" y="728"/>
                  <a:pt x="1490" y="735"/>
                  <a:pt x="1385" y="683"/>
                </a:cubicBezTo>
                <a:cubicBezTo>
                  <a:pt x="1401" y="675"/>
                  <a:pt x="1422" y="657"/>
                  <a:pt x="1433" y="662"/>
                </a:cubicBezTo>
                <a:cubicBezTo>
                  <a:pt x="1521" y="696"/>
                  <a:pt x="1600" y="665"/>
                  <a:pt x="1677" y="634"/>
                </a:cubicBezTo>
                <a:cubicBezTo>
                  <a:pt x="1785" y="590"/>
                  <a:pt x="1864" y="650"/>
                  <a:pt x="1937" y="687"/>
                </a:cubicBezTo>
                <a:cubicBezTo>
                  <a:pt x="1981" y="643"/>
                  <a:pt x="2023" y="601"/>
                  <a:pt x="2072" y="552"/>
                </a:cubicBezTo>
                <a:cubicBezTo>
                  <a:pt x="2056" y="488"/>
                  <a:pt x="1944" y="431"/>
                  <a:pt x="1992" y="333"/>
                </a:cubicBezTo>
                <a:cubicBezTo>
                  <a:pt x="2031" y="254"/>
                  <a:pt x="2100" y="195"/>
                  <a:pt x="2200" y="173"/>
                </a:cubicBezTo>
                <a:cubicBezTo>
                  <a:pt x="2125" y="109"/>
                  <a:pt x="2060" y="69"/>
                  <a:pt x="1960" y="115"/>
                </a:cubicBezTo>
                <a:cubicBezTo>
                  <a:pt x="1859" y="161"/>
                  <a:pt x="1748" y="185"/>
                  <a:pt x="1642" y="218"/>
                </a:cubicBezTo>
                <a:cubicBezTo>
                  <a:pt x="1626" y="223"/>
                  <a:pt x="1608" y="223"/>
                  <a:pt x="1586" y="212"/>
                </a:cubicBezTo>
                <a:cubicBezTo>
                  <a:pt x="1612" y="198"/>
                  <a:pt x="1636" y="183"/>
                  <a:pt x="1663" y="171"/>
                </a:cubicBezTo>
                <a:cubicBezTo>
                  <a:pt x="1764" y="124"/>
                  <a:pt x="1867" y="80"/>
                  <a:pt x="1968" y="33"/>
                </a:cubicBezTo>
                <a:cubicBezTo>
                  <a:pt x="2038" y="0"/>
                  <a:pt x="2098" y="12"/>
                  <a:pt x="2156" y="60"/>
                </a:cubicBezTo>
                <a:cubicBezTo>
                  <a:pt x="2241" y="129"/>
                  <a:pt x="2255" y="127"/>
                  <a:pt x="2342" y="60"/>
                </a:cubicBezTo>
                <a:cubicBezTo>
                  <a:pt x="2363" y="43"/>
                  <a:pt x="2388" y="29"/>
                  <a:pt x="2412" y="13"/>
                </a:cubicBezTo>
                <a:cubicBezTo>
                  <a:pt x="2444" y="92"/>
                  <a:pt x="2504" y="140"/>
                  <a:pt x="2556" y="118"/>
                </a:cubicBezTo>
                <a:cubicBezTo>
                  <a:pt x="2585" y="105"/>
                  <a:pt x="2600" y="61"/>
                  <a:pt x="2623" y="28"/>
                </a:cubicBezTo>
                <a:cubicBezTo>
                  <a:pt x="2660" y="53"/>
                  <a:pt x="2714" y="86"/>
                  <a:pt x="2763" y="125"/>
                </a:cubicBezTo>
                <a:cubicBezTo>
                  <a:pt x="2799" y="154"/>
                  <a:pt x="2831" y="155"/>
                  <a:pt x="2870" y="133"/>
                </a:cubicBezTo>
                <a:cubicBezTo>
                  <a:pt x="2908" y="111"/>
                  <a:pt x="2948" y="86"/>
                  <a:pt x="2990" y="78"/>
                </a:cubicBezTo>
                <a:cubicBezTo>
                  <a:pt x="3045" y="68"/>
                  <a:pt x="3114" y="53"/>
                  <a:pt x="3156" y="77"/>
                </a:cubicBezTo>
                <a:cubicBezTo>
                  <a:pt x="3255" y="134"/>
                  <a:pt x="3342" y="213"/>
                  <a:pt x="3434" y="282"/>
                </a:cubicBezTo>
                <a:cubicBezTo>
                  <a:pt x="3429" y="290"/>
                  <a:pt x="3424" y="297"/>
                  <a:pt x="3419" y="304"/>
                </a:cubicBezTo>
                <a:cubicBezTo>
                  <a:pt x="3367" y="271"/>
                  <a:pt x="3309" y="244"/>
                  <a:pt x="3262" y="205"/>
                </a:cubicBezTo>
                <a:cubicBezTo>
                  <a:pt x="3163" y="121"/>
                  <a:pt x="3060" y="103"/>
                  <a:pt x="2943" y="165"/>
                </a:cubicBezTo>
                <a:cubicBezTo>
                  <a:pt x="2910" y="182"/>
                  <a:pt x="2871" y="189"/>
                  <a:pt x="2826" y="204"/>
                </a:cubicBezTo>
                <a:cubicBezTo>
                  <a:pt x="2900" y="256"/>
                  <a:pt x="3015" y="245"/>
                  <a:pt x="3019" y="361"/>
                </a:cubicBezTo>
                <a:cubicBezTo>
                  <a:pt x="3023" y="460"/>
                  <a:pt x="2959" y="517"/>
                  <a:pt x="2868" y="571"/>
                </a:cubicBezTo>
                <a:cubicBezTo>
                  <a:pt x="2981" y="608"/>
                  <a:pt x="3006" y="693"/>
                  <a:pt x="3002" y="787"/>
                </a:cubicBezTo>
                <a:cubicBezTo>
                  <a:pt x="3146" y="650"/>
                  <a:pt x="3281" y="522"/>
                  <a:pt x="3416" y="393"/>
                </a:cubicBezTo>
                <a:cubicBezTo>
                  <a:pt x="3420" y="396"/>
                  <a:pt x="3423" y="398"/>
                  <a:pt x="3427" y="400"/>
                </a:cubicBezTo>
                <a:cubicBezTo>
                  <a:pt x="3424" y="407"/>
                  <a:pt x="3422" y="415"/>
                  <a:pt x="3418" y="421"/>
                </a:cubicBezTo>
                <a:cubicBezTo>
                  <a:pt x="3415" y="427"/>
                  <a:pt x="3410" y="433"/>
                  <a:pt x="3407" y="437"/>
                </a:cubicBezTo>
                <a:cubicBezTo>
                  <a:pt x="3420" y="455"/>
                  <a:pt x="3434" y="474"/>
                  <a:pt x="3457" y="505"/>
                </a:cubicBezTo>
                <a:cubicBezTo>
                  <a:pt x="3420" y="495"/>
                  <a:pt x="3402" y="490"/>
                  <a:pt x="3383" y="485"/>
                </a:cubicBezTo>
                <a:cubicBezTo>
                  <a:pt x="3377" y="493"/>
                  <a:pt x="3371" y="498"/>
                  <a:pt x="3370" y="504"/>
                </a:cubicBezTo>
                <a:cubicBezTo>
                  <a:pt x="3342" y="593"/>
                  <a:pt x="3271" y="636"/>
                  <a:pt x="3194" y="675"/>
                </a:cubicBezTo>
                <a:cubicBezTo>
                  <a:pt x="3091" y="727"/>
                  <a:pt x="3044" y="930"/>
                  <a:pt x="3100" y="1028"/>
                </a:cubicBezTo>
                <a:cubicBezTo>
                  <a:pt x="3116" y="1056"/>
                  <a:pt x="3143" y="1029"/>
                  <a:pt x="3158" y="1066"/>
                </a:cubicBezTo>
                <a:cubicBezTo>
                  <a:pt x="3209" y="1187"/>
                  <a:pt x="3314" y="1264"/>
                  <a:pt x="3427" y="1335"/>
                </a:cubicBezTo>
                <a:cubicBezTo>
                  <a:pt x="3463" y="1305"/>
                  <a:pt x="3502" y="1275"/>
                  <a:pt x="3538" y="1242"/>
                </a:cubicBezTo>
                <a:cubicBezTo>
                  <a:pt x="3584" y="1198"/>
                  <a:pt x="3629" y="1198"/>
                  <a:pt x="3683" y="1231"/>
                </a:cubicBezTo>
                <a:cubicBezTo>
                  <a:pt x="3754" y="1276"/>
                  <a:pt x="3827" y="1317"/>
                  <a:pt x="3901" y="1356"/>
                </a:cubicBezTo>
                <a:cubicBezTo>
                  <a:pt x="3939" y="1375"/>
                  <a:pt x="3980" y="1386"/>
                  <a:pt x="4020" y="1401"/>
                </a:cubicBezTo>
                <a:cubicBezTo>
                  <a:pt x="4018" y="1410"/>
                  <a:pt x="4015" y="1419"/>
                  <a:pt x="4012" y="1428"/>
                </a:cubicBezTo>
                <a:cubicBezTo>
                  <a:pt x="3950" y="1420"/>
                  <a:pt x="3888" y="1412"/>
                  <a:pt x="3822" y="1404"/>
                </a:cubicBezTo>
                <a:cubicBezTo>
                  <a:pt x="3820" y="1389"/>
                  <a:pt x="3819" y="1371"/>
                  <a:pt x="3817" y="1350"/>
                </a:cubicBezTo>
                <a:cubicBezTo>
                  <a:pt x="3782" y="1350"/>
                  <a:pt x="3750" y="1350"/>
                  <a:pt x="3713" y="1350"/>
                </a:cubicBezTo>
                <a:cubicBezTo>
                  <a:pt x="3710" y="1327"/>
                  <a:pt x="3706" y="1308"/>
                  <a:pt x="3704" y="1291"/>
                </a:cubicBezTo>
                <a:cubicBezTo>
                  <a:pt x="3665" y="1273"/>
                  <a:pt x="3602" y="1299"/>
                  <a:pt x="3583" y="1331"/>
                </a:cubicBezTo>
                <a:cubicBezTo>
                  <a:pt x="3533" y="1417"/>
                  <a:pt x="3549" y="1482"/>
                  <a:pt x="3615" y="1559"/>
                </a:cubicBezTo>
                <a:cubicBezTo>
                  <a:pt x="3859" y="1845"/>
                  <a:pt x="4100" y="2134"/>
                  <a:pt x="4331" y="2431"/>
                </a:cubicBezTo>
                <a:cubicBezTo>
                  <a:pt x="4559" y="2725"/>
                  <a:pt x="4677" y="3072"/>
                  <a:pt x="4779" y="3425"/>
                </a:cubicBezTo>
                <a:cubicBezTo>
                  <a:pt x="4787" y="3451"/>
                  <a:pt x="4788" y="3480"/>
                  <a:pt x="4791" y="3507"/>
                </a:cubicBezTo>
                <a:cubicBezTo>
                  <a:pt x="4797" y="3582"/>
                  <a:pt x="4760" y="3628"/>
                  <a:pt x="4686" y="3634"/>
                </a:cubicBezTo>
                <a:cubicBezTo>
                  <a:pt x="4356" y="3658"/>
                  <a:pt x="4045" y="3585"/>
                  <a:pt x="3751" y="3444"/>
                </a:cubicBezTo>
                <a:cubicBezTo>
                  <a:pt x="3663" y="3403"/>
                  <a:pt x="3598" y="3316"/>
                  <a:pt x="3515" y="3244"/>
                </a:cubicBezTo>
                <a:cubicBezTo>
                  <a:pt x="3474" y="3407"/>
                  <a:pt x="3435" y="3565"/>
                  <a:pt x="3395" y="3726"/>
                </a:cubicBezTo>
                <a:cubicBezTo>
                  <a:pt x="3418" y="3731"/>
                  <a:pt x="3435" y="3735"/>
                  <a:pt x="3454" y="3738"/>
                </a:cubicBezTo>
                <a:cubicBezTo>
                  <a:pt x="3461" y="3791"/>
                  <a:pt x="3415" y="3873"/>
                  <a:pt x="3527" y="3856"/>
                </a:cubicBezTo>
                <a:cubicBezTo>
                  <a:pt x="3527" y="3879"/>
                  <a:pt x="3527" y="3894"/>
                  <a:pt x="3527" y="3912"/>
                </a:cubicBezTo>
                <a:cubicBezTo>
                  <a:pt x="3548" y="3914"/>
                  <a:pt x="3566" y="3916"/>
                  <a:pt x="3584" y="3918"/>
                </a:cubicBezTo>
                <a:cubicBezTo>
                  <a:pt x="3587" y="3922"/>
                  <a:pt x="3592" y="3925"/>
                  <a:pt x="3593" y="3929"/>
                </a:cubicBezTo>
                <a:cubicBezTo>
                  <a:pt x="3607" y="4012"/>
                  <a:pt x="3668" y="4047"/>
                  <a:pt x="3740" y="4071"/>
                </a:cubicBezTo>
                <a:cubicBezTo>
                  <a:pt x="3785" y="4087"/>
                  <a:pt x="3785" y="4088"/>
                  <a:pt x="3764" y="4142"/>
                </a:cubicBezTo>
                <a:cubicBezTo>
                  <a:pt x="3753" y="4126"/>
                  <a:pt x="3743" y="4112"/>
                  <a:pt x="3731" y="4095"/>
                </a:cubicBezTo>
                <a:cubicBezTo>
                  <a:pt x="3713" y="4111"/>
                  <a:pt x="3699" y="4124"/>
                  <a:pt x="3683" y="4138"/>
                </a:cubicBezTo>
                <a:cubicBezTo>
                  <a:pt x="3677" y="4133"/>
                  <a:pt x="3672" y="4128"/>
                  <a:pt x="3667" y="4123"/>
                </a:cubicBezTo>
                <a:cubicBezTo>
                  <a:pt x="3640" y="4096"/>
                  <a:pt x="3615" y="4063"/>
                  <a:pt x="3584" y="4041"/>
                </a:cubicBezTo>
                <a:cubicBezTo>
                  <a:pt x="3303" y="3842"/>
                  <a:pt x="3251" y="3705"/>
                  <a:pt x="3336" y="3371"/>
                </a:cubicBezTo>
                <a:cubicBezTo>
                  <a:pt x="3353" y="3308"/>
                  <a:pt x="3373" y="3245"/>
                  <a:pt x="3401" y="3187"/>
                </a:cubicBezTo>
                <a:cubicBezTo>
                  <a:pt x="3425" y="3134"/>
                  <a:pt x="3412" y="3099"/>
                  <a:pt x="3371" y="3065"/>
                </a:cubicBezTo>
                <a:cubicBezTo>
                  <a:pt x="3296" y="3003"/>
                  <a:pt x="3222" y="2940"/>
                  <a:pt x="3144" y="2874"/>
                </a:cubicBezTo>
                <a:cubicBezTo>
                  <a:pt x="3140" y="2952"/>
                  <a:pt x="3139" y="3035"/>
                  <a:pt x="3132" y="3117"/>
                </a:cubicBezTo>
                <a:cubicBezTo>
                  <a:pt x="3087" y="3644"/>
                  <a:pt x="2951" y="4144"/>
                  <a:pt x="2656" y="4589"/>
                </a:cubicBezTo>
                <a:cubicBezTo>
                  <a:pt x="2604" y="4667"/>
                  <a:pt x="2524" y="4727"/>
                  <a:pt x="2455" y="4793"/>
                </a:cubicBezTo>
                <a:cubicBezTo>
                  <a:pt x="2416" y="4830"/>
                  <a:pt x="2373" y="4826"/>
                  <a:pt x="2327" y="4798"/>
                </a:cubicBezTo>
                <a:cubicBezTo>
                  <a:pt x="2102" y="4661"/>
                  <a:pt x="1923" y="4485"/>
                  <a:pt x="1831" y="4230"/>
                </a:cubicBezTo>
                <a:cubicBezTo>
                  <a:pt x="1764" y="4047"/>
                  <a:pt x="1665" y="3871"/>
                  <a:pt x="1626" y="3683"/>
                </a:cubicBezTo>
                <a:cubicBezTo>
                  <a:pt x="1582" y="3475"/>
                  <a:pt x="1591" y="3256"/>
                  <a:pt x="1578" y="3042"/>
                </a:cubicBezTo>
                <a:cubicBezTo>
                  <a:pt x="1575" y="2994"/>
                  <a:pt x="1578" y="2946"/>
                  <a:pt x="1578" y="2892"/>
                </a:cubicBezTo>
                <a:cubicBezTo>
                  <a:pt x="1495" y="2961"/>
                  <a:pt x="1417" y="3022"/>
                  <a:pt x="1344" y="3089"/>
                </a:cubicBezTo>
                <a:cubicBezTo>
                  <a:pt x="1285" y="3144"/>
                  <a:pt x="1278" y="3214"/>
                  <a:pt x="1308" y="3289"/>
                </a:cubicBezTo>
                <a:cubicBezTo>
                  <a:pt x="1352" y="3397"/>
                  <a:pt x="1394" y="3505"/>
                  <a:pt x="1435" y="3614"/>
                </a:cubicBezTo>
                <a:cubicBezTo>
                  <a:pt x="1467" y="3695"/>
                  <a:pt x="1460" y="3775"/>
                  <a:pt x="1394" y="3833"/>
                </a:cubicBezTo>
                <a:cubicBezTo>
                  <a:pt x="1270" y="3945"/>
                  <a:pt x="1139" y="4050"/>
                  <a:pt x="999" y="4167"/>
                </a:cubicBezTo>
                <a:close/>
                <a:moveTo>
                  <a:pt x="3288" y="1307"/>
                </a:moveTo>
                <a:cubicBezTo>
                  <a:pt x="3275" y="1296"/>
                  <a:pt x="3263" y="1285"/>
                  <a:pt x="3250" y="1274"/>
                </a:cubicBezTo>
                <a:cubicBezTo>
                  <a:pt x="3247" y="1277"/>
                  <a:pt x="3243" y="1279"/>
                  <a:pt x="3240" y="1282"/>
                </a:cubicBezTo>
                <a:cubicBezTo>
                  <a:pt x="3274" y="1344"/>
                  <a:pt x="3308" y="1407"/>
                  <a:pt x="3342" y="1469"/>
                </a:cubicBezTo>
                <a:cubicBezTo>
                  <a:pt x="3347" y="1467"/>
                  <a:pt x="3351" y="1465"/>
                  <a:pt x="3355" y="1463"/>
                </a:cubicBezTo>
                <a:cubicBezTo>
                  <a:pt x="3349" y="1441"/>
                  <a:pt x="3343" y="1420"/>
                  <a:pt x="3336" y="1399"/>
                </a:cubicBezTo>
                <a:cubicBezTo>
                  <a:pt x="3351" y="1413"/>
                  <a:pt x="3366" y="1427"/>
                  <a:pt x="3388" y="1448"/>
                </a:cubicBezTo>
                <a:cubicBezTo>
                  <a:pt x="3419" y="1350"/>
                  <a:pt x="3326" y="1329"/>
                  <a:pt x="3295" y="1260"/>
                </a:cubicBezTo>
                <a:cubicBezTo>
                  <a:pt x="3291" y="1286"/>
                  <a:pt x="3289" y="1296"/>
                  <a:pt x="3288" y="1307"/>
                </a:cubicBezTo>
                <a:close/>
                <a:moveTo>
                  <a:pt x="1794" y="1579"/>
                </a:moveTo>
                <a:cubicBezTo>
                  <a:pt x="1810" y="1519"/>
                  <a:pt x="1827" y="1458"/>
                  <a:pt x="1843" y="1398"/>
                </a:cubicBezTo>
                <a:cubicBezTo>
                  <a:pt x="1837" y="1395"/>
                  <a:pt x="1831" y="1393"/>
                  <a:pt x="1825" y="1391"/>
                </a:cubicBezTo>
                <a:cubicBezTo>
                  <a:pt x="1798" y="1437"/>
                  <a:pt x="1771" y="1483"/>
                  <a:pt x="1742" y="1532"/>
                </a:cubicBezTo>
                <a:cubicBezTo>
                  <a:pt x="1761" y="1549"/>
                  <a:pt x="1777" y="1564"/>
                  <a:pt x="1794" y="1579"/>
                </a:cubicBezTo>
                <a:cubicBezTo>
                  <a:pt x="1804" y="1587"/>
                  <a:pt x="1815" y="1595"/>
                  <a:pt x="1829" y="1607"/>
                </a:cubicBezTo>
                <a:cubicBezTo>
                  <a:pt x="1807" y="1614"/>
                  <a:pt x="1790" y="1620"/>
                  <a:pt x="1751" y="1634"/>
                </a:cubicBezTo>
                <a:cubicBezTo>
                  <a:pt x="1790" y="1665"/>
                  <a:pt x="1816" y="1685"/>
                  <a:pt x="1842" y="1706"/>
                </a:cubicBezTo>
                <a:cubicBezTo>
                  <a:pt x="1861" y="1661"/>
                  <a:pt x="1880" y="1633"/>
                  <a:pt x="1882" y="1603"/>
                </a:cubicBezTo>
                <a:cubicBezTo>
                  <a:pt x="1884" y="1577"/>
                  <a:pt x="1865" y="1551"/>
                  <a:pt x="1852" y="1516"/>
                </a:cubicBezTo>
                <a:cubicBezTo>
                  <a:pt x="1824" y="1546"/>
                  <a:pt x="1809" y="1563"/>
                  <a:pt x="1794" y="1579"/>
                </a:cubicBezTo>
                <a:close/>
                <a:moveTo>
                  <a:pt x="2809" y="1066"/>
                </a:moveTo>
                <a:cubicBezTo>
                  <a:pt x="2822" y="1069"/>
                  <a:pt x="2835" y="1072"/>
                  <a:pt x="2848" y="1074"/>
                </a:cubicBezTo>
                <a:cubicBezTo>
                  <a:pt x="2856" y="978"/>
                  <a:pt x="2838" y="964"/>
                  <a:pt x="2719" y="982"/>
                </a:cubicBezTo>
                <a:cubicBezTo>
                  <a:pt x="2743" y="1004"/>
                  <a:pt x="2763" y="1021"/>
                  <a:pt x="2782" y="1039"/>
                </a:cubicBezTo>
                <a:cubicBezTo>
                  <a:pt x="2767" y="1035"/>
                  <a:pt x="2751" y="1032"/>
                  <a:pt x="2735" y="1029"/>
                </a:cubicBezTo>
                <a:cubicBezTo>
                  <a:pt x="2687" y="1109"/>
                  <a:pt x="2694" y="1127"/>
                  <a:pt x="2821" y="1199"/>
                </a:cubicBezTo>
                <a:cubicBezTo>
                  <a:pt x="2816" y="1146"/>
                  <a:pt x="2812" y="1106"/>
                  <a:pt x="2809" y="1066"/>
                </a:cubicBezTo>
                <a:close/>
                <a:moveTo>
                  <a:pt x="2920" y="3472"/>
                </a:moveTo>
                <a:cubicBezTo>
                  <a:pt x="2922" y="3501"/>
                  <a:pt x="2924" y="3530"/>
                  <a:pt x="2926" y="3559"/>
                </a:cubicBezTo>
                <a:cubicBezTo>
                  <a:pt x="2931" y="3561"/>
                  <a:pt x="2936" y="3563"/>
                  <a:pt x="2941" y="3564"/>
                </a:cubicBezTo>
                <a:cubicBezTo>
                  <a:pt x="2957" y="3528"/>
                  <a:pt x="2972" y="3492"/>
                  <a:pt x="2992" y="3447"/>
                </a:cubicBezTo>
                <a:cubicBezTo>
                  <a:pt x="2989" y="3483"/>
                  <a:pt x="2987" y="3508"/>
                  <a:pt x="2985" y="3534"/>
                </a:cubicBezTo>
                <a:cubicBezTo>
                  <a:pt x="2993" y="3535"/>
                  <a:pt x="3000" y="3536"/>
                  <a:pt x="3008" y="3537"/>
                </a:cubicBezTo>
                <a:cubicBezTo>
                  <a:pt x="3052" y="3426"/>
                  <a:pt x="3044" y="3308"/>
                  <a:pt x="3049" y="3191"/>
                </a:cubicBezTo>
                <a:cubicBezTo>
                  <a:pt x="3040" y="3189"/>
                  <a:pt x="3030" y="3187"/>
                  <a:pt x="3021" y="3185"/>
                </a:cubicBezTo>
                <a:cubicBezTo>
                  <a:pt x="3014" y="3220"/>
                  <a:pt x="3006" y="3255"/>
                  <a:pt x="2998" y="3296"/>
                </a:cubicBezTo>
                <a:cubicBezTo>
                  <a:pt x="2996" y="3282"/>
                  <a:pt x="2995" y="3273"/>
                  <a:pt x="2992" y="3265"/>
                </a:cubicBezTo>
                <a:cubicBezTo>
                  <a:pt x="2984" y="3243"/>
                  <a:pt x="2975" y="3222"/>
                  <a:pt x="2967" y="3201"/>
                </a:cubicBezTo>
                <a:cubicBezTo>
                  <a:pt x="2957" y="3223"/>
                  <a:pt x="2942" y="3245"/>
                  <a:pt x="2938" y="3268"/>
                </a:cubicBezTo>
                <a:cubicBezTo>
                  <a:pt x="2929" y="3337"/>
                  <a:pt x="2925" y="3406"/>
                  <a:pt x="2919" y="3475"/>
                </a:cubicBezTo>
                <a:cubicBezTo>
                  <a:pt x="2920" y="3403"/>
                  <a:pt x="2923" y="3330"/>
                  <a:pt x="2920" y="3258"/>
                </a:cubicBezTo>
                <a:cubicBezTo>
                  <a:pt x="2920" y="3243"/>
                  <a:pt x="2901" y="3229"/>
                  <a:pt x="2891" y="3214"/>
                </a:cubicBezTo>
                <a:cubicBezTo>
                  <a:pt x="2883" y="3228"/>
                  <a:pt x="2871" y="3240"/>
                  <a:pt x="2867" y="3255"/>
                </a:cubicBezTo>
                <a:cubicBezTo>
                  <a:pt x="2862" y="3273"/>
                  <a:pt x="2864" y="3292"/>
                  <a:pt x="2862" y="3311"/>
                </a:cubicBezTo>
                <a:cubicBezTo>
                  <a:pt x="2855" y="3293"/>
                  <a:pt x="2857" y="3272"/>
                  <a:pt x="2850" y="3257"/>
                </a:cubicBezTo>
                <a:cubicBezTo>
                  <a:pt x="2843" y="3243"/>
                  <a:pt x="2826" y="3235"/>
                  <a:pt x="2813" y="3224"/>
                </a:cubicBezTo>
                <a:cubicBezTo>
                  <a:pt x="2803" y="3236"/>
                  <a:pt x="2784" y="3249"/>
                  <a:pt x="2784" y="3261"/>
                </a:cubicBezTo>
                <a:cubicBezTo>
                  <a:pt x="2781" y="3377"/>
                  <a:pt x="2782" y="3493"/>
                  <a:pt x="2782" y="3618"/>
                </a:cubicBezTo>
                <a:cubicBezTo>
                  <a:pt x="2804" y="3601"/>
                  <a:pt x="2827" y="3583"/>
                  <a:pt x="2849" y="3565"/>
                </a:cubicBezTo>
                <a:cubicBezTo>
                  <a:pt x="2843" y="3570"/>
                  <a:pt x="2836" y="3575"/>
                  <a:pt x="2829" y="3579"/>
                </a:cubicBezTo>
                <a:cubicBezTo>
                  <a:pt x="2842" y="3583"/>
                  <a:pt x="2858" y="3594"/>
                  <a:pt x="2866" y="3589"/>
                </a:cubicBezTo>
                <a:cubicBezTo>
                  <a:pt x="2881" y="3582"/>
                  <a:pt x="2898" y="3568"/>
                  <a:pt x="2904" y="3553"/>
                </a:cubicBezTo>
                <a:cubicBezTo>
                  <a:pt x="2913" y="3527"/>
                  <a:pt x="2915" y="3499"/>
                  <a:pt x="2920" y="3472"/>
                </a:cubicBezTo>
                <a:close/>
                <a:moveTo>
                  <a:pt x="4382" y="3549"/>
                </a:moveTo>
                <a:cubicBezTo>
                  <a:pt x="4471" y="3594"/>
                  <a:pt x="4563" y="3603"/>
                  <a:pt x="4663" y="3586"/>
                </a:cubicBezTo>
                <a:cubicBezTo>
                  <a:pt x="4652" y="3561"/>
                  <a:pt x="4642" y="3541"/>
                  <a:pt x="4633" y="3521"/>
                </a:cubicBezTo>
                <a:cubicBezTo>
                  <a:pt x="4645" y="3531"/>
                  <a:pt x="4656" y="3543"/>
                  <a:pt x="4670" y="3551"/>
                </a:cubicBezTo>
                <a:cubicBezTo>
                  <a:pt x="4687" y="3560"/>
                  <a:pt x="4713" y="3578"/>
                  <a:pt x="4721" y="3572"/>
                </a:cubicBezTo>
                <a:cubicBezTo>
                  <a:pt x="4739" y="3559"/>
                  <a:pt x="4750" y="3535"/>
                  <a:pt x="4759" y="3513"/>
                </a:cubicBezTo>
                <a:cubicBezTo>
                  <a:pt x="4764" y="3501"/>
                  <a:pt x="4759" y="3485"/>
                  <a:pt x="4756" y="3471"/>
                </a:cubicBezTo>
                <a:cubicBezTo>
                  <a:pt x="4709" y="3268"/>
                  <a:pt x="4653" y="3068"/>
                  <a:pt x="4473" y="2935"/>
                </a:cubicBezTo>
                <a:cubicBezTo>
                  <a:pt x="4468" y="2931"/>
                  <a:pt x="4466" y="2924"/>
                  <a:pt x="4462" y="2918"/>
                </a:cubicBezTo>
                <a:cubicBezTo>
                  <a:pt x="4503" y="2944"/>
                  <a:pt x="4545" y="2970"/>
                  <a:pt x="4594" y="3001"/>
                </a:cubicBezTo>
                <a:cubicBezTo>
                  <a:pt x="4452" y="2748"/>
                  <a:pt x="4348" y="2480"/>
                  <a:pt x="4114" y="2301"/>
                </a:cubicBezTo>
                <a:cubicBezTo>
                  <a:pt x="4127" y="2303"/>
                  <a:pt x="4139" y="2305"/>
                  <a:pt x="4167" y="2309"/>
                </a:cubicBezTo>
                <a:cubicBezTo>
                  <a:pt x="3941" y="2032"/>
                  <a:pt x="3723" y="1764"/>
                  <a:pt x="3504" y="1494"/>
                </a:cubicBezTo>
                <a:cubicBezTo>
                  <a:pt x="3483" y="1510"/>
                  <a:pt x="3467" y="1523"/>
                  <a:pt x="3451" y="1535"/>
                </a:cubicBezTo>
                <a:cubicBezTo>
                  <a:pt x="3453" y="1528"/>
                  <a:pt x="3458" y="1521"/>
                  <a:pt x="3458" y="1515"/>
                </a:cubicBezTo>
                <a:cubicBezTo>
                  <a:pt x="3455" y="1489"/>
                  <a:pt x="3451" y="1463"/>
                  <a:pt x="3447" y="1436"/>
                </a:cubicBezTo>
                <a:cubicBezTo>
                  <a:pt x="3432" y="1441"/>
                  <a:pt x="3409" y="1441"/>
                  <a:pt x="3402" y="1452"/>
                </a:cubicBezTo>
                <a:cubicBezTo>
                  <a:pt x="3379" y="1490"/>
                  <a:pt x="3411" y="1504"/>
                  <a:pt x="3437" y="1519"/>
                </a:cubicBezTo>
                <a:cubicBezTo>
                  <a:pt x="3443" y="1522"/>
                  <a:pt x="3448" y="1528"/>
                  <a:pt x="3453" y="1533"/>
                </a:cubicBezTo>
                <a:cubicBezTo>
                  <a:pt x="3459" y="1656"/>
                  <a:pt x="3459" y="1656"/>
                  <a:pt x="3489" y="1699"/>
                </a:cubicBezTo>
                <a:cubicBezTo>
                  <a:pt x="3533" y="1760"/>
                  <a:pt x="3577" y="1821"/>
                  <a:pt x="3622" y="1882"/>
                </a:cubicBezTo>
                <a:cubicBezTo>
                  <a:pt x="3618" y="1885"/>
                  <a:pt x="3614" y="1888"/>
                  <a:pt x="3610" y="1891"/>
                </a:cubicBezTo>
                <a:cubicBezTo>
                  <a:pt x="3542" y="1803"/>
                  <a:pt x="3474" y="1714"/>
                  <a:pt x="3412" y="1632"/>
                </a:cubicBezTo>
                <a:cubicBezTo>
                  <a:pt x="3297" y="1698"/>
                  <a:pt x="3336" y="1777"/>
                  <a:pt x="3393" y="1856"/>
                </a:cubicBezTo>
                <a:cubicBezTo>
                  <a:pt x="3361" y="1818"/>
                  <a:pt x="3329" y="1781"/>
                  <a:pt x="3300" y="1745"/>
                </a:cubicBezTo>
                <a:cubicBezTo>
                  <a:pt x="3233" y="1762"/>
                  <a:pt x="3231" y="1802"/>
                  <a:pt x="3252" y="1856"/>
                </a:cubicBezTo>
                <a:cubicBezTo>
                  <a:pt x="3290" y="1952"/>
                  <a:pt x="3323" y="2051"/>
                  <a:pt x="3358" y="2148"/>
                </a:cubicBezTo>
                <a:cubicBezTo>
                  <a:pt x="3355" y="2155"/>
                  <a:pt x="3346" y="2163"/>
                  <a:pt x="3347" y="2170"/>
                </a:cubicBezTo>
                <a:cubicBezTo>
                  <a:pt x="3369" y="2287"/>
                  <a:pt x="3391" y="2403"/>
                  <a:pt x="3413" y="2520"/>
                </a:cubicBezTo>
                <a:cubicBezTo>
                  <a:pt x="3414" y="2526"/>
                  <a:pt x="3412" y="2533"/>
                  <a:pt x="3411" y="2542"/>
                </a:cubicBezTo>
                <a:cubicBezTo>
                  <a:pt x="3402" y="2534"/>
                  <a:pt x="3394" y="2529"/>
                  <a:pt x="3382" y="2519"/>
                </a:cubicBezTo>
                <a:cubicBezTo>
                  <a:pt x="3367" y="2647"/>
                  <a:pt x="3333" y="2769"/>
                  <a:pt x="3426" y="2882"/>
                </a:cubicBezTo>
                <a:cubicBezTo>
                  <a:pt x="3463" y="2928"/>
                  <a:pt x="3496" y="2989"/>
                  <a:pt x="3500" y="3045"/>
                </a:cubicBezTo>
                <a:cubicBezTo>
                  <a:pt x="3510" y="3196"/>
                  <a:pt x="3609" y="3282"/>
                  <a:pt x="3708" y="3370"/>
                </a:cubicBezTo>
                <a:cubicBezTo>
                  <a:pt x="3750" y="3408"/>
                  <a:pt x="3798" y="3442"/>
                  <a:pt x="3877" y="3434"/>
                </a:cubicBezTo>
                <a:cubicBezTo>
                  <a:pt x="3828" y="3337"/>
                  <a:pt x="3784" y="3249"/>
                  <a:pt x="3735" y="3150"/>
                </a:cubicBezTo>
                <a:cubicBezTo>
                  <a:pt x="3802" y="3206"/>
                  <a:pt x="3859" y="3254"/>
                  <a:pt x="3916" y="3302"/>
                </a:cubicBezTo>
                <a:cubicBezTo>
                  <a:pt x="3888" y="3294"/>
                  <a:pt x="3861" y="3286"/>
                  <a:pt x="3833" y="3278"/>
                </a:cubicBezTo>
                <a:cubicBezTo>
                  <a:pt x="3863" y="3417"/>
                  <a:pt x="3936" y="3512"/>
                  <a:pt x="4086" y="3532"/>
                </a:cubicBezTo>
                <a:cubicBezTo>
                  <a:pt x="4141" y="3539"/>
                  <a:pt x="4195" y="3558"/>
                  <a:pt x="4250" y="3562"/>
                </a:cubicBezTo>
                <a:cubicBezTo>
                  <a:pt x="4293" y="3565"/>
                  <a:pt x="4338" y="3554"/>
                  <a:pt x="4382" y="3549"/>
                </a:cubicBezTo>
                <a:close/>
                <a:moveTo>
                  <a:pt x="2508" y="2305"/>
                </a:moveTo>
                <a:cubicBezTo>
                  <a:pt x="2491" y="2292"/>
                  <a:pt x="2475" y="2279"/>
                  <a:pt x="2468" y="2273"/>
                </a:cubicBezTo>
                <a:cubicBezTo>
                  <a:pt x="2468" y="2464"/>
                  <a:pt x="2468" y="2655"/>
                  <a:pt x="2468" y="2847"/>
                </a:cubicBezTo>
                <a:cubicBezTo>
                  <a:pt x="2478" y="2847"/>
                  <a:pt x="2489" y="2848"/>
                  <a:pt x="2500" y="2849"/>
                </a:cubicBezTo>
                <a:cubicBezTo>
                  <a:pt x="2510" y="2805"/>
                  <a:pt x="2528" y="2761"/>
                  <a:pt x="2528" y="2718"/>
                </a:cubicBezTo>
                <a:cubicBezTo>
                  <a:pt x="2528" y="2593"/>
                  <a:pt x="2520" y="2468"/>
                  <a:pt x="2515" y="2343"/>
                </a:cubicBezTo>
                <a:cubicBezTo>
                  <a:pt x="2579" y="2510"/>
                  <a:pt x="2560" y="2679"/>
                  <a:pt x="2521" y="2849"/>
                </a:cubicBezTo>
                <a:cubicBezTo>
                  <a:pt x="2593" y="2872"/>
                  <a:pt x="2570" y="2800"/>
                  <a:pt x="2596" y="2776"/>
                </a:cubicBezTo>
                <a:cubicBezTo>
                  <a:pt x="2599" y="2803"/>
                  <a:pt x="2602" y="2826"/>
                  <a:pt x="2605" y="2855"/>
                </a:cubicBezTo>
                <a:cubicBezTo>
                  <a:pt x="2671" y="2825"/>
                  <a:pt x="2771" y="2851"/>
                  <a:pt x="2764" y="2731"/>
                </a:cubicBezTo>
                <a:cubicBezTo>
                  <a:pt x="2766" y="2760"/>
                  <a:pt x="2769" y="2789"/>
                  <a:pt x="2772" y="2817"/>
                </a:cubicBezTo>
                <a:cubicBezTo>
                  <a:pt x="2779" y="2818"/>
                  <a:pt x="2785" y="2818"/>
                  <a:pt x="2791" y="2818"/>
                </a:cubicBezTo>
                <a:cubicBezTo>
                  <a:pt x="2835" y="2713"/>
                  <a:pt x="2793" y="2597"/>
                  <a:pt x="2825" y="2490"/>
                </a:cubicBezTo>
                <a:cubicBezTo>
                  <a:pt x="2825" y="2591"/>
                  <a:pt x="2825" y="2693"/>
                  <a:pt x="2825" y="2795"/>
                </a:cubicBezTo>
                <a:cubicBezTo>
                  <a:pt x="2907" y="2788"/>
                  <a:pt x="2911" y="2784"/>
                  <a:pt x="2932" y="2701"/>
                </a:cubicBezTo>
                <a:cubicBezTo>
                  <a:pt x="2941" y="2724"/>
                  <a:pt x="2949" y="2742"/>
                  <a:pt x="2956" y="2761"/>
                </a:cubicBezTo>
                <a:cubicBezTo>
                  <a:pt x="2964" y="2759"/>
                  <a:pt x="2972" y="2758"/>
                  <a:pt x="2980" y="2757"/>
                </a:cubicBezTo>
                <a:cubicBezTo>
                  <a:pt x="2971" y="2647"/>
                  <a:pt x="2963" y="2538"/>
                  <a:pt x="2955" y="2429"/>
                </a:cubicBezTo>
                <a:cubicBezTo>
                  <a:pt x="2948" y="2429"/>
                  <a:pt x="2941" y="2429"/>
                  <a:pt x="2934" y="2429"/>
                </a:cubicBezTo>
                <a:cubicBezTo>
                  <a:pt x="2934" y="2505"/>
                  <a:pt x="2934" y="2581"/>
                  <a:pt x="2934" y="2657"/>
                </a:cubicBezTo>
                <a:cubicBezTo>
                  <a:pt x="2921" y="2592"/>
                  <a:pt x="2918" y="2527"/>
                  <a:pt x="2906" y="2464"/>
                </a:cubicBezTo>
                <a:cubicBezTo>
                  <a:pt x="2900" y="2433"/>
                  <a:pt x="2884" y="2391"/>
                  <a:pt x="2859" y="2379"/>
                </a:cubicBezTo>
                <a:cubicBezTo>
                  <a:pt x="2796" y="2347"/>
                  <a:pt x="2726" y="2325"/>
                  <a:pt x="2657" y="2304"/>
                </a:cubicBezTo>
                <a:cubicBezTo>
                  <a:pt x="2613" y="2290"/>
                  <a:pt x="2566" y="2283"/>
                  <a:pt x="2520" y="2276"/>
                </a:cubicBezTo>
                <a:cubicBezTo>
                  <a:pt x="2518" y="2275"/>
                  <a:pt x="2512" y="2295"/>
                  <a:pt x="2508" y="2305"/>
                </a:cubicBezTo>
                <a:close/>
                <a:moveTo>
                  <a:pt x="2371" y="742"/>
                </a:moveTo>
                <a:cubicBezTo>
                  <a:pt x="2308" y="681"/>
                  <a:pt x="2272" y="763"/>
                  <a:pt x="2229" y="763"/>
                </a:cubicBezTo>
                <a:cubicBezTo>
                  <a:pt x="2268" y="823"/>
                  <a:pt x="2305" y="881"/>
                  <a:pt x="2342" y="940"/>
                </a:cubicBezTo>
                <a:cubicBezTo>
                  <a:pt x="2338" y="942"/>
                  <a:pt x="2333" y="945"/>
                  <a:pt x="2329" y="947"/>
                </a:cubicBezTo>
                <a:cubicBezTo>
                  <a:pt x="2303" y="927"/>
                  <a:pt x="2278" y="906"/>
                  <a:pt x="2243" y="878"/>
                </a:cubicBezTo>
                <a:cubicBezTo>
                  <a:pt x="2237" y="909"/>
                  <a:pt x="2233" y="930"/>
                  <a:pt x="2233" y="931"/>
                </a:cubicBezTo>
                <a:cubicBezTo>
                  <a:pt x="2205" y="939"/>
                  <a:pt x="2181" y="939"/>
                  <a:pt x="2169" y="950"/>
                </a:cubicBezTo>
                <a:cubicBezTo>
                  <a:pt x="2141" y="976"/>
                  <a:pt x="2093" y="1023"/>
                  <a:pt x="2099" y="1033"/>
                </a:cubicBezTo>
                <a:cubicBezTo>
                  <a:pt x="2130" y="1084"/>
                  <a:pt x="2111" y="1128"/>
                  <a:pt x="2094" y="1174"/>
                </a:cubicBezTo>
                <a:cubicBezTo>
                  <a:pt x="2099" y="1176"/>
                  <a:pt x="2105" y="1178"/>
                  <a:pt x="2111" y="1180"/>
                </a:cubicBezTo>
                <a:cubicBezTo>
                  <a:pt x="2127" y="1151"/>
                  <a:pt x="2143" y="1122"/>
                  <a:pt x="2159" y="1094"/>
                </a:cubicBezTo>
                <a:cubicBezTo>
                  <a:pt x="2154" y="1091"/>
                  <a:pt x="2149" y="1089"/>
                  <a:pt x="2144" y="1087"/>
                </a:cubicBezTo>
                <a:cubicBezTo>
                  <a:pt x="2185" y="1057"/>
                  <a:pt x="2226" y="1026"/>
                  <a:pt x="2267" y="996"/>
                </a:cubicBezTo>
                <a:cubicBezTo>
                  <a:pt x="2256" y="1027"/>
                  <a:pt x="2235" y="1049"/>
                  <a:pt x="2220" y="1074"/>
                </a:cubicBezTo>
                <a:cubicBezTo>
                  <a:pt x="2209" y="1092"/>
                  <a:pt x="2206" y="1114"/>
                  <a:pt x="2200" y="1134"/>
                </a:cubicBezTo>
                <a:cubicBezTo>
                  <a:pt x="2205" y="1137"/>
                  <a:pt x="2211" y="1140"/>
                  <a:pt x="2216" y="1143"/>
                </a:cubicBezTo>
                <a:cubicBezTo>
                  <a:pt x="2181" y="1159"/>
                  <a:pt x="2147" y="1175"/>
                  <a:pt x="2118" y="1188"/>
                </a:cubicBezTo>
                <a:cubicBezTo>
                  <a:pt x="2126" y="1245"/>
                  <a:pt x="2130" y="1293"/>
                  <a:pt x="2140" y="1340"/>
                </a:cubicBezTo>
                <a:cubicBezTo>
                  <a:pt x="2155" y="1408"/>
                  <a:pt x="2279" y="1460"/>
                  <a:pt x="2315" y="1415"/>
                </a:cubicBezTo>
                <a:cubicBezTo>
                  <a:pt x="2329" y="1435"/>
                  <a:pt x="2343" y="1455"/>
                  <a:pt x="2356" y="1473"/>
                </a:cubicBezTo>
                <a:cubicBezTo>
                  <a:pt x="2378" y="1465"/>
                  <a:pt x="2396" y="1461"/>
                  <a:pt x="2411" y="1452"/>
                </a:cubicBezTo>
                <a:cubicBezTo>
                  <a:pt x="2427" y="1443"/>
                  <a:pt x="2440" y="1430"/>
                  <a:pt x="2453" y="1419"/>
                </a:cubicBezTo>
                <a:cubicBezTo>
                  <a:pt x="2457" y="1435"/>
                  <a:pt x="2462" y="1452"/>
                  <a:pt x="2471" y="1486"/>
                </a:cubicBezTo>
                <a:cubicBezTo>
                  <a:pt x="2488" y="1459"/>
                  <a:pt x="2496" y="1445"/>
                  <a:pt x="2508" y="1427"/>
                </a:cubicBezTo>
                <a:cubicBezTo>
                  <a:pt x="2514" y="1452"/>
                  <a:pt x="2518" y="1466"/>
                  <a:pt x="2522" y="1485"/>
                </a:cubicBezTo>
                <a:cubicBezTo>
                  <a:pt x="2593" y="1302"/>
                  <a:pt x="2593" y="1302"/>
                  <a:pt x="2537" y="1218"/>
                </a:cubicBezTo>
                <a:cubicBezTo>
                  <a:pt x="2533" y="1273"/>
                  <a:pt x="2529" y="1320"/>
                  <a:pt x="2525" y="1367"/>
                </a:cubicBezTo>
                <a:cubicBezTo>
                  <a:pt x="2498" y="1188"/>
                  <a:pt x="2524" y="998"/>
                  <a:pt x="2413" y="830"/>
                </a:cubicBezTo>
                <a:cubicBezTo>
                  <a:pt x="2397" y="852"/>
                  <a:pt x="2387" y="866"/>
                  <a:pt x="2384" y="871"/>
                </a:cubicBezTo>
                <a:cubicBezTo>
                  <a:pt x="2379" y="829"/>
                  <a:pt x="2374" y="785"/>
                  <a:pt x="2370" y="740"/>
                </a:cubicBezTo>
                <a:cubicBezTo>
                  <a:pt x="2388" y="760"/>
                  <a:pt x="2406" y="779"/>
                  <a:pt x="2424" y="798"/>
                </a:cubicBezTo>
                <a:cubicBezTo>
                  <a:pt x="2428" y="792"/>
                  <a:pt x="2434" y="784"/>
                  <a:pt x="2449" y="763"/>
                </a:cubicBezTo>
                <a:cubicBezTo>
                  <a:pt x="2479" y="884"/>
                  <a:pt x="2506" y="993"/>
                  <a:pt x="2534" y="1104"/>
                </a:cubicBezTo>
                <a:cubicBezTo>
                  <a:pt x="2558" y="1076"/>
                  <a:pt x="2578" y="1054"/>
                  <a:pt x="2597" y="1030"/>
                </a:cubicBezTo>
                <a:cubicBezTo>
                  <a:pt x="2607" y="1017"/>
                  <a:pt x="2616" y="1002"/>
                  <a:pt x="2626" y="988"/>
                </a:cubicBezTo>
                <a:cubicBezTo>
                  <a:pt x="2608" y="982"/>
                  <a:pt x="2590" y="976"/>
                  <a:pt x="2561" y="966"/>
                </a:cubicBezTo>
                <a:cubicBezTo>
                  <a:pt x="2583" y="941"/>
                  <a:pt x="2603" y="918"/>
                  <a:pt x="2616" y="904"/>
                </a:cubicBezTo>
                <a:cubicBezTo>
                  <a:pt x="2644" y="914"/>
                  <a:pt x="2671" y="927"/>
                  <a:pt x="2673" y="924"/>
                </a:cubicBezTo>
                <a:cubicBezTo>
                  <a:pt x="2685" y="907"/>
                  <a:pt x="2694" y="886"/>
                  <a:pt x="2697" y="865"/>
                </a:cubicBezTo>
                <a:cubicBezTo>
                  <a:pt x="2703" y="826"/>
                  <a:pt x="2705" y="786"/>
                  <a:pt x="2709" y="739"/>
                </a:cubicBezTo>
                <a:cubicBezTo>
                  <a:pt x="2678" y="774"/>
                  <a:pt x="2647" y="810"/>
                  <a:pt x="2617" y="844"/>
                </a:cubicBezTo>
                <a:cubicBezTo>
                  <a:pt x="2614" y="826"/>
                  <a:pt x="2610" y="806"/>
                  <a:pt x="2607" y="785"/>
                </a:cubicBezTo>
                <a:cubicBezTo>
                  <a:pt x="2601" y="786"/>
                  <a:pt x="2595" y="786"/>
                  <a:pt x="2589" y="786"/>
                </a:cubicBezTo>
                <a:cubicBezTo>
                  <a:pt x="2584" y="815"/>
                  <a:pt x="2580" y="845"/>
                  <a:pt x="2575" y="874"/>
                </a:cubicBezTo>
                <a:cubicBezTo>
                  <a:pt x="2569" y="873"/>
                  <a:pt x="2562" y="872"/>
                  <a:pt x="2556" y="871"/>
                </a:cubicBezTo>
                <a:cubicBezTo>
                  <a:pt x="2556" y="826"/>
                  <a:pt x="2556" y="781"/>
                  <a:pt x="2556" y="741"/>
                </a:cubicBezTo>
                <a:cubicBezTo>
                  <a:pt x="2530" y="732"/>
                  <a:pt x="2511" y="719"/>
                  <a:pt x="2494" y="720"/>
                </a:cubicBezTo>
                <a:cubicBezTo>
                  <a:pt x="2453" y="723"/>
                  <a:pt x="2412" y="734"/>
                  <a:pt x="2371" y="742"/>
                </a:cubicBezTo>
                <a:close/>
                <a:moveTo>
                  <a:pt x="2599" y="1837"/>
                </a:moveTo>
                <a:cubicBezTo>
                  <a:pt x="2577" y="1807"/>
                  <a:pt x="2555" y="1779"/>
                  <a:pt x="2534" y="1749"/>
                </a:cubicBezTo>
                <a:cubicBezTo>
                  <a:pt x="2497" y="1697"/>
                  <a:pt x="2443" y="1700"/>
                  <a:pt x="2418" y="1759"/>
                </a:cubicBezTo>
                <a:cubicBezTo>
                  <a:pt x="2406" y="1787"/>
                  <a:pt x="2404" y="1820"/>
                  <a:pt x="2398" y="1850"/>
                </a:cubicBezTo>
                <a:cubicBezTo>
                  <a:pt x="2388" y="1795"/>
                  <a:pt x="2379" y="1741"/>
                  <a:pt x="2370" y="1688"/>
                </a:cubicBezTo>
                <a:cubicBezTo>
                  <a:pt x="2362" y="1688"/>
                  <a:pt x="2354" y="1688"/>
                  <a:pt x="2346" y="1688"/>
                </a:cubicBezTo>
                <a:cubicBezTo>
                  <a:pt x="2326" y="1728"/>
                  <a:pt x="2305" y="1767"/>
                  <a:pt x="2279" y="1817"/>
                </a:cubicBezTo>
                <a:cubicBezTo>
                  <a:pt x="2309" y="1630"/>
                  <a:pt x="2309" y="1630"/>
                  <a:pt x="2274" y="1612"/>
                </a:cubicBezTo>
                <a:cubicBezTo>
                  <a:pt x="2268" y="1664"/>
                  <a:pt x="2262" y="1715"/>
                  <a:pt x="2256" y="1766"/>
                </a:cubicBezTo>
                <a:cubicBezTo>
                  <a:pt x="2253" y="1765"/>
                  <a:pt x="2250" y="1765"/>
                  <a:pt x="2247" y="1765"/>
                </a:cubicBezTo>
                <a:cubicBezTo>
                  <a:pt x="2247" y="1731"/>
                  <a:pt x="2247" y="1698"/>
                  <a:pt x="2247" y="1658"/>
                </a:cubicBezTo>
                <a:cubicBezTo>
                  <a:pt x="2156" y="1790"/>
                  <a:pt x="2153" y="1819"/>
                  <a:pt x="2213" y="1943"/>
                </a:cubicBezTo>
                <a:cubicBezTo>
                  <a:pt x="2229" y="1928"/>
                  <a:pt x="2245" y="1912"/>
                  <a:pt x="2262" y="1897"/>
                </a:cubicBezTo>
                <a:cubicBezTo>
                  <a:pt x="2265" y="1900"/>
                  <a:pt x="2269" y="1904"/>
                  <a:pt x="2272" y="1907"/>
                </a:cubicBezTo>
                <a:cubicBezTo>
                  <a:pt x="2250" y="1941"/>
                  <a:pt x="2227" y="1975"/>
                  <a:pt x="2202" y="2014"/>
                </a:cubicBezTo>
                <a:cubicBezTo>
                  <a:pt x="2143" y="1935"/>
                  <a:pt x="2087" y="2002"/>
                  <a:pt x="2028" y="2011"/>
                </a:cubicBezTo>
                <a:cubicBezTo>
                  <a:pt x="2025" y="1994"/>
                  <a:pt x="2023" y="1979"/>
                  <a:pt x="2020" y="1962"/>
                </a:cubicBezTo>
                <a:cubicBezTo>
                  <a:pt x="1999" y="1972"/>
                  <a:pt x="1981" y="1980"/>
                  <a:pt x="1945" y="1996"/>
                </a:cubicBezTo>
                <a:cubicBezTo>
                  <a:pt x="1945" y="1950"/>
                  <a:pt x="1945" y="1916"/>
                  <a:pt x="1945" y="1882"/>
                </a:cubicBezTo>
                <a:cubicBezTo>
                  <a:pt x="1931" y="1888"/>
                  <a:pt x="1916" y="1896"/>
                  <a:pt x="1918" y="1895"/>
                </a:cubicBezTo>
                <a:cubicBezTo>
                  <a:pt x="1897" y="1862"/>
                  <a:pt x="1881" y="1836"/>
                  <a:pt x="1857" y="1797"/>
                </a:cubicBezTo>
                <a:cubicBezTo>
                  <a:pt x="1753" y="2072"/>
                  <a:pt x="1654" y="2331"/>
                  <a:pt x="1556" y="2591"/>
                </a:cubicBezTo>
                <a:cubicBezTo>
                  <a:pt x="1587" y="2591"/>
                  <a:pt x="1607" y="2583"/>
                  <a:pt x="1618" y="2568"/>
                </a:cubicBezTo>
                <a:cubicBezTo>
                  <a:pt x="1659" y="2512"/>
                  <a:pt x="1706" y="2458"/>
                  <a:pt x="1735" y="2396"/>
                </a:cubicBezTo>
                <a:cubicBezTo>
                  <a:pt x="1831" y="2194"/>
                  <a:pt x="1984" y="2074"/>
                  <a:pt x="2204" y="2039"/>
                </a:cubicBezTo>
                <a:cubicBezTo>
                  <a:pt x="2250" y="2032"/>
                  <a:pt x="2286" y="2024"/>
                  <a:pt x="2278" y="1964"/>
                </a:cubicBezTo>
                <a:cubicBezTo>
                  <a:pt x="2276" y="1947"/>
                  <a:pt x="2296" y="1928"/>
                  <a:pt x="2306" y="1910"/>
                </a:cubicBezTo>
                <a:cubicBezTo>
                  <a:pt x="2310" y="1911"/>
                  <a:pt x="2314" y="1913"/>
                  <a:pt x="2318" y="1914"/>
                </a:cubicBezTo>
                <a:cubicBezTo>
                  <a:pt x="2313" y="1947"/>
                  <a:pt x="2308" y="1980"/>
                  <a:pt x="2301" y="2025"/>
                </a:cubicBezTo>
                <a:cubicBezTo>
                  <a:pt x="2329" y="1993"/>
                  <a:pt x="2348" y="1971"/>
                  <a:pt x="2360" y="1957"/>
                </a:cubicBezTo>
                <a:cubicBezTo>
                  <a:pt x="2385" y="1971"/>
                  <a:pt x="2406" y="1983"/>
                  <a:pt x="2437" y="2001"/>
                </a:cubicBezTo>
                <a:cubicBezTo>
                  <a:pt x="2449" y="1944"/>
                  <a:pt x="2459" y="1898"/>
                  <a:pt x="2470" y="1845"/>
                </a:cubicBezTo>
                <a:cubicBezTo>
                  <a:pt x="2488" y="1862"/>
                  <a:pt x="2500" y="1874"/>
                  <a:pt x="2513" y="1886"/>
                </a:cubicBezTo>
                <a:cubicBezTo>
                  <a:pt x="2505" y="1887"/>
                  <a:pt x="2497" y="1887"/>
                  <a:pt x="2490" y="1888"/>
                </a:cubicBezTo>
                <a:cubicBezTo>
                  <a:pt x="2487" y="1923"/>
                  <a:pt x="2485" y="1958"/>
                  <a:pt x="2482" y="1994"/>
                </a:cubicBezTo>
                <a:cubicBezTo>
                  <a:pt x="2587" y="1993"/>
                  <a:pt x="2628" y="1930"/>
                  <a:pt x="2596" y="1834"/>
                </a:cubicBezTo>
                <a:cubicBezTo>
                  <a:pt x="2613" y="1875"/>
                  <a:pt x="2630" y="1916"/>
                  <a:pt x="2640" y="1942"/>
                </a:cubicBezTo>
                <a:cubicBezTo>
                  <a:pt x="2680" y="1899"/>
                  <a:pt x="2735" y="1849"/>
                  <a:pt x="2779" y="1790"/>
                </a:cubicBezTo>
                <a:cubicBezTo>
                  <a:pt x="2842" y="1707"/>
                  <a:pt x="2900" y="1618"/>
                  <a:pt x="2956" y="1529"/>
                </a:cubicBezTo>
                <a:cubicBezTo>
                  <a:pt x="2972" y="1503"/>
                  <a:pt x="2973" y="1467"/>
                  <a:pt x="2981" y="1436"/>
                </a:cubicBezTo>
                <a:cubicBezTo>
                  <a:pt x="2976" y="1434"/>
                  <a:pt x="2970" y="1431"/>
                  <a:pt x="2965" y="1429"/>
                </a:cubicBezTo>
                <a:cubicBezTo>
                  <a:pt x="2951" y="1439"/>
                  <a:pt x="2938" y="1448"/>
                  <a:pt x="2925" y="1458"/>
                </a:cubicBezTo>
                <a:cubicBezTo>
                  <a:pt x="2923" y="1456"/>
                  <a:pt x="2921" y="1453"/>
                  <a:pt x="2919" y="1451"/>
                </a:cubicBezTo>
                <a:cubicBezTo>
                  <a:pt x="2939" y="1425"/>
                  <a:pt x="2959" y="1400"/>
                  <a:pt x="2983" y="1369"/>
                </a:cubicBezTo>
                <a:cubicBezTo>
                  <a:pt x="2982" y="1369"/>
                  <a:pt x="2996" y="1371"/>
                  <a:pt x="3010" y="1374"/>
                </a:cubicBezTo>
                <a:cubicBezTo>
                  <a:pt x="3006" y="1337"/>
                  <a:pt x="3002" y="1301"/>
                  <a:pt x="2998" y="1263"/>
                </a:cubicBezTo>
                <a:cubicBezTo>
                  <a:pt x="3020" y="1251"/>
                  <a:pt x="3044" y="1237"/>
                  <a:pt x="3090" y="1211"/>
                </a:cubicBezTo>
                <a:cubicBezTo>
                  <a:pt x="3059" y="1193"/>
                  <a:pt x="3042" y="1182"/>
                  <a:pt x="3043" y="1183"/>
                </a:cubicBezTo>
                <a:cubicBezTo>
                  <a:pt x="3052" y="1140"/>
                  <a:pt x="3071" y="1103"/>
                  <a:pt x="3063" y="1072"/>
                </a:cubicBezTo>
                <a:cubicBezTo>
                  <a:pt x="3044" y="991"/>
                  <a:pt x="3014" y="913"/>
                  <a:pt x="2991" y="842"/>
                </a:cubicBezTo>
                <a:cubicBezTo>
                  <a:pt x="2937" y="812"/>
                  <a:pt x="2889" y="785"/>
                  <a:pt x="2825" y="749"/>
                </a:cubicBezTo>
                <a:cubicBezTo>
                  <a:pt x="2844" y="825"/>
                  <a:pt x="2859" y="882"/>
                  <a:pt x="2873" y="939"/>
                </a:cubicBezTo>
                <a:cubicBezTo>
                  <a:pt x="2880" y="938"/>
                  <a:pt x="2888" y="938"/>
                  <a:pt x="2895" y="938"/>
                </a:cubicBezTo>
                <a:cubicBezTo>
                  <a:pt x="2895" y="914"/>
                  <a:pt x="2895" y="891"/>
                  <a:pt x="2895" y="854"/>
                </a:cubicBezTo>
                <a:cubicBezTo>
                  <a:pt x="2926" y="882"/>
                  <a:pt x="2945" y="900"/>
                  <a:pt x="2970" y="922"/>
                </a:cubicBezTo>
                <a:cubicBezTo>
                  <a:pt x="2928" y="944"/>
                  <a:pt x="2896" y="961"/>
                  <a:pt x="2859" y="979"/>
                </a:cubicBezTo>
                <a:cubicBezTo>
                  <a:pt x="2869" y="1024"/>
                  <a:pt x="2879" y="1065"/>
                  <a:pt x="2889" y="1111"/>
                </a:cubicBezTo>
                <a:cubicBezTo>
                  <a:pt x="2825" y="1168"/>
                  <a:pt x="2894" y="1202"/>
                  <a:pt x="2918" y="1254"/>
                </a:cubicBezTo>
                <a:cubicBezTo>
                  <a:pt x="2893" y="1236"/>
                  <a:pt x="2869" y="1217"/>
                  <a:pt x="2836" y="1192"/>
                </a:cubicBezTo>
                <a:cubicBezTo>
                  <a:pt x="2850" y="1251"/>
                  <a:pt x="2861" y="1296"/>
                  <a:pt x="2871" y="1341"/>
                </a:cubicBezTo>
                <a:cubicBezTo>
                  <a:pt x="2857" y="1329"/>
                  <a:pt x="2842" y="1317"/>
                  <a:pt x="2827" y="1303"/>
                </a:cubicBezTo>
                <a:cubicBezTo>
                  <a:pt x="2819" y="1313"/>
                  <a:pt x="2813" y="1317"/>
                  <a:pt x="2811" y="1323"/>
                </a:cubicBezTo>
                <a:cubicBezTo>
                  <a:pt x="2808" y="1332"/>
                  <a:pt x="2810" y="1349"/>
                  <a:pt x="2807" y="1350"/>
                </a:cubicBezTo>
                <a:cubicBezTo>
                  <a:pt x="2717" y="1377"/>
                  <a:pt x="2736" y="1455"/>
                  <a:pt x="2725" y="1519"/>
                </a:cubicBezTo>
                <a:cubicBezTo>
                  <a:pt x="2725" y="1523"/>
                  <a:pt x="2721" y="1526"/>
                  <a:pt x="2718" y="1533"/>
                </a:cubicBezTo>
                <a:cubicBezTo>
                  <a:pt x="2708" y="1524"/>
                  <a:pt x="2698" y="1515"/>
                  <a:pt x="2686" y="1505"/>
                </a:cubicBezTo>
                <a:cubicBezTo>
                  <a:pt x="2678" y="1547"/>
                  <a:pt x="2629" y="1587"/>
                  <a:pt x="2688" y="1632"/>
                </a:cubicBezTo>
                <a:cubicBezTo>
                  <a:pt x="2699" y="1607"/>
                  <a:pt x="2709" y="1585"/>
                  <a:pt x="2722" y="1558"/>
                </a:cubicBezTo>
                <a:cubicBezTo>
                  <a:pt x="2740" y="1586"/>
                  <a:pt x="2754" y="1608"/>
                  <a:pt x="2778" y="1645"/>
                </a:cubicBezTo>
                <a:cubicBezTo>
                  <a:pt x="2750" y="1629"/>
                  <a:pt x="2736" y="1620"/>
                  <a:pt x="2716" y="1608"/>
                </a:cubicBezTo>
                <a:cubicBezTo>
                  <a:pt x="2711" y="1641"/>
                  <a:pt x="2707" y="1667"/>
                  <a:pt x="2704" y="1690"/>
                </a:cubicBezTo>
                <a:cubicBezTo>
                  <a:pt x="2674" y="1669"/>
                  <a:pt x="2645" y="1648"/>
                  <a:pt x="2602" y="1618"/>
                </a:cubicBezTo>
                <a:cubicBezTo>
                  <a:pt x="2586" y="1646"/>
                  <a:pt x="2552" y="1678"/>
                  <a:pt x="2553" y="1710"/>
                </a:cubicBezTo>
                <a:cubicBezTo>
                  <a:pt x="2554" y="1753"/>
                  <a:pt x="2582" y="1794"/>
                  <a:pt x="2599" y="1837"/>
                </a:cubicBezTo>
                <a:close/>
                <a:moveTo>
                  <a:pt x="677" y="2260"/>
                </a:moveTo>
                <a:cubicBezTo>
                  <a:pt x="676" y="2259"/>
                  <a:pt x="676" y="2259"/>
                  <a:pt x="676" y="2259"/>
                </a:cubicBezTo>
                <a:cubicBezTo>
                  <a:pt x="415" y="2454"/>
                  <a:pt x="290" y="2740"/>
                  <a:pt x="168" y="3028"/>
                </a:cubicBezTo>
                <a:cubicBezTo>
                  <a:pt x="180" y="3017"/>
                  <a:pt x="192" y="3006"/>
                  <a:pt x="204" y="2995"/>
                </a:cubicBezTo>
                <a:cubicBezTo>
                  <a:pt x="199" y="3005"/>
                  <a:pt x="198" y="3018"/>
                  <a:pt x="190" y="3026"/>
                </a:cubicBezTo>
                <a:cubicBezTo>
                  <a:pt x="95" y="3125"/>
                  <a:pt x="61" y="3249"/>
                  <a:pt x="53" y="3381"/>
                </a:cubicBezTo>
                <a:cubicBezTo>
                  <a:pt x="48" y="3481"/>
                  <a:pt x="51" y="3581"/>
                  <a:pt x="125" y="3668"/>
                </a:cubicBezTo>
                <a:cubicBezTo>
                  <a:pt x="133" y="3596"/>
                  <a:pt x="142" y="3525"/>
                  <a:pt x="151" y="3453"/>
                </a:cubicBezTo>
                <a:cubicBezTo>
                  <a:pt x="158" y="3493"/>
                  <a:pt x="157" y="3533"/>
                  <a:pt x="159" y="3572"/>
                </a:cubicBezTo>
                <a:cubicBezTo>
                  <a:pt x="160" y="3579"/>
                  <a:pt x="177" y="3586"/>
                  <a:pt x="187" y="3593"/>
                </a:cubicBezTo>
                <a:cubicBezTo>
                  <a:pt x="186" y="3592"/>
                  <a:pt x="186" y="3592"/>
                  <a:pt x="186" y="3592"/>
                </a:cubicBezTo>
                <a:cubicBezTo>
                  <a:pt x="174" y="3635"/>
                  <a:pt x="162" y="3678"/>
                  <a:pt x="144" y="3743"/>
                </a:cubicBezTo>
                <a:cubicBezTo>
                  <a:pt x="260" y="3729"/>
                  <a:pt x="363" y="3716"/>
                  <a:pt x="467" y="3706"/>
                </a:cubicBezTo>
                <a:cubicBezTo>
                  <a:pt x="554" y="3698"/>
                  <a:pt x="629" y="3670"/>
                  <a:pt x="681" y="3597"/>
                </a:cubicBezTo>
                <a:cubicBezTo>
                  <a:pt x="679" y="3612"/>
                  <a:pt x="677" y="3628"/>
                  <a:pt x="675" y="3644"/>
                </a:cubicBezTo>
                <a:cubicBezTo>
                  <a:pt x="831" y="3611"/>
                  <a:pt x="1008" y="3492"/>
                  <a:pt x="1117" y="3366"/>
                </a:cubicBezTo>
                <a:cubicBezTo>
                  <a:pt x="1184" y="3288"/>
                  <a:pt x="1171" y="3203"/>
                  <a:pt x="1165" y="3115"/>
                </a:cubicBezTo>
                <a:cubicBezTo>
                  <a:pt x="1165" y="3105"/>
                  <a:pt x="1149" y="3095"/>
                  <a:pt x="1139" y="3083"/>
                </a:cubicBezTo>
                <a:cubicBezTo>
                  <a:pt x="1154" y="3066"/>
                  <a:pt x="1172" y="3046"/>
                  <a:pt x="1198" y="3015"/>
                </a:cubicBezTo>
                <a:cubicBezTo>
                  <a:pt x="1192" y="3056"/>
                  <a:pt x="1188" y="3083"/>
                  <a:pt x="1183" y="3115"/>
                </a:cubicBezTo>
                <a:cubicBezTo>
                  <a:pt x="1210" y="3111"/>
                  <a:pt x="1231" y="3107"/>
                  <a:pt x="1254" y="3103"/>
                </a:cubicBezTo>
                <a:cubicBezTo>
                  <a:pt x="1249" y="3116"/>
                  <a:pt x="1241" y="3126"/>
                  <a:pt x="1242" y="3135"/>
                </a:cubicBezTo>
                <a:cubicBezTo>
                  <a:pt x="1244" y="3143"/>
                  <a:pt x="1255" y="3149"/>
                  <a:pt x="1263" y="3155"/>
                </a:cubicBezTo>
                <a:cubicBezTo>
                  <a:pt x="1328" y="3020"/>
                  <a:pt x="1414" y="2897"/>
                  <a:pt x="1399" y="2736"/>
                </a:cubicBezTo>
                <a:cubicBezTo>
                  <a:pt x="1350" y="2792"/>
                  <a:pt x="1305" y="2843"/>
                  <a:pt x="1248" y="2909"/>
                </a:cubicBezTo>
                <a:cubicBezTo>
                  <a:pt x="1243" y="2842"/>
                  <a:pt x="1286" y="2827"/>
                  <a:pt x="1307" y="2800"/>
                </a:cubicBezTo>
                <a:cubicBezTo>
                  <a:pt x="1330" y="2771"/>
                  <a:pt x="1360" y="2747"/>
                  <a:pt x="1382" y="2717"/>
                </a:cubicBezTo>
                <a:cubicBezTo>
                  <a:pt x="1403" y="2688"/>
                  <a:pt x="1418" y="2653"/>
                  <a:pt x="1433" y="2624"/>
                </a:cubicBezTo>
                <a:cubicBezTo>
                  <a:pt x="1435" y="2633"/>
                  <a:pt x="1440" y="2649"/>
                  <a:pt x="1451" y="2686"/>
                </a:cubicBezTo>
                <a:cubicBezTo>
                  <a:pt x="1480" y="2638"/>
                  <a:pt x="1505" y="2608"/>
                  <a:pt x="1519" y="2574"/>
                </a:cubicBezTo>
                <a:cubicBezTo>
                  <a:pt x="1618" y="2325"/>
                  <a:pt x="1714" y="2076"/>
                  <a:pt x="1813" y="1828"/>
                </a:cubicBezTo>
                <a:cubicBezTo>
                  <a:pt x="1831" y="1782"/>
                  <a:pt x="1822" y="1749"/>
                  <a:pt x="1793" y="1714"/>
                </a:cubicBezTo>
                <a:cubicBezTo>
                  <a:pt x="1766" y="1681"/>
                  <a:pt x="1744" y="1645"/>
                  <a:pt x="1717" y="1605"/>
                </a:cubicBezTo>
                <a:cubicBezTo>
                  <a:pt x="1614" y="1714"/>
                  <a:pt x="1525" y="1845"/>
                  <a:pt x="1447" y="1985"/>
                </a:cubicBezTo>
                <a:cubicBezTo>
                  <a:pt x="1447" y="1973"/>
                  <a:pt x="1446" y="1961"/>
                  <a:pt x="1446" y="1947"/>
                </a:cubicBezTo>
                <a:cubicBezTo>
                  <a:pt x="1406" y="1974"/>
                  <a:pt x="1370" y="1998"/>
                  <a:pt x="1335" y="2022"/>
                </a:cubicBezTo>
                <a:cubicBezTo>
                  <a:pt x="1436" y="1896"/>
                  <a:pt x="1539" y="1771"/>
                  <a:pt x="1638" y="1643"/>
                </a:cubicBezTo>
                <a:cubicBezTo>
                  <a:pt x="1654" y="1622"/>
                  <a:pt x="1660" y="1586"/>
                  <a:pt x="1657" y="1559"/>
                </a:cubicBezTo>
                <a:cubicBezTo>
                  <a:pt x="1653" y="1513"/>
                  <a:pt x="1615" y="1502"/>
                  <a:pt x="1581" y="1534"/>
                </a:cubicBezTo>
                <a:cubicBezTo>
                  <a:pt x="1571" y="1543"/>
                  <a:pt x="1560" y="1551"/>
                  <a:pt x="1549" y="1560"/>
                </a:cubicBezTo>
                <a:cubicBezTo>
                  <a:pt x="1545" y="1555"/>
                  <a:pt x="1545" y="1555"/>
                  <a:pt x="1545" y="1555"/>
                </a:cubicBezTo>
                <a:cubicBezTo>
                  <a:pt x="1583" y="1508"/>
                  <a:pt x="1616" y="1461"/>
                  <a:pt x="1547" y="1407"/>
                </a:cubicBezTo>
                <a:cubicBezTo>
                  <a:pt x="1211" y="1651"/>
                  <a:pt x="901" y="1925"/>
                  <a:pt x="637" y="2256"/>
                </a:cubicBezTo>
                <a:cubicBezTo>
                  <a:pt x="655" y="2257"/>
                  <a:pt x="666" y="2259"/>
                  <a:pt x="677" y="2260"/>
                </a:cubicBezTo>
                <a:close/>
                <a:moveTo>
                  <a:pt x="1937" y="2339"/>
                </a:moveTo>
                <a:cubicBezTo>
                  <a:pt x="1933" y="2336"/>
                  <a:pt x="1929" y="2334"/>
                  <a:pt x="1926" y="2331"/>
                </a:cubicBezTo>
                <a:cubicBezTo>
                  <a:pt x="1895" y="2380"/>
                  <a:pt x="1848" y="2425"/>
                  <a:pt x="1836" y="2478"/>
                </a:cubicBezTo>
                <a:cubicBezTo>
                  <a:pt x="1817" y="2560"/>
                  <a:pt x="1818" y="2648"/>
                  <a:pt x="1817" y="2734"/>
                </a:cubicBezTo>
                <a:cubicBezTo>
                  <a:pt x="1817" y="2756"/>
                  <a:pt x="1845" y="2779"/>
                  <a:pt x="1860" y="2801"/>
                </a:cubicBezTo>
                <a:cubicBezTo>
                  <a:pt x="1867" y="2797"/>
                  <a:pt x="1875" y="2794"/>
                  <a:pt x="1882" y="2790"/>
                </a:cubicBezTo>
                <a:cubicBezTo>
                  <a:pt x="1882" y="2749"/>
                  <a:pt x="1882" y="2708"/>
                  <a:pt x="1882" y="2663"/>
                </a:cubicBezTo>
                <a:cubicBezTo>
                  <a:pt x="1900" y="2713"/>
                  <a:pt x="1904" y="2769"/>
                  <a:pt x="1934" y="2796"/>
                </a:cubicBezTo>
                <a:cubicBezTo>
                  <a:pt x="1960" y="2820"/>
                  <a:pt x="2016" y="2811"/>
                  <a:pt x="2058" y="2816"/>
                </a:cubicBezTo>
                <a:cubicBezTo>
                  <a:pt x="2067" y="2806"/>
                  <a:pt x="2074" y="2820"/>
                  <a:pt x="2082" y="2821"/>
                </a:cubicBezTo>
                <a:cubicBezTo>
                  <a:pt x="2148" y="2829"/>
                  <a:pt x="2213" y="2835"/>
                  <a:pt x="2279" y="2840"/>
                </a:cubicBezTo>
                <a:cubicBezTo>
                  <a:pt x="2311" y="2843"/>
                  <a:pt x="2346" y="2835"/>
                  <a:pt x="2375" y="2846"/>
                </a:cubicBezTo>
                <a:cubicBezTo>
                  <a:pt x="2432" y="2869"/>
                  <a:pt x="2457" y="2859"/>
                  <a:pt x="2457" y="2797"/>
                </a:cubicBezTo>
                <a:cubicBezTo>
                  <a:pt x="2458" y="2680"/>
                  <a:pt x="2460" y="2563"/>
                  <a:pt x="2455" y="2446"/>
                </a:cubicBezTo>
                <a:cubicBezTo>
                  <a:pt x="2453" y="2389"/>
                  <a:pt x="2437" y="2332"/>
                  <a:pt x="2427" y="2274"/>
                </a:cubicBezTo>
                <a:cubicBezTo>
                  <a:pt x="2422" y="2274"/>
                  <a:pt x="2417" y="2275"/>
                  <a:pt x="2413" y="2275"/>
                </a:cubicBezTo>
                <a:cubicBezTo>
                  <a:pt x="2407" y="2289"/>
                  <a:pt x="2402" y="2303"/>
                  <a:pt x="2404" y="2298"/>
                </a:cubicBezTo>
                <a:cubicBezTo>
                  <a:pt x="2375" y="2286"/>
                  <a:pt x="2346" y="2264"/>
                  <a:pt x="2319" y="2267"/>
                </a:cubicBezTo>
                <a:cubicBezTo>
                  <a:pt x="2279" y="2270"/>
                  <a:pt x="2177" y="2266"/>
                  <a:pt x="2130" y="2280"/>
                </a:cubicBezTo>
                <a:cubicBezTo>
                  <a:pt x="2082" y="2294"/>
                  <a:pt x="2017" y="2278"/>
                  <a:pt x="1985" y="2340"/>
                </a:cubicBezTo>
                <a:cubicBezTo>
                  <a:pt x="1969" y="2372"/>
                  <a:pt x="1943" y="2400"/>
                  <a:pt x="1922" y="2430"/>
                </a:cubicBezTo>
                <a:cubicBezTo>
                  <a:pt x="1918" y="2427"/>
                  <a:pt x="1914" y="2425"/>
                  <a:pt x="1911" y="2423"/>
                </a:cubicBezTo>
                <a:cubicBezTo>
                  <a:pt x="1919" y="2395"/>
                  <a:pt x="1928" y="2367"/>
                  <a:pt x="1937" y="2339"/>
                </a:cubicBezTo>
                <a:close/>
                <a:moveTo>
                  <a:pt x="2344" y="4016"/>
                </a:moveTo>
                <a:cubicBezTo>
                  <a:pt x="2327" y="4003"/>
                  <a:pt x="2305" y="3973"/>
                  <a:pt x="2285" y="3974"/>
                </a:cubicBezTo>
                <a:cubicBezTo>
                  <a:pt x="2233" y="3977"/>
                  <a:pt x="2254" y="4020"/>
                  <a:pt x="2256" y="4050"/>
                </a:cubicBezTo>
                <a:cubicBezTo>
                  <a:pt x="2257" y="4071"/>
                  <a:pt x="2259" y="4091"/>
                  <a:pt x="2261" y="4116"/>
                </a:cubicBezTo>
                <a:cubicBezTo>
                  <a:pt x="2226" y="4066"/>
                  <a:pt x="2268" y="3986"/>
                  <a:pt x="2178" y="3958"/>
                </a:cubicBezTo>
                <a:cubicBezTo>
                  <a:pt x="2178" y="4005"/>
                  <a:pt x="2178" y="4042"/>
                  <a:pt x="2178" y="4079"/>
                </a:cubicBezTo>
                <a:cubicBezTo>
                  <a:pt x="2163" y="4048"/>
                  <a:pt x="2159" y="4016"/>
                  <a:pt x="2149" y="3986"/>
                </a:cubicBezTo>
                <a:cubicBezTo>
                  <a:pt x="2146" y="3976"/>
                  <a:pt x="2131" y="3970"/>
                  <a:pt x="2121" y="3962"/>
                </a:cubicBezTo>
                <a:cubicBezTo>
                  <a:pt x="2113" y="3974"/>
                  <a:pt x="2100" y="3986"/>
                  <a:pt x="2100" y="3998"/>
                </a:cubicBezTo>
                <a:cubicBezTo>
                  <a:pt x="2100" y="4028"/>
                  <a:pt x="2105" y="4059"/>
                  <a:pt x="2109" y="4089"/>
                </a:cubicBezTo>
                <a:cubicBezTo>
                  <a:pt x="2082" y="4046"/>
                  <a:pt x="2111" y="3982"/>
                  <a:pt x="2040" y="3948"/>
                </a:cubicBezTo>
                <a:cubicBezTo>
                  <a:pt x="2037" y="3981"/>
                  <a:pt x="2035" y="4003"/>
                  <a:pt x="2035" y="4009"/>
                </a:cubicBezTo>
                <a:cubicBezTo>
                  <a:pt x="2022" y="3991"/>
                  <a:pt x="2004" y="3966"/>
                  <a:pt x="1986" y="3940"/>
                </a:cubicBezTo>
                <a:cubicBezTo>
                  <a:pt x="1971" y="3952"/>
                  <a:pt x="1957" y="3964"/>
                  <a:pt x="1942" y="3976"/>
                </a:cubicBezTo>
                <a:cubicBezTo>
                  <a:pt x="1951" y="3971"/>
                  <a:pt x="1960" y="3966"/>
                  <a:pt x="1969" y="3960"/>
                </a:cubicBezTo>
                <a:cubicBezTo>
                  <a:pt x="1948" y="3950"/>
                  <a:pt x="1927" y="3935"/>
                  <a:pt x="1904" y="3931"/>
                </a:cubicBezTo>
                <a:cubicBezTo>
                  <a:pt x="1846" y="3920"/>
                  <a:pt x="1786" y="3915"/>
                  <a:pt x="1727" y="3908"/>
                </a:cubicBezTo>
                <a:cubicBezTo>
                  <a:pt x="1786" y="4050"/>
                  <a:pt x="1816" y="4221"/>
                  <a:pt x="1997" y="4286"/>
                </a:cubicBezTo>
                <a:cubicBezTo>
                  <a:pt x="2001" y="4287"/>
                  <a:pt x="2005" y="4286"/>
                  <a:pt x="2008" y="4286"/>
                </a:cubicBezTo>
                <a:cubicBezTo>
                  <a:pt x="2010" y="4275"/>
                  <a:pt x="2012" y="4264"/>
                  <a:pt x="2014" y="4251"/>
                </a:cubicBezTo>
                <a:cubicBezTo>
                  <a:pt x="2035" y="4267"/>
                  <a:pt x="2029" y="4324"/>
                  <a:pt x="2078" y="4296"/>
                </a:cubicBezTo>
                <a:cubicBezTo>
                  <a:pt x="2117" y="4374"/>
                  <a:pt x="2195" y="4351"/>
                  <a:pt x="2259" y="4364"/>
                </a:cubicBezTo>
                <a:cubicBezTo>
                  <a:pt x="2285" y="4369"/>
                  <a:pt x="2312" y="4365"/>
                  <a:pt x="2345" y="4365"/>
                </a:cubicBezTo>
                <a:cubicBezTo>
                  <a:pt x="2346" y="4339"/>
                  <a:pt x="2348" y="4303"/>
                  <a:pt x="2350" y="4265"/>
                </a:cubicBezTo>
                <a:cubicBezTo>
                  <a:pt x="2361" y="4304"/>
                  <a:pt x="2371" y="4340"/>
                  <a:pt x="2381" y="4376"/>
                </a:cubicBezTo>
                <a:cubicBezTo>
                  <a:pt x="2389" y="4374"/>
                  <a:pt x="2397" y="4372"/>
                  <a:pt x="2404" y="4370"/>
                </a:cubicBezTo>
                <a:cubicBezTo>
                  <a:pt x="2393" y="4238"/>
                  <a:pt x="2421" y="4104"/>
                  <a:pt x="2388" y="3973"/>
                </a:cubicBezTo>
                <a:cubicBezTo>
                  <a:pt x="2381" y="3972"/>
                  <a:pt x="2373" y="3971"/>
                  <a:pt x="2366" y="3970"/>
                </a:cubicBezTo>
                <a:cubicBezTo>
                  <a:pt x="2356" y="3990"/>
                  <a:pt x="2347" y="4009"/>
                  <a:pt x="2344" y="4016"/>
                </a:cubicBezTo>
                <a:close/>
                <a:moveTo>
                  <a:pt x="2205" y="217"/>
                </a:moveTo>
                <a:cubicBezTo>
                  <a:pt x="2166" y="296"/>
                  <a:pt x="2144" y="365"/>
                  <a:pt x="2102" y="420"/>
                </a:cubicBezTo>
                <a:cubicBezTo>
                  <a:pt x="2056" y="482"/>
                  <a:pt x="2059" y="511"/>
                  <a:pt x="2144" y="540"/>
                </a:cubicBezTo>
                <a:cubicBezTo>
                  <a:pt x="2132" y="514"/>
                  <a:pt x="2121" y="492"/>
                  <a:pt x="2110" y="470"/>
                </a:cubicBezTo>
                <a:cubicBezTo>
                  <a:pt x="2159" y="518"/>
                  <a:pt x="2206" y="548"/>
                  <a:pt x="2270" y="500"/>
                </a:cubicBezTo>
                <a:cubicBezTo>
                  <a:pt x="2275" y="496"/>
                  <a:pt x="2286" y="500"/>
                  <a:pt x="2294" y="500"/>
                </a:cubicBezTo>
                <a:cubicBezTo>
                  <a:pt x="2341" y="500"/>
                  <a:pt x="2389" y="500"/>
                  <a:pt x="2449" y="500"/>
                </a:cubicBezTo>
                <a:cubicBezTo>
                  <a:pt x="2485" y="539"/>
                  <a:pt x="2556" y="533"/>
                  <a:pt x="2600" y="466"/>
                </a:cubicBezTo>
                <a:cubicBezTo>
                  <a:pt x="2598" y="493"/>
                  <a:pt x="2596" y="512"/>
                  <a:pt x="2595" y="531"/>
                </a:cubicBezTo>
                <a:cubicBezTo>
                  <a:pt x="2599" y="532"/>
                  <a:pt x="2603" y="534"/>
                  <a:pt x="2607" y="535"/>
                </a:cubicBezTo>
                <a:cubicBezTo>
                  <a:pt x="2619" y="514"/>
                  <a:pt x="2630" y="492"/>
                  <a:pt x="2642" y="468"/>
                </a:cubicBezTo>
                <a:cubicBezTo>
                  <a:pt x="2682" y="545"/>
                  <a:pt x="2841" y="548"/>
                  <a:pt x="2913" y="486"/>
                </a:cubicBezTo>
                <a:cubicBezTo>
                  <a:pt x="2881" y="410"/>
                  <a:pt x="2851" y="336"/>
                  <a:pt x="2813" y="245"/>
                </a:cubicBezTo>
                <a:cubicBezTo>
                  <a:pt x="2613" y="341"/>
                  <a:pt x="2402" y="274"/>
                  <a:pt x="2205" y="217"/>
                </a:cubicBezTo>
                <a:close/>
                <a:moveTo>
                  <a:pt x="3246" y="2641"/>
                </a:moveTo>
                <a:cubicBezTo>
                  <a:pt x="3198" y="2407"/>
                  <a:pt x="3152" y="2180"/>
                  <a:pt x="3105" y="1953"/>
                </a:cubicBezTo>
                <a:cubicBezTo>
                  <a:pt x="3099" y="1921"/>
                  <a:pt x="3109" y="1873"/>
                  <a:pt x="3054" y="1880"/>
                </a:cubicBezTo>
                <a:cubicBezTo>
                  <a:pt x="3006" y="1886"/>
                  <a:pt x="2931" y="1839"/>
                  <a:pt x="2926" y="1924"/>
                </a:cubicBezTo>
                <a:cubicBezTo>
                  <a:pt x="2862" y="1944"/>
                  <a:pt x="2808" y="1962"/>
                  <a:pt x="2752" y="1979"/>
                </a:cubicBezTo>
                <a:cubicBezTo>
                  <a:pt x="2743" y="1967"/>
                  <a:pt x="2734" y="1952"/>
                  <a:pt x="2723" y="1937"/>
                </a:cubicBezTo>
                <a:cubicBezTo>
                  <a:pt x="2697" y="1969"/>
                  <a:pt x="2674" y="1998"/>
                  <a:pt x="2651" y="2025"/>
                </a:cubicBezTo>
                <a:cubicBezTo>
                  <a:pt x="2627" y="2014"/>
                  <a:pt x="2608" y="2006"/>
                  <a:pt x="2589" y="1997"/>
                </a:cubicBezTo>
                <a:cubicBezTo>
                  <a:pt x="2585" y="2003"/>
                  <a:pt x="2582" y="2009"/>
                  <a:pt x="2578" y="2014"/>
                </a:cubicBezTo>
                <a:cubicBezTo>
                  <a:pt x="2594" y="2026"/>
                  <a:pt x="2608" y="2044"/>
                  <a:pt x="2624" y="2048"/>
                </a:cubicBezTo>
                <a:cubicBezTo>
                  <a:pt x="2752" y="2072"/>
                  <a:pt x="2861" y="2138"/>
                  <a:pt x="2955" y="2220"/>
                </a:cubicBezTo>
                <a:cubicBezTo>
                  <a:pt x="3009" y="2268"/>
                  <a:pt x="3039" y="2344"/>
                  <a:pt x="3078" y="2408"/>
                </a:cubicBezTo>
                <a:cubicBezTo>
                  <a:pt x="3124" y="2482"/>
                  <a:pt x="3168" y="2557"/>
                  <a:pt x="3214" y="2630"/>
                </a:cubicBezTo>
                <a:cubicBezTo>
                  <a:pt x="3217" y="2636"/>
                  <a:pt x="3229" y="2636"/>
                  <a:pt x="3246" y="2641"/>
                </a:cubicBezTo>
                <a:close/>
                <a:moveTo>
                  <a:pt x="1979" y="3194"/>
                </a:moveTo>
                <a:cubicBezTo>
                  <a:pt x="1971" y="3200"/>
                  <a:pt x="1963" y="3205"/>
                  <a:pt x="1956" y="3210"/>
                </a:cubicBezTo>
                <a:cubicBezTo>
                  <a:pt x="1954" y="3251"/>
                  <a:pt x="1952" y="3291"/>
                  <a:pt x="1950" y="3331"/>
                </a:cubicBezTo>
                <a:cubicBezTo>
                  <a:pt x="1948" y="3331"/>
                  <a:pt x="1946" y="3331"/>
                  <a:pt x="1944" y="3331"/>
                </a:cubicBezTo>
                <a:cubicBezTo>
                  <a:pt x="1942" y="3287"/>
                  <a:pt x="1939" y="3244"/>
                  <a:pt x="1937" y="3196"/>
                </a:cubicBezTo>
                <a:cubicBezTo>
                  <a:pt x="1832" y="3195"/>
                  <a:pt x="1733" y="3181"/>
                  <a:pt x="1632" y="3235"/>
                </a:cubicBezTo>
                <a:cubicBezTo>
                  <a:pt x="1627" y="3317"/>
                  <a:pt x="1622" y="3412"/>
                  <a:pt x="1616" y="3508"/>
                </a:cubicBezTo>
                <a:cubicBezTo>
                  <a:pt x="1620" y="3508"/>
                  <a:pt x="1624" y="3509"/>
                  <a:pt x="1628" y="3509"/>
                </a:cubicBezTo>
                <a:cubicBezTo>
                  <a:pt x="1630" y="3493"/>
                  <a:pt x="1633" y="3476"/>
                  <a:pt x="1636" y="3459"/>
                </a:cubicBezTo>
                <a:cubicBezTo>
                  <a:pt x="1646" y="3511"/>
                  <a:pt x="1643" y="3569"/>
                  <a:pt x="1723" y="3557"/>
                </a:cubicBezTo>
                <a:cubicBezTo>
                  <a:pt x="1739" y="3555"/>
                  <a:pt x="1757" y="3556"/>
                  <a:pt x="1772" y="3561"/>
                </a:cubicBezTo>
                <a:cubicBezTo>
                  <a:pt x="1790" y="3566"/>
                  <a:pt x="1806" y="3580"/>
                  <a:pt x="1824" y="3585"/>
                </a:cubicBezTo>
                <a:cubicBezTo>
                  <a:pt x="1861" y="3594"/>
                  <a:pt x="1899" y="3600"/>
                  <a:pt x="1937" y="3607"/>
                </a:cubicBezTo>
                <a:cubicBezTo>
                  <a:pt x="1940" y="3588"/>
                  <a:pt x="1943" y="3567"/>
                  <a:pt x="1946" y="3546"/>
                </a:cubicBezTo>
                <a:cubicBezTo>
                  <a:pt x="1952" y="3556"/>
                  <a:pt x="1950" y="3567"/>
                  <a:pt x="1954" y="3574"/>
                </a:cubicBezTo>
                <a:cubicBezTo>
                  <a:pt x="1964" y="3591"/>
                  <a:pt x="1978" y="3606"/>
                  <a:pt x="1990" y="3622"/>
                </a:cubicBezTo>
                <a:cubicBezTo>
                  <a:pt x="1998" y="3606"/>
                  <a:pt x="2013" y="3590"/>
                  <a:pt x="2014" y="3574"/>
                </a:cubicBezTo>
                <a:cubicBezTo>
                  <a:pt x="2016" y="3466"/>
                  <a:pt x="2016" y="3359"/>
                  <a:pt x="2013" y="3252"/>
                </a:cubicBezTo>
                <a:cubicBezTo>
                  <a:pt x="2012" y="3232"/>
                  <a:pt x="1991" y="3214"/>
                  <a:pt x="1979" y="3194"/>
                </a:cubicBezTo>
                <a:close/>
                <a:moveTo>
                  <a:pt x="2555" y="4054"/>
                </a:moveTo>
                <a:cubicBezTo>
                  <a:pt x="2552" y="4055"/>
                  <a:pt x="2549" y="4056"/>
                  <a:pt x="2547" y="4057"/>
                </a:cubicBezTo>
                <a:cubicBezTo>
                  <a:pt x="2546" y="4038"/>
                  <a:pt x="2548" y="4019"/>
                  <a:pt x="2543" y="4001"/>
                </a:cubicBezTo>
                <a:cubicBezTo>
                  <a:pt x="2539" y="3986"/>
                  <a:pt x="2527" y="3973"/>
                  <a:pt x="2518" y="3959"/>
                </a:cubicBezTo>
                <a:cubicBezTo>
                  <a:pt x="2508" y="3972"/>
                  <a:pt x="2489" y="3986"/>
                  <a:pt x="2489" y="3999"/>
                </a:cubicBezTo>
                <a:cubicBezTo>
                  <a:pt x="2487" y="4120"/>
                  <a:pt x="2488" y="4240"/>
                  <a:pt x="2488" y="4371"/>
                </a:cubicBezTo>
                <a:cubicBezTo>
                  <a:pt x="2558" y="4323"/>
                  <a:pt x="2635" y="4341"/>
                  <a:pt x="2704" y="4299"/>
                </a:cubicBezTo>
                <a:cubicBezTo>
                  <a:pt x="2784" y="4252"/>
                  <a:pt x="2840" y="4197"/>
                  <a:pt x="2868" y="4111"/>
                </a:cubicBezTo>
                <a:cubicBezTo>
                  <a:pt x="2897" y="4025"/>
                  <a:pt x="2934" y="3940"/>
                  <a:pt x="2913" y="3847"/>
                </a:cubicBezTo>
                <a:cubicBezTo>
                  <a:pt x="2907" y="3845"/>
                  <a:pt x="2901" y="3842"/>
                  <a:pt x="2894" y="3840"/>
                </a:cubicBezTo>
                <a:cubicBezTo>
                  <a:pt x="2882" y="3860"/>
                  <a:pt x="2869" y="3881"/>
                  <a:pt x="2862" y="3893"/>
                </a:cubicBezTo>
                <a:cubicBezTo>
                  <a:pt x="2846" y="3886"/>
                  <a:pt x="2822" y="3874"/>
                  <a:pt x="2821" y="3876"/>
                </a:cubicBezTo>
                <a:cubicBezTo>
                  <a:pt x="2801" y="3907"/>
                  <a:pt x="2784" y="3941"/>
                  <a:pt x="2771" y="3966"/>
                </a:cubicBezTo>
                <a:cubicBezTo>
                  <a:pt x="2769" y="3953"/>
                  <a:pt x="2766" y="3927"/>
                  <a:pt x="2763" y="3902"/>
                </a:cubicBezTo>
                <a:cubicBezTo>
                  <a:pt x="2755" y="3900"/>
                  <a:pt x="2747" y="3898"/>
                  <a:pt x="2739" y="3897"/>
                </a:cubicBezTo>
                <a:cubicBezTo>
                  <a:pt x="2727" y="3948"/>
                  <a:pt x="2715" y="4000"/>
                  <a:pt x="2702" y="4051"/>
                </a:cubicBezTo>
                <a:cubicBezTo>
                  <a:pt x="2701" y="4051"/>
                  <a:pt x="2699" y="4051"/>
                  <a:pt x="2697" y="4051"/>
                </a:cubicBezTo>
                <a:cubicBezTo>
                  <a:pt x="2700" y="4008"/>
                  <a:pt x="2702" y="3965"/>
                  <a:pt x="2704" y="3919"/>
                </a:cubicBezTo>
                <a:cubicBezTo>
                  <a:pt x="2655" y="3913"/>
                  <a:pt x="2644" y="3937"/>
                  <a:pt x="2641" y="3979"/>
                </a:cubicBezTo>
                <a:cubicBezTo>
                  <a:pt x="2635" y="4067"/>
                  <a:pt x="2624" y="4154"/>
                  <a:pt x="2615" y="4241"/>
                </a:cubicBezTo>
                <a:cubicBezTo>
                  <a:pt x="2604" y="4199"/>
                  <a:pt x="2609" y="4158"/>
                  <a:pt x="2613" y="4117"/>
                </a:cubicBezTo>
                <a:cubicBezTo>
                  <a:pt x="2617" y="4073"/>
                  <a:pt x="2622" y="4028"/>
                  <a:pt x="2622" y="3984"/>
                </a:cubicBezTo>
                <a:cubicBezTo>
                  <a:pt x="2622" y="3969"/>
                  <a:pt x="2609" y="3954"/>
                  <a:pt x="2602" y="3939"/>
                </a:cubicBezTo>
                <a:cubicBezTo>
                  <a:pt x="2588" y="3952"/>
                  <a:pt x="2568" y="3962"/>
                  <a:pt x="2563" y="3978"/>
                </a:cubicBezTo>
                <a:cubicBezTo>
                  <a:pt x="2555" y="4001"/>
                  <a:pt x="2557" y="4028"/>
                  <a:pt x="2555" y="4054"/>
                </a:cubicBezTo>
                <a:close/>
                <a:moveTo>
                  <a:pt x="2067" y="1008"/>
                </a:moveTo>
                <a:cubicBezTo>
                  <a:pt x="1928" y="1024"/>
                  <a:pt x="1911" y="1039"/>
                  <a:pt x="1907" y="1158"/>
                </a:cubicBezTo>
                <a:cubicBezTo>
                  <a:pt x="1931" y="1161"/>
                  <a:pt x="1955" y="1163"/>
                  <a:pt x="1991" y="1167"/>
                </a:cubicBezTo>
                <a:cubicBezTo>
                  <a:pt x="1956" y="1179"/>
                  <a:pt x="1933" y="1187"/>
                  <a:pt x="1906" y="1196"/>
                </a:cubicBezTo>
                <a:cubicBezTo>
                  <a:pt x="1911" y="1233"/>
                  <a:pt x="1913" y="1268"/>
                  <a:pt x="1921" y="1301"/>
                </a:cubicBezTo>
                <a:cubicBezTo>
                  <a:pt x="1934" y="1354"/>
                  <a:pt x="1951" y="1407"/>
                  <a:pt x="1969" y="1458"/>
                </a:cubicBezTo>
                <a:cubicBezTo>
                  <a:pt x="1978" y="1484"/>
                  <a:pt x="1993" y="1506"/>
                  <a:pt x="2010" y="1538"/>
                </a:cubicBezTo>
                <a:cubicBezTo>
                  <a:pt x="2005" y="1544"/>
                  <a:pt x="1992" y="1563"/>
                  <a:pt x="1975" y="1586"/>
                </a:cubicBezTo>
                <a:cubicBezTo>
                  <a:pt x="2030" y="1613"/>
                  <a:pt x="2080" y="1637"/>
                  <a:pt x="2143" y="1667"/>
                </a:cubicBezTo>
                <a:cubicBezTo>
                  <a:pt x="2108" y="1667"/>
                  <a:pt x="2082" y="1667"/>
                  <a:pt x="2056" y="1667"/>
                </a:cubicBezTo>
                <a:cubicBezTo>
                  <a:pt x="2075" y="1700"/>
                  <a:pt x="2094" y="1732"/>
                  <a:pt x="2114" y="1767"/>
                </a:cubicBezTo>
                <a:cubicBezTo>
                  <a:pt x="2107" y="1775"/>
                  <a:pt x="2094" y="1791"/>
                  <a:pt x="2082" y="1807"/>
                </a:cubicBezTo>
                <a:cubicBezTo>
                  <a:pt x="2101" y="1812"/>
                  <a:pt x="2118" y="1810"/>
                  <a:pt x="2123" y="1802"/>
                </a:cubicBezTo>
                <a:cubicBezTo>
                  <a:pt x="2167" y="1731"/>
                  <a:pt x="2210" y="1659"/>
                  <a:pt x="2251" y="1587"/>
                </a:cubicBezTo>
                <a:cubicBezTo>
                  <a:pt x="2255" y="1580"/>
                  <a:pt x="2251" y="1566"/>
                  <a:pt x="2246" y="1558"/>
                </a:cubicBezTo>
                <a:cubicBezTo>
                  <a:pt x="2202" y="1485"/>
                  <a:pt x="2158" y="1412"/>
                  <a:pt x="2113" y="1340"/>
                </a:cubicBezTo>
                <a:cubicBezTo>
                  <a:pt x="2105" y="1328"/>
                  <a:pt x="2092" y="1320"/>
                  <a:pt x="2077" y="1307"/>
                </a:cubicBezTo>
                <a:cubicBezTo>
                  <a:pt x="2066" y="1338"/>
                  <a:pt x="2058" y="1362"/>
                  <a:pt x="2050" y="1383"/>
                </a:cubicBezTo>
                <a:cubicBezTo>
                  <a:pt x="2040" y="1350"/>
                  <a:pt x="2030" y="1320"/>
                  <a:pt x="2019" y="1285"/>
                </a:cubicBezTo>
                <a:cubicBezTo>
                  <a:pt x="2037" y="1271"/>
                  <a:pt x="2065" y="1249"/>
                  <a:pt x="2100" y="1220"/>
                </a:cubicBezTo>
                <a:cubicBezTo>
                  <a:pt x="2070" y="1211"/>
                  <a:pt x="2051" y="1206"/>
                  <a:pt x="2033" y="1200"/>
                </a:cubicBezTo>
                <a:cubicBezTo>
                  <a:pt x="2105" y="1147"/>
                  <a:pt x="2056" y="1076"/>
                  <a:pt x="2067" y="1008"/>
                </a:cubicBezTo>
                <a:close/>
                <a:moveTo>
                  <a:pt x="1984" y="3175"/>
                </a:moveTo>
                <a:cubicBezTo>
                  <a:pt x="2302" y="3180"/>
                  <a:pt x="2613" y="3248"/>
                  <a:pt x="2927" y="3153"/>
                </a:cubicBezTo>
                <a:cubicBezTo>
                  <a:pt x="2830" y="3121"/>
                  <a:pt x="2881" y="3039"/>
                  <a:pt x="2858" y="2977"/>
                </a:cubicBezTo>
                <a:cubicBezTo>
                  <a:pt x="2852" y="3032"/>
                  <a:pt x="2846" y="3077"/>
                  <a:pt x="2839" y="3127"/>
                </a:cubicBezTo>
                <a:cubicBezTo>
                  <a:pt x="2813" y="3116"/>
                  <a:pt x="2791" y="3107"/>
                  <a:pt x="2767" y="3096"/>
                </a:cubicBezTo>
                <a:cubicBezTo>
                  <a:pt x="2760" y="3119"/>
                  <a:pt x="2753" y="3141"/>
                  <a:pt x="2742" y="3180"/>
                </a:cubicBezTo>
                <a:cubicBezTo>
                  <a:pt x="2732" y="3131"/>
                  <a:pt x="2726" y="3099"/>
                  <a:pt x="2718" y="3059"/>
                </a:cubicBezTo>
                <a:cubicBezTo>
                  <a:pt x="2697" y="3095"/>
                  <a:pt x="2681" y="3122"/>
                  <a:pt x="2659" y="3159"/>
                </a:cubicBezTo>
                <a:cubicBezTo>
                  <a:pt x="2656" y="3118"/>
                  <a:pt x="2655" y="3089"/>
                  <a:pt x="2652" y="3045"/>
                </a:cubicBezTo>
                <a:cubicBezTo>
                  <a:pt x="2639" y="3090"/>
                  <a:pt x="2631" y="3119"/>
                  <a:pt x="2621" y="3156"/>
                </a:cubicBezTo>
                <a:cubicBezTo>
                  <a:pt x="2603" y="3121"/>
                  <a:pt x="2588" y="3094"/>
                  <a:pt x="2572" y="3064"/>
                </a:cubicBezTo>
                <a:cubicBezTo>
                  <a:pt x="2563" y="3079"/>
                  <a:pt x="2556" y="3089"/>
                  <a:pt x="2540" y="3114"/>
                </a:cubicBezTo>
                <a:cubicBezTo>
                  <a:pt x="2540" y="3058"/>
                  <a:pt x="2540" y="3021"/>
                  <a:pt x="2540" y="2983"/>
                </a:cubicBezTo>
                <a:cubicBezTo>
                  <a:pt x="2530" y="3016"/>
                  <a:pt x="2521" y="3046"/>
                  <a:pt x="2512" y="3077"/>
                </a:cubicBezTo>
                <a:cubicBezTo>
                  <a:pt x="2504" y="3074"/>
                  <a:pt x="2497" y="3071"/>
                  <a:pt x="2490" y="3069"/>
                </a:cubicBezTo>
                <a:cubicBezTo>
                  <a:pt x="2488" y="3089"/>
                  <a:pt x="2486" y="3109"/>
                  <a:pt x="2482" y="3146"/>
                </a:cubicBezTo>
                <a:cubicBezTo>
                  <a:pt x="2475" y="3117"/>
                  <a:pt x="2472" y="3107"/>
                  <a:pt x="2468" y="3090"/>
                </a:cubicBezTo>
                <a:cubicBezTo>
                  <a:pt x="2454" y="3110"/>
                  <a:pt x="2443" y="3126"/>
                  <a:pt x="2424" y="3154"/>
                </a:cubicBezTo>
                <a:cubicBezTo>
                  <a:pt x="2424" y="3078"/>
                  <a:pt x="2424" y="3018"/>
                  <a:pt x="2424" y="2959"/>
                </a:cubicBezTo>
                <a:cubicBezTo>
                  <a:pt x="2421" y="2958"/>
                  <a:pt x="2417" y="2957"/>
                  <a:pt x="2414" y="2956"/>
                </a:cubicBezTo>
                <a:cubicBezTo>
                  <a:pt x="2398" y="3013"/>
                  <a:pt x="2383" y="3071"/>
                  <a:pt x="2367" y="3128"/>
                </a:cubicBezTo>
                <a:cubicBezTo>
                  <a:pt x="2360" y="3128"/>
                  <a:pt x="2354" y="3127"/>
                  <a:pt x="2347" y="3126"/>
                </a:cubicBezTo>
                <a:cubicBezTo>
                  <a:pt x="2347" y="3054"/>
                  <a:pt x="2347" y="2982"/>
                  <a:pt x="2347" y="2910"/>
                </a:cubicBezTo>
                <a:cubicBezTo>
                  <a:pt x="2342" y="2911"/>
                  <a:pt x="2337" y="2911"/>
                  <a:pt x="2332" y="2911"/>
                </a:cubicBezTo>
                <a:cubicBezTo>
                  <a:pt x="2325" y="2967"/>
                  <a:pt x="2318" y="3024"/>
                  <a:pt x="2310" y="3093"/>
                </a:cubicBezTo>
                <a:cubicBezTo>
                  <a:pt x="2297" y="3069"/>
                  <a:pt x="2290" y="3058"/>
                  <a:pt x="2281" y="3042"/>
                </a:cubicBezTo>
                <a:cubicBezTo>
                  <a:pt x="2277" y="3060"/>
                  <a:pt x="2274" y="3069"/>
                  <a:pt x="2270" y="3087"/>
                </a:cubicBezTo>
                <a:cubicBezTo>
                  <a:pt x="2265" y="3064"/>
                  <a:pt x="2263" y="3050"/>
                  <a:pt x="2260" y="3036"/>
                </a:cubicBezTo>
                <a:cubicBezTo>
                  <a:pt x="2257" y="3036"/>
                  <a:pt x="2255" y="3036"/>
                  <a:pt x="2252" y="3037"/>
                </a:cubicBezTo>
                <a:cubicBezTo>
                  <a:pt x="2250" y="3061"/>
                  <a:pt x="2248" y="3085"/>
                  <a:pt x="2245" y="3121"/>
                </a:cubicBezTo>
                <a:cubicBezTo>
                  <a:pt x="2236" y="3098"/>
                  <a:pt x="2232" y="3087"/>
                  <a:pt x="2228" y="3076"/>
                </a:cubicBezTo>
                <a:cubicBezTo>
                  <a:pt x="2222" y="3087"/>
                  <a:pt x="2218" y="3098"/>
                  <a:pt x="2210" y="3115"/>
                </a:cubicBezTo>
                <a:cubicBezTo>
                  <a:pt x="2207" y="3088"/>
                  <a:pt x="2205" y="3071"/>
                  <a:pt x="2203" y="3053"/>
                </a:cubicBezTo>
                <a:cubicBezTo>
                  <a:pt x="2201" y="3054"/>
                  <a:pt x="2198" y="3054"/>
                  <a:pt x="2195" y="3054"/>
                </a:cubicBezTo>
                <a:cubicBezTo>
                  <a:pt x="2194" y="3083"/>
                  <a:pt x="2192" y="3113"/>
                  <a:pt x="2190" y="3142"/>
                </a:cubicBezTo>
                <a:cubicBezTo>
                  <a:pt x="2187" y="3142"/>
                  <a:pt x="2183" y="3142"/>
                  <a:pt x="2179" y="3142"/>
                </a:cubicBezTo>
                <a:cubicBezTo>
                  <a:pt x="2179" y="3088"/>
                  <a:pt x="2179" y="3034"/>
                  <a:pt x="2179" y="2999"/>
                </a:cubicBezTo>
                <a:cubicBezTo>
                  <a:pt x="2146" y="3024"/>
                  <a:pt x="2110" y="3052"/>
                  <a:pt x="2071" y="3082"/>
                </a:cubicBezTo>
                <a:cubicBezTo>
                  <a:pt x="2068" y="3068"/>
                  <a:pt x="2065" y="3055"/>
                  <a:pt x="2060" y="3034"/>
                </a:cubicBezTo>
                <a:cubicBezTo>
                  <a:pt x="2053" y="3055"/>
                  <a:pt x="2049" y="3068"/>
                  <a:pt x="2043" y="3085"/>
                </a:cubicBezTo>
                <a:cubicBezTo>
                  <a:pt x="2022" y="3035"/>
                  <a:pt x="2004" y="2990"/>
                  <a:pt x="1984" y="2941"/>
                </a:cubicBezTo>
                <a:cubicBezTo>
                  <a:pt x="1984" y="3018"/>
                  <a:pt x="1984" y="3090"/>
                  <a:pt x="1984" y="3175"/>
                </a:cubicBezTo>
                <a:close/>
                <a:moveTo>
                  <a:pt x="3318" y="2719"/>
                </a:moveTo>
                <a:cubicBezTo>
                  <a:pt x="3408" y="2407"/>
                  <a:pt x="3316" y="2117"/>
                  <a:pt x="3222" y="1820"/>
                </a:cubicBezTo>
                <a:cubicBezTo>
                  <a:pt x="3190" y="1828"/>
                  <a:pt x="3162" y="1835"/>
                  <a:pt x="3126" y="1843"/>
                </a:cubicBezTo>
                <a:cubicBezTo>
                  <a:pt x="3186" y="2140"/>
                  <a:pt x="3235" y="2433"/>
                  <a:pt x="3318" y="2719"/>
                </a:cubicBezTo>
                <a:close/>
                <a:moveTo>
                  <a:pt x="2380" y="3515"/>
                </a:moveTo>
                <a:cubicBezTo>
                  <a:pt x="2383" y="3515"/>
                  <a:pt x="2385" y="3515"/>
                  <a:pt x="2387" y="3515"/>
                </a:cubicBezTo>
                <a:cubicBezTo>
                  <a:pt x="2387" y="3548"/>
                  <a:pt x="2382" y="3582"/>
                  <a:pt x="2389" y="3613"/>
                </a:cubicBezTo>
                <a:cubicBezTo>
                  <a:pt x="2393" y="3630"/>
                  <a:pt x="2418" y="3642"/>
                  <a:pt x="2434" y="3656"/>
                </a:cubicBezTo>
                <a:cubicBezTo>
                  <a:pt x="2443" y="3640"/>
                  <a:pt x="2459" y="3624"/>
                  <a:pt x="2460" y="3607"/>
                </a:cubicBezTo>
                <a:cubicBezTo>
                  <a:pt x="2464" y="3568"/>
                  <a:pt x="2462" y="3528"/>
                  <a:pt x="2460" y="3488"/>
                </a:cubicBezTo>
                <a:cubicBezTo>
                  <a:pt x="2457" y="3419"/>
                  <a:pt x="2457" y="3348"/>
                  <a:pt x="2446" y="3279"/>
                </a:cubicBezTo>
                <a:cubicBezTo>
                  <a:pt x="2437" y="3219"/>
                  <a:pt x="2382" y="3227"/>
                  <a:pt x="2340" y="3229"/>
                </a:cubicBezTo>
                <a:cubicBezTo>
                  <a:pt x="2323" y="3230"/>
                  <a:pt x="2294" y="3251"/>
                  <a:pt x="2293" y="3262"/>
                </a:cubicBezTo>
                <a:cubicBezTo>
                  <a:pt x="2291" y="3382"/>
                  <a:pt x="2291" y="3501"/>
                  <a:pt x="2296" y="3620"/>
                </a:cubicBezTo>
                <a:cubicBezTo>
                  <a:pt x="2296" y="3633"/>
                  <a:pt x="2326" y="3655"/>
                  <a:pt x="2342" y="3656"/>
                </a:cubicBezTo>
                <a:cubicBezTo>
                  <a:pt x="2354" y="3656"/>
                  <a:pt x="2375" y="3630"/>
                  <a:pt x="2379" y="3613"/>
                </a:cubicBezTo>
                <a:cubicBezTo>
                  <a:pt x="2385" y="3581"/>
                  <a:pt x="2380" y="3548"/>
                  <a:pt x="2380" y="3515"/>
                </a:cubicBezTo>
                <a:close/>
                <a:moveTo>
                  <a:pt x="2196" y="3646"/>
                </a:moveTo>
                <a:cubicBezTo>
                  <a:pt x="2196" y="3499"/>
                  <a:pt x="2196" y="3358"/>
                  <a:pt x="2196" y="3220"/>
                </a:cubicBezTo>
                <a:cubicBezTo>
                  <a:pt x="2137" y="3206"/>
                  <a:pt x="2121" y="3226"/>
                  <a:pt x="2122" y="3272"/>
                </a:cubicBezTo>
                <a:cubicBezTo>
                  <a:pt x="2124" y="3334"/>
                  <a:pt x="2122" y="3397"/>
                  <a:pt x="2122" y="3460"/>
                </a:cubicBezTo>
                <a:cubicBezTo>
                  <a:pt x="2108" y="3395"/>
                  <a:pt x="2112" y="3329"/>
                  <a:pt x="2106" y="3264"/>
                </a:cubicBezTo>
                <a:cubicBezTo>
                  <a:pt x="2105" y="3244"/>
                  <a:pt x="2081" y="3225"/>
                  <a:pt x="2067" y="3205"/>
                </a:cubicBezTo>
                <a:cubicBezTo>
                  <a:pt x="2056" y="3225"/>
                  <a:pt x="2036" y="3244"/>
                  <a:pt x="2035" y="3264"/>
                </a:cubicBezTo>
                <a:cubicBezTo>
                  <a:pt x="2032" y="3364"/>
                  <a:pt x="2036" y="3465"/>
                  <a:pt x="2034" y="3565"/>
                </a:cubicBezTo>
                <a:cubicBezTo>
                  <a:pt x="2033" y="3631"/>
                  <a:pt x="2064" y="3644"/>
                  <a:pt x="2120" y="3630"/>
                </a:cubicBezTo>
                <a:cubicBezTo>
                  <a:pt x="2122" y="3600"/>
                  <a:pt x="2123" y="3573"/>
                  <a:pt x="2125" y="3539"/>
                </a:cubicBezTo>
                <a:cubicBezTo>
                  <a:pt x="2150" y="3580"/>
                  <a:pt x="2114" y="3656"/>
                  <a:pt x="2196" y="3646"/>
                </a:cubicBezTo>
                <a:close/>
                <a:moveTo>
                  <a:pt x="2620" y="3625"/>
                </a:moveTo>
                <a:cubicBezTo>
                  <a:pt x="2654" y="3643"/>
                  <a:pt x="2675" y="3578"/>
                  <a:pt x="2696" y="3630"/>
                </a:cubicBezTo>
                <a:cubicBezTo>
                  <a:pt x="2716" y="3616"/>
                  <a:pt x="2750" y="3603"/>
                  <a:pt x="2751" y="3586"/>
                </a:cubicBezTo>
                <a:cubicBezTo>
                  <a:pt x="2761" y="3484"/>
                  <a:pt x="2765" y="3382"/>
                  <a:pt x="2767" y="3279"/>
                </a:cubicBezTo>
                <a:cubicBezTo>
                  <a:pt x="2767" y="3263"/>
                  <a:pt x="2746" y="3247"/>
                  <a:pt x="2735" y="3231"/>
                </a:cubicBezTo>
                <a:cubicBezTo>
                  <a:pt x="2723" y="3249"/>
                  <a:pt x="2701" y="3267"/>
                  <a:pt x="2699" y="3286"/>
                </a:cubicBezTo>
                <a:cubicBezTo>
                  <a:pt x="2695" y="3345"/>
                  <a:pt x="2698" y="3405"/>
                  <a:pt x="2698" y="3465"/>
                </a:cubicBezTo>
                <a:cubicBezTo>
                  <a:pt x="2684" y="3409"/>
                  <a:pt x="2683" y="3353"/>
                  <a:pt x="2684" y="3297"/>
                </a:cubicBezTo>
                <a:cubicBezTo>
                  <a:pt x="2685" y="3247"/>
                  <a:pt x="2664" y="3231"/>
                  <a:pt x="2620" y="3244"/>
                </a:cubicBezTo>
                <a:cubicBezTo>
                  <a:pt x="2620" y="3376"/>
                  <a:pt x="2620" y="3504"/>
                  <a:pt x="2620" y="3625"/>
                </a:cubicBezTo>
                <a:close/>
                <a:moveTo>
                  <a:pt x="2553" y="1172"/>
                </a:moveTo>
                <a:cubicBezTo>
                  <a:pt x="2590" y="1270"/>
                  <a:pt x="2623" y="1358"/>
                  <a:pt x="2656" y="1445"/>
                </a:cubicBezTo>
                <a:cubicBezTo>
                  <a:pt x="2663" y="1444"/>
                  <a:pt x="2670" y="1443"/>
                  <a:pt x="2677" y="1443"/>
                </a:cubicBezTo>
                <a:cubicBezTo>
                  <a:pt x="2677" y="1401"/>
                  <a:pt x="2677" y="1360"/>
                  <a:pt x="2677" y="1318"/>
                </a:cubicBezTo>
                <a:cubicBezTo>
                  <a:pt x="2682" y="1318"/>
                  <a:pt x="2687" y="1318"/>
                  <a:pt x="2692" y="1318"/>
                </a:cubicBezTo>
                <a:cubicBezTo>
                  <a:pt x="2697" y="1340"/>
                  <a:pt x="2701" y="1362"/>
                  <a:pt x="2706" y="1385"/>
                </a:cubicBezTo>
                <a:cubicBezTo>
                  <a:pt x="2713" y="1386"/>
                  <a:pt x="2719" y="1387"/>
                  <a:pt x="2726" y="1389"/>
                </a:cubicBezTo>
                <a:cubicBezTo>
                  <a:pt x="2740" y="1349"/>
                  <a:pt x="2762" y="1310"/>
                  <a:pt x="2766" y="1270"/>
                </a:cubicBezTo>
                <a:cubicBezTo>
                  <a:pt x="2773" y="1189"/>
                  <a:pt x="2706" y="1162"/>
                  <a:pt x="2649" y="1130"/>
                </a:cubicBezTo>
                <a:cubicBezTo>
                  <a:pt x="2644" y="1139"/>
                  <a:pt x="2638" y="1149"/>
                  <a:pt x="2630" y="1163"/>
                </a:cubicBezTo>
                <a:cubicBezTo>
                  <a:pt x="2621" y="1128"/>
                  <a:pt x="2614" y="1098"/>
                  <a:pt x="2605" y="1062"/>
                </a:cubicBezTo>
                <a:cubicBezTo>
                  <a:pt x="2585" y="1084"/>
                  <a:pt x="2571" y="1099"/>
                  <a:pt x="2558" y="1115"/>
                </a:cubicBezTo>
                <a:cubicBezTo>
                  <a:pt x="2572" y="1143"/>
                  <a:pt x="2586" y="1170"/>
                  <a:pt x="2603" y="1204"/>
                </a:cubicBezTo>
                <a:cubicBezTo>
                  <a:pt x="2584" y="1192"/>
                  <a:pt x="2574" y="1185"/>
                  <a:pt x="2553" y="1172"/>
                </a:cubicBezTo>
                <a:close/>
                <a:moveTo>
                  <a:pt x="1700" y="2915"/>
                </a:moveTo>
                <a:cubicBezTo>
                  <a:pt x="1695" y="2916"/>
                  <a:pt x="1691" y="2917"/>
                  <a:pt x="1686" y="2918"/>
                </a:cubicBezTo>
                <a:cubicBezTo>
                  <a:pt x="1686" y="2955"/>
                  <a:pt x="1696" y="2996"/>
                  <a:pt x="1684" y="3029"/>
                </a:cubicBezTo>
                <a:cubicBezTo>
                  <a:pt x="1639" y="3150"/>
                  <a:pt x="1639" y="3156"/>
                  <a:pt x="1766" y="3160"/>
                </a:cubicBezTo>
                <a:cubicBezTo>
                  <a:pt x="1832" y="3162"/>
                  <a:pt x="1899" y="3160"/>
                  <a:pt x="1973" y="3160"/>
                </a:cubicBezTo>
                <a:cubicBezTo>
                  <a:pt x="1952" y="3112"/>
                  <a:pt x="1936" y="3074"/>
                  <a:pt x="1921" y="3037"/>
                </a:cubicBezTo>
                <a:cubicBezTo>
                  <a:pt x="1899" y="3047"/>
                  <a:pt x="1882" y="3054"/>
                  <a:pt x="1862" y="3064"/>
                </a:cubicBezTo>
                <a:cubicBezTo>
                  <a:pt x="1859" y="3046"/>
                  <a:pt x="1854" y="3026"/>
                  <a:pt x="1847" y="2991"/>
                </a:cubicBezTo>
                <a:cubicBezTo>
                  <a:pt x="1842" y="3030"/>
                  <a:pt x="1840" y="3053"/>
                  <a:pt x="1835" y="3091"/>
                </a:cubicBezTo>
                <a:cubicBezTo>
                  <a:pt x="1829" y="3055"/>
                  <a:pt x="1825" y="3036"/>
                  <a:pt x="1822" y="3017"/>
                </a:cubicBezTo>
                <a:cubicBezTo>
                  <a:pt x="1818" y="3016"/>
                  <a:pt x="1815" y="3016"/>
                  <a:pt x="1811" y="3016"/>
                </a:cubicBezTo>
                <a:cubicBezTo>
                  <a:pt x="1805" y="3034"/>
                  <a:pt x="1799" y="3053"/>
                  <a:pt x="1791" y="3077"/>
                </a:cubicBezTo>
                <a:cubicBezTo>
                  <a:pt x="1785" y="3045"/>
                  <a:pt x="1780" y="3019"/>
                  <a:pt x="1775" y="2993"/>
                </a:cubicBezTo>
                <a:cubicBezTo>
                  <a:pt x="1770" y="2992"/>
                  <a:pt x="1765" y="2991"/>
                  <a:pt x="1760" y="2990"/>
                </a:cubicBezTo>
                <a:cubicBezTo>
                  <a:pt x="1749" y="3012"/>
                  <a:pt x="1738" y="3033"/>
                  <a:pt x="1722" y="3064"/>
                </a:cubicBezTo>
                <a:cubicBezTo>
                  <a:pt x="1714" y="3008"/>
                  <a:pt x="1707" y="2961"/>
                  <a:pt x="1700" y="2915"/>
                </a:cubicBezTo>
                <a:close/>
                <a:moveTo>
                  <a:pt x="1820" y="2418"/>
                </a:moveTo>
                <a:cubicBezTo>
                  <a:pt x="1701" y="2486"/>
                  <a:pt x="1722" y="2627"/>
                  <a:pt x="1652" y="2718"/>
                </a:cubicBezTo>
                <a:cubicBezTo>
                  <a:pt x="1707" y="2745"/>
                  <a:pt x="1750" y="2767"/>
                  <a:pt x="1794" y="2789"/>
                </a:cubicBezTo>
                <a:cubicBezTo>
                  <a:pt x="1803" y="2660"/>
                  <a:pt x="1811" y="2540"/>
                  <a:pt x="1820" y="2418"/>
                </a:cubicBezTo>
                <a:close/>
                <a:moveTo>
                  <a:pt x="2249" y="3653"/>
                </a:moveTo>
                <a:cubicBezTo>
                  <a:pt x="2264" y="3642"/>
                  <a:pt x="2270" y="3639"/>
                  <a:pt x="2270" y="3636"/>
                </a:cubicBezTo>
                <a:cubicBezTo>
                  <a:pt x="2273" y="3509"/>
                  <a:pt x="2275" y="3382"/>
                  <a:pt x="2274" y="3254"/>
                </a:cubicBezTo>
                <a:cubicBezTo>
                  <a:pt x="2274" y="3243"/>
                  <a:pt x="2250" y="3232"/>
                  <a:pt x="2238" y="3222"/>
                </a:cubicBezTo>
                <a:cubicBezTo>
                  <a:pt x="2227" y="3236"/>
                  <a:pt x="2207" y="3251"/>
                  <a:pt x="2207" y="3266"/>
                </a:cubicBezTo>
                <a:cubicBezTo>
                  <a:pt x="2210" y="3370"/>
                  <a:pt x="2215" y="3474"/>
                  <a:pt x="2223" y="3578"/>
                </a:cubicBezTo>
                <a:cubicBezTo>
                  <a:pt x="2225" y="3602"/>
                  <a:pt x="2239" y="3626"/>
                  <a:pt x="2249" y="3653"/>
                </a:cubicBezTo>
                <a:close/>
                <a:moveTo>
                  <a:pt x="1939" y="925"/>
                </a:moveTo>
                <a:cubicBezTo>
                  <a:pt x="1921" y="954"/>
                  <a:pt x="1905" y="983"/>
                  <a:pt x="1888" y="1012"/>
                </a:cubicBezTo>
                <a:cubicBezTo>
                  <a:pt x="1945" y="1015"/>
                  <a:pt x="1988" y="1011"/>
                  <a:pt x="2024" y="994"/>
                </a:cubicBezTo>
                <a:cubicBezTo>
                  <a:pt x="2047" y="983"/>
                  <a:pt x="2080" y="939"/>
                  <a:pt x="2076" y="934"/>
                </a:cubicBezTo>
                <a:cubicBezTo>
                  <a:pt x="2055" y="905"/>
                  <a:pt x="2090" y="843"/>
                  <a:pt x="2024" y="842"/>
                </a:cubicBezTo>
                <a:cubicBezTo>
                  <a:pt x="2021" y="842"/>
                  <a:pt x="2019" y="817"/>
                  <a:pt x="2015" y="798"/>
                </a:cubicBezTo>
                <a:cubicBezTo>
                  <a:pt x="1994" y="815"/>
                  <a:pt x="1975" y="830"/>
                  <a:pt x="1955" y="847"/>
                </a:cubicBezTo>
                <a:cubicBezTo>
                  <a:pt x="1978" y="855"/>
                  <a:pt x="1996" y="862"/>
                  <a:pt x="2014" y="869"/>
                </a:cubicBezTo>
                <a:cubicBezTo>
                  <a:pt x="2013" y="873"/>
                  <a:pt x="2012" y="877"/>
                  <a:pt x="2010" y="881"/>
                </a:cubicBezTo>
                <a:cubicBezTo>
                  <a:pt x="1978" y="885"/>
                  <a:pt x="1946" y="889"/>
                  <a:pt x="1894" y="895"/>
                </a:cubicBezTo>
                <a:cubicBezTo>
                  <a:pt x="1927" y="917"/>
                  <a:pt x="1941" y="926"/>
                  <a:pt x="1939" y="925"/>
                </a:cubicBezTo>
                <a:close/>
                <a:moveTo>
                  <a:pt x="2474" y="3964"/>
                </a:moveTo>
                <a:cubicBezTo>
                  <a:pt x="2467" y="3960"/>
                  <a:pt x="2461" y="3956"/>
                  <a:pt x="2454" y="3952"/>
                </a:cubicBezTo>
                <a:cubicBezTo>
                  <a:pt x="2442" y="3967"/>
                  <a:pt x="2422" y="3980"/>
                  <a:pt x="2419" y="3997"/>
                </a:cubicBezTo>
                <a:cubicBezTo>
                  <a:pt x="2401" y="4087"/>
                  <a:pt x="2421" y="4348"/>
                  <a:pt x="2451" y="4374"/>
                </a:cubicBezTo>
                <a:cubicBezTo>
                  <a:pt x="2497" y="4236"/>
                  <a:pt x="2467" y="4099"/>
                  <a:pt x="2474" y="3964"/>
                </a:cubicBezTo>
                <a:close/>
                <a:moveTo>
                  <a:pt x="3220" y="1293"/>
                </a:moveTo>
                <a:cubicBezTo>
                  <a:pt x="3168" y="1423"/>
                  <a:pt x="3225" y="1513"/>
                  <a:pt x="3282" y="1606"/>
                </a:cubicBezTo>
                <a:cubicBezTo>
                  <a:pt x="3303" y="1569"/>
                  <a:pt x="3335" y="1525"/>
                  <a:pt x="3325" y="1494"/>
                </a:cubicBezTo>
                <a:cubicBezTo>
                  <a:pt x="3302" y="1426"/>
                  <a:pt x="3259" y="1365"/>
                  <a:pt x="3220" y="1293"/>
                </a:cubicBezTo>
                <a:close/>
                <a:moveTo>
                  <a:pt x="2491" y="3236"/>
                </a:moveTo>
                <a:cubicBezTo>
                  <a:pt x="2484" y="3238"/>
                  <a:pt x="2478" y="3240"/>
                  <a:pt x="2472" y="3241"/>
                </a:cubicBezTo>
                <a:cubicBezTo>
                  <a:pt x="2472" y="3356"/>
                  <a:pt x="2470" y="3471"/>
                  <a:pt x="2474" y="3586"/>
                </a:cubicBezTo>
                <a:cubicBezTo>
                  <a:pt x="2474" y="3607"/>
                  <a:pt x="2498" y="3627"/>
                  <a:pt x="2511" y="3648"/>
                </a:cubicBezTo>
                <a:cubicBezTo>
                  <a:pt x="2522" y="3626"/>
                  <a:pt x="2542" y="3604"/>
                  <a:pt x="2541" y="3583"/>
                </a:cubicBezTo>
                <a:cubicBezTo>
                  <a:pt x="2535" y="3483"/>
                  <a:pt x="2525" y="3384"/>
                  <a:pt x="2514" y="3285"/>
                </a:cubicBezTo>
                <a:cubicBezTo>
                  <a:pt x="2512" y="3268"/>
                  <a:pt x="2499" y="3253"/>
                  <a:pt x="2491" y="3236"/>
                </a:cubicBezTo>
                <a:close/>
                <a:moveTo>
                  <a:pt x="3054" y="2724"/>
                </a:moveTo>
                <a:cubicBezTo>
                  <a:pt x="3127" y="2644"/>
                  <a:pt x="3094" y="2518"/>
                  <a:pt x="2980" y="2456"/>
                </a:cubicBezTo>
                <a:cubicBezTo>
                  <a:pt x="2985" y="2551"/>
                  <a:pt x="2990" y="2642"/>
                  <a:pt x="2996" y="2749"/>
                </a:cubicBezTo>
                <a:cubicBezTo>
                  <a:pt x="3014" y="2720"/>
                  <a:pt x="3022" y="2706"/>
                  <a:pt x="3032" y="2690"/>
                </a:cubicBezTo>
                <a:cubicBezTo>
                  <a:pt x="3039" y="2702"/>
                  <a:pt x="3046" y="2713"/>
                  <a:pt x="3054" y="2724"/>
                </a:cubicBezTo>
                <a:close/>
                <a:moveTo>
                  <a:pt x="2032" y="626"/>
                </a:moveTo>
                <a:cubicBezTo>
                  <a:pt x="1989" y="679"/>
                  <a:pt x="2010" y="790"/>
                  <a:pt x="2067" y="817"/>
                </a:cubicBezTo>
                <a:cubicBezTo>
                  <a:pt x="2106" y="835"/>
                  <a:pt x="2119" y="811"/>
                  <a:pt x="2126" y="776"/>
                </a:cubicBezTo>
                <a:cubicBezTo>
                  <a:pt x="2131" y="748"/>
                  <a:pt x="2140" y="720"/>
                  <a:pt x="2152" y="676"/>
                </a:cubicBezTo>
                <a:cubicBezTo>
                  <a:pt x="2146" y="667"/>
                  <a:pt x="2131" y="639"/>
                  <a:pt x="2107" y="598"/>
                </a:cubicBezTo>
                <a:cubicBezTo>
                  <a:pt x="2106" y="628"/>
                  <a:pt x="2105" y="644"/>
                  <a:pt x="2104" y="662"/>
                </a:cubicBezTo>
                <a:cubicBezTo>
                  <a:pt x="2076" y="649"/>
                  <a:pt x="2054" y="637"/>
                  <a:pt x="2032" y="626"/>
                </a:cubicBezTo>
                <a:close/>
                <a:moveTo>
                  <a:pt x="2548" y="3233"/>
                </a:moveTo>
                <a:cubicBezTo>
                  <a:pt x="2542" y="3239"/>
                  <a:pt x="2537" y="3245"/>
                  <a:pt x="2532" y="3251"/>
                </a:cubicBezTo>
                <a:cubicBezTo>
                  <a:pt x="2542" y="3381"/>
                  <a:pt x="2553" y="3511"/>
                  <a:pt x="2565" y="3660"/>
                </a:cubicBezTo>
                <a:cubicBezTo>
                  <a:pt x="2586" y="3633"/>
                  <a:pt x="2598" y="3624"/>
                  <a:pt x="2598" y="3616"/>
                </a:cubicBezTo>
                <a:cubicBezTo>
                  <a:pt x="2597" y="3502"/>
                  <a:pt x="2596" y="3388"/>
                  <a:pt x="2591" y="3274"/>
                </a:cubicBezTo>
                <a:cubicBezTo>
                  <a:pt x="2590" y="3260"/>
                  <a:pt x="2563" y="3247"/>
                  <a:pt x="2548" y="3233"/>
                </a:cubicBezTo>
                <a:close/>
                <a:moveTo>
                  <a:pt x="3219" y="1667"/>
                </a:moveTo>
                <a:cubicBezTo>
                  <a:pt x="3224" y="1669"/>
                  <a:pt x="3229" y="1670"/>
                  <a:pt x="3234" y="1672"/>
                </a:cubicBezTo>
                <a:cubicBezTo>
                  <a:pt x="3239" y="1655"/>
                  <a:pt x="3252" y="1636"/>
                  <a:pt x="3248" y="1623"/>
                </a:cubicBezTo>
                <a:cubicBezTo>
                  <a:pt x="3225" y="1560"/>
                  <a:pt x="3198" y="1498"/>
                  <a:pt x="3170" y="1438"/>
                </a:cubicBezTo>
                <a:cubicBezTo>
                  <a:pt x="3165" y="1427"/>
                  <a:pt x="3147" y="1422"/>
                  <a:pt x="3134" y="1415"/>
                </a:cubicBezTo>
                <a:cubicBezTo>
                  <a:pt x="3129" y="1419"/>
                  <a:pt x="3123" y="1424"/>
                  <a:pt x="3117" y="1429"/>
                </a:cubicBezTo>
                <a:cubicBezTo>
                  <a:pt x="3150" y="1536"/>
                  <a:pt x="3182" y="1643"/>
                  <a:pt x="3214" y="1751"/>
                </a:cubicBezTo>
                <a:cubicBezTo>
                  <a:pt x="3220" y="1749"/>
                  <a:pt x="3226" y="1748"/>
                  <a:pt x="3232" y="1746"/>
                </a:cubicBezTo>
                <a:cubicBezTo>
                  <a:pt x="3228" y="1720"/>
                  <a:pt x="3224" y="1694"/>
                  <a:pt x="3219" y="1667"/>
                </a:cubicBezTo>
                <a:close/>
                <a:moveTo>
                  <a:pt x="2375" y="670"/>
                </a:moveTo>
                <a:cubicBezTo>
                  <a:pt x="2423" y="680"/>
                  <a:pt x="2473" y="707"/>
                  <a:pt x="2488" y="650"/>
                </a:cubicBezTo>
                <a:cubicBezTo>
                  <a:pt x="2520" y="659"/>
                  <a:pt x="2560" y="682"/>
                  <a:pt x="2576" y="671"/>
                </a:cubicBezTo>
                <a:cubicBezTo>
                  <a:pt x="2596" y="656"/>
                  <a:pt x="2596" y="614"/>
                  <a:pt x="2605" y="585"/>
                </a:cubicBezTo>
                <a:cubicBezTo>
                  <a:pt x="2593" y="586"/>
                  <a:pt x="2577" y="589"/>
                  <a:pt x="2560" y="588"/>
                </a:cubicBezTo>
                <a:cubicBezTo>
                  <a:pt x="2531" y="587"/>
                  <a:pt x="2502" y="581"/>
                  <a:pt x="2474" y="582"/>
                </a:cubicBezTo>
                <a:cubicBezTo>
                  <a:pt x="2462" y="583"/>
                  <a:pt x="2450" y="610"/>
                  <a:pt x="2441" y="608"/>
                </a:cubicBezTo>
                <a:cubicBezTo>
                  <a:pt x="2378" y="595"/>
                  <a:pt x="2378" y="594"/>
                  <a:pt x="2375" y="670"/>
                </a:cubicBezTo>
                <a:close/>
                <a:moveTo>
                  <a:pt x="2270" y="647"/>
                </a:moveTo>
                <a:cubicBezTo>
                  <a:pt x="2245" y="556"/>
                  <a:pt x="2203" y="573"/>
                  <a:pt x="2156" y="614"/>
                </a:cubicBezTo>
                <a:cubicBezTo>
                  <a:pt x="2201" y="736"/>
                  <a:pt x="2205" y="737"/>
                  <a:pt x="2355" y="662"/>
                </a:cubicBezTo>
                <a:cubicBezTo>
                  <a:pt x="2332" y="637"/>
                  <a:pt x="2310" y="613"/>
                  <a:pt x="2282" y="584"/>
                </a:cubicBezTo>
                <a:cubicBezTo>
                  <a:pt x="2278" y="609"/>
                  <a:pt x="2275" y="622"/>
                  <a:pt x="2270" y="647"/>
                </a:cubicBezTo>
                <a:close/>
                <a:moveTo>
                  <a:pt x="3034" y="1542"/>
                </a:moveTo>
                <a:cubicBezTo>
                  <a:pt x="3028" y="1540"/>
                  <a:pt x="3023" y="1538"/>
                  <a:pt x="3017" y="1537"/>
                </a:cubicBezTo>
                <a:cubicBezTo>
                  <a:pt x="2992" y="1573"/>
                  <a:pt x="2974" y="1623"/>
                  <a:pt x="2939" y="1641"/>
                </a:cubicBezTo>
                <a:cubicBezTo>
                  <a:pt x="2892" y="1667"/>
                  <a:pt x="2907" y="1684"/>
                  <a:pt x="2936" y="1697"/>
                </a:cubicBezTo>
                <a:cubicBezTo>
                  <a:pt x="2959" y="1708"/>
                  <a:pt x="2994" y="1709"/>
                  <a:pt x="3018" y="1699"/>
                </a:cubicBezTo>
                <a:cubicBezTo>
                  <a:pt x="3034" y="1694"/>
                  <a:pt x="3047" y="1662"/>
                  <a:pt x="3048" y="1641"/>
                </a:cubicBezTo>
                <a:cubicBezTo>
                  <a:pt x="3049" y="1608"/>
                  <a:pt x="3039" y="1575"/>
                  <a:pt x="3034" y="1542"/>
                </a:cubicBezTo>
                <a:close/>
                <a:moveTo>
                  <a:pt x="3164" y="1657"/>
                </a:moveTo>
                <a:cubicBezTo>
                  <a:pt x="3151" y="1618"/>
                  <a:pt x="3135" y="1565"/>
                  <a:pt x="3115" y="1513"/>
                </a:cubicBezTo>
                <a:cubicBezTo>
                  <a:pt x="3111" y="1503"/>
                  <a:pt x="3092" y="1498"/>
                  <a:pt x="3080" y="1491"/>
                </a:cubicBezTo>
                <a:cubicBezTo>
                  <a:pt x="3074" y="1502"/>
                  <a:pt x="3063" y="1514"/>
                  <a:pt x="3064" y="1524"/>
                </a:cubicBezTo>
                <a:cubicBezTo>
                  <a:pt x="3075" y="1591"/>
                  <a:pt x="3088" y="1658"/>
                  <a:pt x="3101" y="1728"/>
                </a:cubicBezTo>
                <a:cubicBezTo>
                  <a:pt x="3122" y="1704"/>
                  <a:pt x="3138" y="1686"/>
                  <a:pt x="3164" y="1657"/>
                </a:cubicBezTo>
                <a:close/>
                <a:moveTo>
                  <a:pt x="2815" y="675"/>
                </a:moveTo>
                <a:cubicBezTo>
                  <a:pt x="2861" y="723"/>
                  <a:pt x="2882" y="664"/>
                  <a:pt x="2915" y="649"/>
                </a:cubicBezTo>
                <a:cubicBezTo>
                  <a:pt x="2872" y="635"/>
                  <a:pt x="2838" y="558"/>
                  <a:pt x="2787" y="642"/>
                </a:cubicBezTo>
                <a:cubicBezTo>
                  <a:pt x="2783" y="624"/>
                  <a:pt x="2780" y="611"/>
                  <a:pt x="2778" y="598"/>
                </a:cubicBezTo>
                <a:cubicBezTo>
                  <a:pt x="2712" y="640"/>
                  <a:pt x="2712" y="643"/>
                  <a:pt x="2802" y="726"/>
                </a:cubicBezTo>
                <a:cubicBezTo>
                  <a:pt x="2807" y="707"/>
                  <a:pt x="2811" y="690"/>
                  <a:pt x="2815" y="675"/>
                </a:cubicBezTo>
                <a:close/>
                <a:moveTo>
                  <a:pt x="2786" y="766"/>
                </a:moveTo>
                <a:cubicBezTo>
                  <a:pt x="2762" y="821"/>
                  <a:pt x="2740" y="854"/>
                  <a:pt x="2735" y="889"/>
                </a:cubicBezTo>
                <a:cubicBezTo>
                  <a:pt x="2732" y="909"/>
                  <a:pt x="2751" y="940"/>
                  <a:pt x="2769" y="953"/>
                </a:cubicBezTo>
                <a:cubicBezTo>
                  <a:pt x="2784" y="964"/>
                  <a:pt x="2813" y="956"/>
                  <a:pt x="2842" y="956"/>
                </a:cubicBezTo>
                <a:cubicBezTo>
                  <a:pt x="2823" y="892"/>
                  <a:pt x="2807" y="838"/>
                  <a:pt x="2786" y="766"/>
                </a:cubicBezTo>
                <a:close/>
                <a:moveTo>
                  <a:pt x="2105" y="1920"/>
                </a:moveTo>
                <a:cubicBezTo>
                  <a:pt x="2112" y="1919"/>
                  <a:pt x="2118" y="1919"/>
                  <a:pt x="2125" y="1919"/>
                </a:cubicBezTo>
                <a:cubicBezTo>
                  <a:pt x="2125" y="1899"/>
                  <a:pt x="2132" y="1863"/>
                  <a:pt x="2124" y="1859"/>
                </a:cubicBezTo>
                <a:cubicBezTo>
                  <a:pt x="2085" y="1842"/>
                  <a:pt x="2043" y="1832"/>
                  <a:pt x="2001" y="1819"/>
                </a:cubicBezTo>
                <a:cubicBezTo>
                  <a:pt x="2000" y="1826"/>
                  <a:pt x="1995" y="1834"/>
                  <a:pt x="1997" y="1839"/>
                </a:cubicBezTo>
                <a:cubicBezTo>
                  <a:pt x="2010" y="1871"/>
                  <a:pt x="2023" y="1901"/>
                  <a:pt x="2038" y="1936"/>
                </a:cubicBezTo>
                <a:cubicBezTo>
                  <a:pt x="2063" y="1913"/>
                  <a:pt x="2080" y="1896"/>
                  <a:pt x="2105" y="1873"/>
                </a:cubicBezTo>
                <a:cubicBezTo>
                  <a:pt x="2105" y="1896"/>
                  <a:pt x="2105" y="1908"/>
                  <a:pt x="2105" y="1920"/>
                </a:cubicBezTo>
                <a:close/>
                <a:moveTo>
                  <a:pt x="2244" y="857"/>
                </a:moveTo>
                <a:cubicBezTo>
                  <a:pt x="2219" y="834"/>
                  <a:pt x="2197" y="813"/>
                  <a:pt x="2172" y="789"/>
                </a:cubicBezTo>
                <a:cubicBezTo>
                  <a:pt x="2142" y="832"/>
                  <a:pt x="2094" y="869"/>
                  <a:pt x="2142" y="937"/>
                </a:cubicBezTo>
                <a:cubicBezTo>
                  <a:pt x="2177" y="910"/>
                  <a:pt x="2209" y="885"/>
                  <a:pt x="2244" y="857"/>
                </a:cubicBezTo>
                <a:close/>
                <a:moveTo>
                  <a:pt x="2947" y="2950"/>
                </a:moveTo>
                <a:cubicBezTo>
                  <a:pt x="2945" y="2951"/>
                  <a:pt x="2943" y="2952"/>
                  <a:pt x="2941" y="2952"/>
                </a:cubicBezTo>
                <a:cubicBezTo>
                  <a:pt x="2941" y="3022"/>
                  <a:pt x="2941" y="3091"/>
                  <a:pt x="2941" y="3166"/>
                </a:cubicBezTo>
                <a:cubicBezTo>
                  <a:pt x="2968" y="3162"/>
                  <a:pt x="2991" y="3162"/>
                  <a:pt x="3012" y="3155"/>
                </a:cubicBezTo>
                <a:cubicBezTo>
                  <a:pt x="3022" y="3151"/>
                  <a:pt x="3030" y="3136"/>
                  <a:pt x="3034" y="3125"/>
                </a:cubicBezTo>
                <a:cubicBezTo>
                  <a:pt x="3035" y="3120"/>
                  <a:pt x="3021" y="3104"/>
                  <a:pt x="3014" y="3105"/>
                </a:cubicBezTo>
                <a:cubicBezTo>
                  <a:pt x="2965" y="3106"/>
                  <a:pt x="2962" y="3072"/>
                  <a:pt x="2958" y="3038"/>
                </a:cubicBezTo>
                <a:cubicBezTo>
                  <a:pt x="2954" y="3009"/>
                  <a:pt x="2951" y="2979"/>
                  <a:pt x="2947" y="2950"/>
                </a:cubicBezTo>
                <a:close/>
                <a:moveTo>
                  <a:pt x="2003" y="1723"/>
                </a:moveTo>
                <a:cubicBezTo>
                  <a:pt x="2010" y="1720"/>
                  <a:pt x="2016" y="1717"/>
                  <a:pt x="2023" y="1713"/>
                </a:cubicBezTo>
                <a:cubicBezTo>
                  <a:pt x="2002" y="1670"/>
                  <a:pt x="1982" y="1626"/>
                  <a:pt x="1960" y="1580"/>
                </a:cubicBezTo>
                <a:cubicBezTo>
                  <a:pt x="1888" y="1640"/>
                  <a:pt x="1898" y="1666"/>
                  <a:pt x="2003" y="1723"/>
                </a:cubicBezTo>
                <a:close/>
                <a:moveTo>
                  <a:pt x="2890" y="1877"/>
                </a:moveTo>
                <a:cubicBezTo>
                  <a:pt x="2907" y="1821"/>
                  <a:pt x="2959" y="1779"/>
                  <a:pt x="2892" y="1713"/>
                </a:cubicBezTo>
                <a:cubicBezTo>
                  <a:pt x="2873" y="1751"/>
                  <a:pt x="2850" y="1781"/>
                  <a:pt x="2843" y="1815"/>
                </a:cubicBezTo>
                <a:cubicBezTo>
                  <a:pt x="2840" y="1829"/>
                  <a:pt x="2868" y="1850"/>
                  <a:pt x="2890" y="1877"/>
                </a:cubicBezTo>
                <a:close/>
                <a:moveTo>
                  <a:pt x="1802" y="1346"/>
                </a:moveTo>
                <a:cubicBezTo>
                  <a:pt x="1796" y="1336"/>
                  <a:pt x="1790" y="1325"/>
                  <a:pt x="1784" y="1315"/>
                </a:cubicBezTo>
                <a:cubicBezTo>
                  <a:pt x="1758" y="1326"/>
                  <a:pt x="1724" y="1330"/>
                  <a:pt x="1709" y="1348"/>
                </a:cubicBezTo>
                <a:cubicBezTo>
                  <a:pt x="1675" y="1391"/>
                  <a:pt x="1693" y="1434"/>
                  <a:pt x="1725" y="1472"/>
                </a:cubicBezTo>
                <a:cubicBezTo>
                  <a:pt x="1727" y="1474"/>
                  <a:pt x="1733" y="1473"/>
                  <a:pt x="1743" y="1473"/>
                </a:cubicBezTo>
                <a:cubicBezTo>
                  <a:pt x="1734" y="1454"/>
                  <a:pt x="1727" y="1437"/>
                  <a:pt x="1714" y="1407"/>
                </a:cubicBezTo>
                <a:cubicBezTo>
                  <a:pt x="1741" y="1388"/>
                  <a:pt x="1772" y="1367"/>
                  <a:pt x="1802" y="1346"/>
                </a:cubicBezTo>
                <a:close/>
                <a:moveTo>
                  <a:pt x="2715" y="585"/>
                </a:moveTo>
                <a:cubicBezTo>
                  <a:pt x="2687" y="589"/>
                  <a:pt x="2659" y="593"/>
                  <a:pt x="2627" y="599"/>
                </a:cubicBezTo>
                <a:cubicBezTo>
                  <a:pt x="2622" y="623"/>
                  <a:pt x="2616" y="651"/>
                  <a:pt x="2610" y="684"/>
                </a:cubicBezTo>
                <a:cubicBezTo>
                  <a:pt x="2696" y="698"/>
                  <a:pt x="2682" y="614"/>
                  <a:pt x="2715" y="585"/>
                </a:cubicBezTo>
                <a:close/>
                <a:moveTo>
                  <a:pt x="2754" y="2162"/>
                </a:moveTo>
                <a:cubicBezTo>
                  <a:pt x="2750" y="2165"/>
                  <a:pt x="2746" y="2168"/>
                  <a:pt x="2742" y="2171"/>
                </a:cubicBezTo>
                <a:cubicBezTo>
                  <a:pt x="2779" y="2226"/>
                  <a:pt x="2817" y="2282"/>
                  <a:pt x="2854" y="2337"/>
                </a:cubicBezTo>
                <a:cubicBezTo>
                  <a:pt x="2861" y="2331"/>
                  <a:pt x="2869" y="2326"/>
                  <a:pt x="2876" y="2321"/>
                </a:cubicBezTo>
                <a:cubicBezTo>
                  <a:pt x="2835" y="2268"/>
                  <a:pt x="2795" y="2215"/>
                  <a:pt x="2754" y="2162"/>
                </a:cubicBezTo>
                <a:close/>
                <a:moveTo>
                  <a:pt x="1760" y="1232"/>
                </a:moveTo>
                <a:cubicBezTo>
                  <a:pt x="1759" y="1238"/>
                  <a:pt x="1757" y="1245"/>
                  <a:pt x="1756" y="1251"/>
                </a:cubicBezTo>
                <a:cubicBezTo>
                  <a:pt x="1773" y="1258"/>
                  <a:pt x="1791" y="1265"/>
                  <a:pt x="1809" y="1271"/>
                </a:cubicBezTo>
                <a:cubicBezTo>
                  <a:pt x="1823" y="1275"/>
                  <a:pt x="1839" y="1282"/>
                  <a:pt x="1853" y="1279"/>
                </a:cubicBezTo>
                <a:cubicBezTo>
                  <a:pt x="1860" y="1277"/>
                  <a:pt x="1871" y="1250"/>
                  <a:pt x="1869" y="1248"/>
                </a:cubicBezTo>
                <a:cubicBezTo>
                  <a:pt x="1857" y="1238"/>
                  <a:pt x="1841" y="1227"/>
                  <a:pt x="1826" y="1225"/>
                </a:cubicBezTo>
                <a:cubicBezTo>
                  <a:pt x="1805" y="1223"/>
                  <a:pt x="1782" y="1229"/>
                  <a:pt x="1760" y="1232"/>
                </a:cubicBezTo>
                <a:close/>
                <a:moveTo>
                  <a:pt x="2013" y="3905"/>
                </a:moveTo>
                <a:cubicBezTo>
                  <a:pt x="1987" y="3858"/>
                  <a:pt x="1967" y="3821"/>
                  <a:pt x="1946" y="3784"/>
                </a:cubicBezTo>
                <a:cubicBezTo>
                  <a:pt x="1934" y="3838"/>
                  <a:pt x="1932" y="3886"/>
                  <a:pt x="2013" y="3905"/>
                </a:cubicBezTo>
                <a:close/>
                <a:moveTo>
                  <a:pt x="2279" y="3939"/>
                </a:moveTo>
                <a:cubicBezTo>
                  <a:pt x="2270" y="3882"/>
                  <a:pt x="2264" y="3843"/>
                  <a:pt x="2258" y="3805"/>
                </a:cubicBezTo>
                <a:cubicBezTo>
                  <a:pt x="2255" y="3805"/>
                  <a:pt x="2253" y="3805"/>
                  <a:pt x="2251" y="3805"/>
                </a:cubicBezTo>
                <a:cubicBezTo>
                  <a:pt x="2251" y="3836"/>
                  <a:pt x="2251" y="3866"/>
                  <a:pt x="2251" y="3896"/>
                </a:cubicBezTo>
                <a:cubicBezTo>
                  <a:pt x="2248" y="3896"/>
                  <a:pt x="2245" y="3897"/>
                  <a:pt x="2243" y="3897"/>
                </a:cubicBezTo>
                <a:cubicBezTo>
                  <a:pt x="2233" y="3866"/>
                  <a:pt x="2224" y="3834"/>
                  <a:pt x="2215" y="3803"/>
                </a:cubicBezTo>
                <a:cubicBezTo>
                  <a:pt x="2217" y="3851"/>
                  <a:pt x="2195" y="3910"/>
                  <a:pt x="2279" y="3939"/>
                </a:cubicBezTo>
                <a:close/>
                <a:moveTo>
                  <a:pt x="1923" y="1385"/>
                </a:moveTo>
                <a:cubicBezTo>
                  <a:pt x="1909" y="1383"/>
                  <a:pt x="1895" y="1382"/>
                  <a:pt x="1881" y="1381"/>
                </a:cubicBezTo>
                <a:cubicBezTo>
                  <a:pt x="1878" y="1415"/>
                  <a:pt x="1876" y="1448"/>
                  <a:pt x="1874" y="1482"/>
                </a:cubicBezTo>
                <a:cubicBezTo>
                  <a:pt x="1886" y="1481"/>
                  <a:pt x="1907" y="1483"/>
                  <a:pt x="1908" y="1480"/>
                </a:cubicBezTo>
                <a:cubicBezTo>
                  <a:pt x="1915" y="1448"/>
                  <a:pt x="1919" y="1416"/>
                  <a:pt x="1923" y="1385"/>
                </a:cubicBezTo>
                <a:close/>
                <a:moveTo>
                  <a:pt x="1869" y="3891"/>
                </a:moveTo>
                <a:cubicBezTo>
                  <a:pt x="1847" y="3821"/>
                  <a:pt x="1828" y="3762"/>
                  <a:pt x="1819" y="3731"/>
                </a:cubicBezTo>
                <a:cubicBezTo>
                  <a:pt x="1853" y="3755"/>
                  <a:pt x="1763" y="3844"/>
                  <a:pt x="1869" y="3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5">
            <a:extLst>
              <a:ext uri="{FF2B5EF4-FFF2-40B4-BE49-F238E27FC236}">
                <a16:creationId xmlns="" xmlns:a16="http://schemas.microsoft.com/office/drawing/2014/main" id="{1090C78F-3FB9-4938-A949-E1FAC29C58FB}"/>
              </a:ext>
            </a:extLst>
          </p:cNvPr>
          <p:cNvSpPr>
            <a:spLocks/>
          </p:cNvSpPr>
          <p:nvPr/>
        </p:nvSpPr>
        <p:spPr bwMode="auto">
          <a:xfrm>
            <a:off x="3003162" y="27928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>
            <a:extLst>
              <a:ext uri="{FF2B5EF4-FFF2-40B4-BE49-F238E27FC236}">
                <a16:creationId xmlns="" xmlns:a16="http://schemas.microsoft.com/office/drawing/2014/main" id="{C11A5490-6F07-4179-9633-BE27DA4A04A3}"/>
              </a:ext>
            </a:extLst>
          </p:cNvPr>
          <p:cNvSpPr>
            <a:spLocks/>
          </p:cNvSpPr>
          <p:nvPr/>
        </p:nvSpPr>
        <p:spPr bwMode="auto">
          <a:xfrm>
            <a:off x="1556242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="" xmlns:a16="http://schemas.microsoft.com/office/drawing/2014/main" id="{94E842E8-914D-4055-86D5-EF774A726932}"/>
              </a:ext>
            </a:extLst>
          </p:cNvPr>
          <p:cNvSpPr>
            <a:spLocks/>
          </p:cNvSpPr>
          <p:nvPr/>
        </p:nvSpPr>
        <p:spPr bwMode="auto">
          <a:xfrm>
            <a:off x="8367380" y="27891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>
            <a:extLst>
              <a:ext uri="{FF2B5EF4-FFF2-40B4-BE49-F238E27FC236}">
                <a16:creationId xmlns="" xmlns:a16="http://schemas.microsoft.com/office/drawing/2014/main" id="{2B9342FA-BBA1-44DA-86CB-B4B7671B2F80}"/>
              </a:ext>
            </a:extLst>
          </p:cNvPr>
          <p:cNvSpPr>
            <a:spLocks/>
          </p:cNvSpPr>
          <p:nvPr/>
        </p:nvSpPr>
        <p:spPr bwMode="auto">
          <a:xfrm>
            <a:off x="10002196" y="112488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>
            <a:extLst>
              <a:ext uri="{FF2B5EF4-FFF2-40B4-BE49-F238E27FC236}">
                <a16:creationId xmlns="" xmlns:a16="http://schemas.microsoft.com/office/drawing/2014/main" id="{9F36CD9B-EF6E-4C6B-9D83-18663DACE4DB}"/>
              </a:ext>
            </a:extLst>
          </p:cNvPr>
          <p:cNvSpPr>
            <a:spLocks/>
          </p:cNvSpPr>
          <p:nvPr/>
        </p:nvSpPr>
        <p:spPr bwMode="auto">
          <a:xfrm>
            <a:off x="9905349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50" y="1860649"/>
            <a:ext cx="3640204" cy="4496723"/>
          </a:xfrm>
          <a:prstGeom prst="rect">
            <a:avLst/>
          </a:prstGeom>
        </p:spPr>
      </p:pic>
      <p:sp>
        <p:nvSpPr>
          <p:cNvPr id="32" name="Freeform 25">
            <a:extLst>
              <a:ext uri="{FF2B5EF4-FFF2-40B4-BE49-F238E27FC236}">
                <a16:creationId xmlns="" xmlns:a16="http://schemas.microsoft.com/office/drawing/2014/main" id="{51B1A531-306F-4FBA-9EA3-8273BB9428E7}"/>
              </a:ext>
            </a:extLst>
          </p:cNvPr>
          <p:cNvSpPr>
            <a:spLocks/>
          </p:cNvSpPr>
          <p:nvPr/>
        </p:nvSpPr>
        <p:spPr bwMode="auto">
          <a:xfrm>
            <a:off x="3009599" y="279933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5">
            <a:extLst>
              <a:ext uri="{FF2B5EF4-FFF2-40B4-BE49-F238E27FC236}">
                <a16:creationId xmlns="" xmlns:a16="http://schemas.microsoft.com/office/drawing/2014/main" id="{51B1A531-306F-4FBA-9EA3-8273BB9428E7}"/>
              </a:ext>
            </a:extLst>
          </p:cNvPr>
          <p:cNvSpPr>
            <a:spLocks/>
          </p:cNvSpPr>
          <p:nvPr/>
        </p:nvSpPr>
        <p:spPr bwMode="auto">
          <a:xfrm>
            <a:off x="1637331" y="4482091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4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7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149A4135-7F22-40FC-AA1E-73120DE4F7EF}"/>
              </a:ext>
            </a:extLst>
          </p:cNvPr>
          <p:cNvGrpSpPr/>
          <p:nvPr/>
        </p:nvGrpSpPr>
        <p:grpSpPr>
          <a:xfrm>
            <a:off x="1401046" y="1758461"/>
            <a:ext cx="1917561" cy="3793253"/>
            <a:chOff x="1398395" y="2570703"/>
            <a:chExt cx="1917561" cy="3793253"/>
          </a:xfrm>
        </p:grpSpPr>
        <p:sp>
          <p:nvSpPr>
            <p:cNvPr id="4" name="Freeform 7">
              <a:extLst>
                <a:ext uri="{FF2B5EF4-FFF2-40B4-BE49-F238E27FC236}">
                  <a16:creationId xmlns="" xmlns:a16="http://schemas.microsoft.com/office/drawing/2014/main" id="{F9569041-1961-40F6-9112-3D639A140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90" y="2738176"/>
              <a:ext cx="887604" cy="887604"/>
            </a:xfrm>
            <a:custGeom>
              <a:avLst/>
              <a:gdLst>
                <a:gd name="T0" fmla="*/ 125 w 279"/>
                <a:gd name="T1" fmla="*/ 273 h 281"/>
                <a:gd name="T2" fmla="*/ 146 w 279"/>
                <a:gd name="T3" fmla="*/ 275 h 281"/>
                <a:gd name="T4" fmla="*/ 166 w 279"/>
                <a:gd name="T5" fmla="*/ 231 h 281"/>
                <a:gd name="T6" fmla="*/ 166 w 279"/>
                <a:gd name="T7" fmla="*/ 218 h 281"/>
                <a:gd name="T8" fmla="*/ 197 w 279"/>
                <a:gd name="T9" fmla="*/ 188 h 281"/>
                <a:gd name="T10" fmla="*/ 207 w 279"/>
                <a:gd name="T11" fmla="*/ 190 h 281"/>
                <a:gd name="T12" fmla="*/ 213 w 279"/>
                <a:gd name="T13" fmla="*/ 227 h 281"/>
                <a:gd name="T14" fmla="*/ 210 w 279"/>
                <a:gd name="T15" fmla="*/ 246 h 281"/>
                <a:gd name="T16" fmla="*/ 197 w 279"/>
                <a:gd name="T17" fmla="*/ 265 h 281"/>
                <a:gd name="T18" fmla="*/ 196 w 279"/>
                <a:gd name="T19" fmla="*/ 269 h 281"/>
                <a:gd name="T20" fmla="*/ 210 w 279"/>
                <a:gd name="T21" fmla="*/ 255 h 281"/>
                <a:gd name="T22" fmla="*/ 228 w 279"/>
                <a:gd name="T23" fmla="*/ 228 h 281"/>
                <a:gd name="T24" fmla="*/ 227 w 279"/>
                <a:gd name="T25" fmla="*/ 227 h 281"/>
                <a:gd name="T26" fmla="*/ 224 w 279"/>
                <a:gd name="T27" fmla="*/ 191 h 281"/>
                <a:gd name="T28" fmla="*/ 236 w 279"/>
                <a:gd name="T29" fmla="*/ 187 h 281"/>
                <a:gd name="T30" fmla="*/ 237 w 279"/>
                <a:gd name="T31" fmla="*/ 191 h 281"/>
                <a:gd name="T32" fmla="*/ 254 w 279"/>
                <a:gd name="T33" fmla="*/ 202 h 281"/>
                <a:gd name="T34" fmla="*/ 267 w 279"/>
                <a:gd name="T35" fmla="*/ 204 h 281"/>
                <a:gd name="T36" fmla="*/ 263 w 279"/>
                <a:gd name="T37" fmla="*/ 216 h 281"/>
                <a:gd name="T38" fmla="*/ 256 w 279"/>
                <a:gd name="T39" fmla="*/ 224 h 281"/>
                <a:gd name="T40" fmla="*/ 254 w 279"/>
                <a:gd name="T41" fmla="*/ 229 h 281"/>
                <a:gd name="T42" fmla="*/ 259 w 279"/>
                <a:gd name="T43" fmla="*/ 230 h 281"/>
                <a:gd name="T44" fmla="*/ 268 w 279"/>
                <a:gd name="T45" fmla="*/ 222 h 281"/>
                <a:gd name="T46" fmla="*/ 272 w 279"/>
                <a:gd name="T47" fmla="*/ 209 h 281"/>
                <a:gd name="T48" fmla="*/ 274 w 279"/>
                <a:gd name="T49" fmla="*/ 205 h 281"/>
                <a:gd name="T50" fmla="*/ 278 w 279"/>
                <a:gd name="T51" fmla="*/ 197 h 281"/>
                <a:gd name="T52" fmla="*/ 271 w 279"/>
                <a:gd name="T53" fmla="*/ 190 h 281"/>
                <a:gd name="T54" fmla="*/ 261 w 279"/>
                <a:gd name="T55" fmla="*/ 188 h 281"/>
                <a:gd name="T56" fmla="*/ 253 w 279"/>
                <a:gd name="T57" fmla="*/ 188 h 281"/>
                <a:gd name="T58" fmla="*/ 256 w 279"/>
                <a:gd name="T59" fmla="*/ 170 h 281"/>
                <a:gd name="T60" fmla="*/ 258 w 279"/>
                <a:gd name="T61" fmla="*/ 123 h 281"/>
                <a:gd name="T62" fmla="*/ 222 w 279"/>
                <a:gd name="T63" fmla="*/ 105 h 281"/>
                <a:gd name="T64" fmla="*/ 206 w 279"/>
                <a:gd name="T65" fmla="*/ 101 h 281"/>
                <a:gd name="T66" fmla="*/ 70 w 279"/>
                <a:gd name="T67" fmla="*/ 18 h 281"/>
                <a:gd name="T68" fmla="*/ 32 w 279"/>
                <a:gd name="T69" fmla="*/ 3 h 281"/>
                <a:gd name="T70" fmla="*/ 2 w 279"/>
                <a:gd name="T71" fmla="*/ 31 h 281"/>
                <a:gd name="T72" fmla="*/ 86 w 279"/>
                <a:gd name="T73" fmla="*/ 114 h 281"/>
                <a:gd name="T74" fmla="*/ 175 w 279"/>
                <a:gd name="T75" fmla="*/ 124 h 281"/>
                <a:gd name="T76" fmla="*/ 179 w 279"/>
                <a:gd name="T77" fmla="*/ 125 h 281"/>
                <a:gd name="T78" fmla="*/ 176 w 279"/>
                <a:gd name="T79" fmla="*/ 154 h 281"/>
                <a:gd name="T80" fmla="*/ 180 w 279"/>
                <a:gd name="T81" fmla="*/ 163 h 281"/>
                <a:gd name="T82" fmla="*/ 180 w 279"/>
                <a:gd name="T83" fmla="*/ 188 h 281"/>
                <a:gd name="T84" fmla="*/ 165 w 279"/>
                <a:gd name="T85" fmla="*/ 208 h 281"/>
                <a:gd name="T86" fmla="*/ 155 w 279"/>
                <a:gd name="T87" fmla="*/ 225 h 281"/>
                <a:gd name="T88" fmla="*/ 152 w 279"/>
                <a:gd name="T89" fmla="*/ 247 h 281"/>
                <a:gd name="T90" fmla="*/ 149 w 279"/>
                <a:gd name="T91" fmla="*/ 252 h 281"/>
                <a:gd name="T92" fmla="*/ 132 w 279"/>
                <a:gd name="T93" fmla="*/ 260 h 281"/>
                <a:gd name="T94" fmla="*/ 125 w 279"/>
                <a:gd name="T95" fmla="*/ 27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81">
                  <a:moveTo>
                    <a:pt x="125" y="273"/>
                  </a:moveTo>
                  <a:cubicBezTo>
                    <a:pt x="132" y="281"/>
                    <a:pt x="138" y="281"/>
                    <a:pt x="146" y="275"/>
                  </a:cubicBezTo>
                  <a:cubicBezTo>
                    <a:pt x="170" y="255"/>
                    <a:pt x="166" y="257"/>
                    <a:pt x="166" y="231"/>
                  </a:cubicBezTo>
                  <a:cubicBezTo>
                    <a:pt x="166" y="226"/>
                    <a:pt x="166" y="222"/>
                    <a:pt x="166" y="218"/>
                  </a:cubicBezTo>
                  <a:cubicBezTo>
                    <a:pt x="181" y="212"/>
                    <a:pt x="189" y="200"/>
                    <a:pt x="197" y="188"/>
                  </a:cubicBezTo>
                  <a:cubicBezTo>
                    <a:pt x="200" y="189"/>
                    <a:pt x="204" y="189"/>
                    <a:pt x="207" y="190"/>
                  </a:cubicBezTo>
                  <a:cubicBezTo>
                    <a:pt x="209" y="202"/>
                    <a:pt x="210" y="215"/>
                    <a:pt x="213" y="227"/>
                  </a:cubicBezTo>
                  <a:cubicBezTo>
                    <a:pt x="216" y="235"/>
                    <a:pt x="214" y="240"/>
                    <a:pt x="210" y="246"/>
                  </a:cubicBezTo>
                  <a:cubicBezTo>
                    <a:pt x="205" y="252"/>
                    <a:pt x="201" y="259"/>
                    <a:pt x="197" y="265"/>
                  </a:cubicBezTo>
                  <a:cubicBezTo>
                    <a:pt x="196" y="266"/>
                    <a:pt x="196" y="267"/>
                    <a:pt x="196" y="269"/>
                  </a:cubicBezTo>
                  <a:cubicBezTo>
                    <a:pt x="203" y="268"/>
                    <a:pt x="205" y="266"/>
                    <a:pt x="210" y="255"/>
                  </a:cubicBezTo>
                  <a:cubicBezTo>
                    <a:pt x="223" y="254"/>
                    <a:pt x="232" y="241"/>
                    <a:pt x="228" y="228"/>
                  </a:cubicBezTo>
                  <a:cubicBezTo>
                    <a:pt x="227" y="227"/>
                    <a:pt x="227" y="227"/>
                    <a:pt x="227" y="227"/>
                  </a:cubicBezTo>
                  <a:cubicBezTo>
                    <a:pt x="222" y="215"/>
                    <a:pt x="217" y="204"/>
                    <a:pt x="224" y="191"/>
                  </a:cubicBezTo>
                  <a:cubicBezTo>
                    <a:pt x="227" y="190"/>
                    <a:pt x="232" y="189"/>
                    <a:pt x="236" y="187"/>
                  </a:cubicBezTo>
                  <a:cubicBezTo>
                    <a:pt x="236" y="189"/>
                    <a:pt x="237" y="190"/>
                    <a:pt x="237" y="191"/>
                  </a:cubicBezTo>
                  <a:cubicBezTo>
                    <a:pt x="241" y="203"/>
                    <a:pt x="242" y="203"/>
                    <a:pt x="254" y="202"/>
                  </a:cubicBezTo>
                  <a:cubicBezTo>
                    <a:pt x="259" y="201"/>
                    <a:pt x="263" y="203"/>
                    <a:pt x="267" y="204"/>
                  </a:cubicBezTo>
                  <a:cubicBezTo>
                    <a:pt x="266" y="208"/>
                    <a:pt x="265" y="213"/>
                    <a:pt x="263" y="216"/>
                  </a:cubicBezTo>
                  <a:cubicBezTo>
                    <a:pt x="261" y="219"/>
                    <a:pt x="258" y="221"/>
                    <a:pt x="256" y="224"/>
                  </a:cubicBezTo>
                  <a:cubicBezTo>
                    <a:pt x="255" y="226"/>
                    <a:pt x="255" y="227"/>
                    <a:pt x="254" y="229"/>
                  </a:cubicBezTo>
                  <a:cubicBezTo>
                    <a:pt x="256" y="229"/>
                    <a:pt x="258" y="230"/>
                    <a:pt x="259" y="230"/>
                  </a:cubicBezTo>
                  <a:cubicBezTo>
                    <a:pt x="262" y="228"/>
                    <a:pt x="266" y="225"/>
                    <a:pt x="268" y="222"/>
                  </a:cubicBezTo>
                  <a:cubicBezTo>
                    <a:pt x="270" y="218"/>
                    <a:pt x="270" y="213"/>
                    <a:pt x="272" y="209"/>
                  </a:cubicBezTo>
                  <a:cubicBezTo>
                    <a:pt x="272" y="208"/>
                    <a:pt x="273" y="206"/>
                    <a:pt x="274" y="205"/>
                  </a:cubicBezTo>
                  <a:cubicBezTo>
                    <a:pt x="278" y="204"/>
                    <a:pt x="279" y="201"/>
                    <a:pt x="278" y="197"/>
                  </a:cubicBezTo>
                  <a:cubicBezTo>
                    <a:pt x="277" y="194"/>
                    <a:pt x="274" y="191"/>
                    <a:pt x="271" y="190"/>
                  </a:cubicBezTo>
                  <a:cubicBezTo>
                    <a:pt x="268" y="188"/>
                    <a:pt x="265" y="189"/>
                    <a:pt x="261" y="188"/>
                  </a:cubicBezTo>
                  <a:cubicBezTo>
                    <a:pt x="258" y="188"/>
                    <a:pt x="255" y="188"/>
                    <a:pt x="253" y="188"/>
                  </a:cubicBezTo>
                  <a:cubicBezTo>
                    <a:pt x="250" y="181"/>
                    <a:pt x="251" y="176"/>
                    <a:pt x="256" y="170"/>
                  </a:cubicBezTo>
                  <a:cubicBezTo>
                    <a:pt x="268" y="155"/>
                    <a:pt x="266" y="139"/>
                    <a:pt x="258" y="123"/>
                  </a:cubicBezTo>
                  <a:cubicBezTo>
                    <a:pt x="252" y="111"/>
                    <a:pt x="236" y="103"/>
                    <a:pt x="222" y="105"/>
                  </a:cubicBezTo>
                  <a:cubicBezTo>
                    <a:pt x="216" y="106"/>
                    <a:pt x="211" y="104"/>
                    <a:pt x="206" y="101"/>
                  </a:cubicBezTo>
                  <a:cubicBezTo>
                    <a:pt x="161" y="73"/>
                    <a:pt x="115" y="46"/>
                    <a:pt x="70" y="18"/>
                  </a:cubicBezTo>
                  <a:cubicBezTo>
                    <a:pt x="58" y="11"/>
                    <a:pt x="46" y="6"/>
                    <a:pt x="32" y="3"/>
                  </a:cubicBezTo>
                  <a:cubicBezTo>
                    <a:pt x="12" y="0"/>
                    <a:pt x="0" y="11"/>
                    <a:pt x="2" y="31"/>
                  </a:cubicBezTo>
                  <a:cubicBezTo>
                    <a:pt x="8" y="72"/>
                    <a:pt x="36" y="110"/>
                    <a:pt x="86" y="114"/>
                  </a:cubicBezTo>
                  <a:cubicBezTo>
                    <a:pt x="115" y="117"/>
                    <a:pt x="145" y="120"/>
                    <a:pt x="175" y="124"/>
                  </a:cubicBezTo>
                  <a:cubicBezTo>
                    <a:pt x="176" y="124"/>
                    <a:pt x="177" y="124"/>
                    <a:pt x="179" y="125"/>
                  </a:cubicBezTo>
                  <a:cubicBezTo>
                    <a:pt x="169" y="134"/>
                    <a:pt x="170" y="144"/>
                    <a:pt x="176" y="154"/>
                  </a:cubicBezTo>
                  <a:cubicBezTo>
                    <a:pt x="177" y="157"/>
                    <a:pt x="178" y="160"/>
                    <a:pt x="180" y="163"/>
                  </a:cubicBezTo>
                  <a:cubicBezTo>
                    <a:pt x="186" y="171"/>
                    <a:pt x="184" y="180"/>
                    <a:pt x="180" y="188"/>
                  </a:cubicBezTo>
                  <a:cubicBezTo>
                    <a:pt x="175" y="195"/>
                    <a:pt x="171" y="202"/>
                    <a:pt x="165" y="208"/>
                  </a:cubicBezTo>
                  <a:cubicBezTo>
                    <a:pt x="160" y="213"/>
                    <a:pt x="156" y="218"/>
                    <a:pt x="155" y="225"/>
                  </a:cubicBezTo>
                  <a:cubicBezTo>
                    <a:pt x="154" y="232"/>
                    <a:pt x="153" y="240"/>
                    <a:pt x="152" y="247"/>
                  </a:cubicBezTo>
                  <a:cubicBezTo>
                    <a:pt x="152" y="249"/>
                    <a:pt x="151" y="251"/>
                    <a:pt x="149" y="252"/>
                  </a:cubicBezTo>
                  <a:cubicBezTo>
                    <a:pt x="143" y="255"/>
                    <a:pt x="137" y="257"/>
                    <a:pt x="132" y="260"/>
                  </a:cubicBezTo>
                  <a:cubicBezTo>
                    <a:pt x="126" y="263"/>
                    <a:pt x="123" y="267"/>
                    <a:pt x="125" y="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8">
              <a:extLst>
                <a:ext uri="{FF2B5EF4-FFF2-40B4-BE49-F238E27FC236}">
                  <a16:creationId xmlns="" xmlns:a16="http://schemas.microsoft.com/office/drawing/2014/main" id="{394EB854-C0E8-4808-AC74-F3CC7C0F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78" y="2570703"/>
              <a:ext cx="460549" cy="477297"/>
            </a:xfrm>
            <a:custGeom>
              <a:avLst/>
              <a:gdLst>
                <a:gd name="T0" fmla="*/ 145 w 145"/>
                <a:gd name="T1" fmla="*/ 148 h 149"/>
                <a:gd name="T2" fmla="*/ 141 w 145"/>
                <a:gd name="T3" fmla="*/ 137 h 149"/>
                <a:gd name="T4" fmla="*/ 73 w 145"/>
                <a:gd name="T5" fmla="*/ 38 h 149"/>
                <a:gd name="T6" fmla="*/ 39 w 145"/>
                <a:gd name="T7" fmla="*/ 8 h 149"/>
                <a:gd name="T8" fmla="*/ 21 w 145"/>
                <a:gd name="T9" fmla="*/ 2 h 149"/>
                <a:gd name="T10" fmla="*/ 1 w 145"/>
                <a:gd name="T11" fmla="*/ 21 h 149"/>
                <a:gd name="T12" fmla="*/ 2 w 145"/>
                <a:gd name="T13" fmla="*/ 59 h 149"/>
                <a:gd name="T14" fmla="*/ 11 w 145"/>
                <a:gd name="T15" fmla="*/ 70 h 149"/>
                <a:gd name="T16" fmla="*/ 139 w 145"/>
                <a:gd name="T17" fmla="*/ 147 h 149"/>
                <a:gd name="T18" fmla="*/ 143 w 145"/>
                <a:gd name="T19" fmla="*/ 149 h 149"/>
                <a:gd name="T20" fmla="*/ 145 w 145"/>
                <a:gd name="T21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49">
                  <a:moveTo>
                    <a:pt x="145" y="148"/>
                  </a:moveTo>
                  <a:cubicBezTo>
                    <a:pt x="143" y="144"/>
                    <a:pt x="143" y="140"/>
                    <a:pt x="141" y="137"/>
                  </a:cubicBezTo>
                  <a:cubicBezTo>
                    <a:pt x="118" y="104"/>
                    <a:pt x="96" y="71"/>
                    <a:pt x="73" y="38"/>
                  </a:cubicBezTo>
                  <a:cubicBezTo>
                    <a:pt x="64" y="26"/>
                    <a:pt x="53" y="15"/>
                    <a:pt x="39" y="8"/>
                  </a:cubicBezTo>
                  <a:cubicBezTo>
                    <a:pt x="34" y="5"/>
                    <a:pt x="28" y="3"/>
                    <a:pt x="21" y="2"/>
                  </a:cubicBezTo>
                  <a:cubicBezTo>
                    <a:pt x="11" y="0"/>
                    <a:pt x="2" y="7"/>
                    <a:pt x="1" y="21"/>
                  </a:cubicBezTo>
                  <a:cubicBezTo>
                    <a:pt x="0" y="33"/>
                    <a:pt x="1" y="46"/>
                    <a:pt x="2" y="59"/>
                  </a:cubicBezTo>
                  <a:cubicBezTo>
                    <a:pt x="3" y="63"/>
                    <a:pt x="7" y="67"/>
                    <a:pt x="11" y="70"/>
                  </a:cubicBezTo>
                  <a:cubicBezTo>
                    <a:pt x="53" y="96"/>
                    <a:pt x="96" y="121"/>
                    <a:pt x="139" y="147"/>
                  </a:cubicBezTo>
                  <a:cubicBezTo>
                    <a:pt x="140" y="148"/>
                    <a:pt x="142" y="149"/>
                    <a:pt x="143" y="149"/>
                  </a:cubicBezTo>
                  <a:cubicBezTo>
                    <a:pt x="144" y="149"/>
                    <a:pt x="144" y="148"/>
                    <a:pt x="145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00525A85-5EEA-485C-BAF9-04A93D11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879" y="3039626"/>
              <a:ext cx="293077" cy="284703"/>
            </a:xfrm>
            <a:custGeom>
              <a:avLst/>
              <a:gdLst>
                <a:gd name="T0" fmla="*/ 50 w 91"/>
                <a:gd name="T1" fmla="*/ 20 h 89"/>
                <a:gd name="T2" fmla="*/ 52 w 91"/>
                <a:gd name="T3" fmla="*/ 9 h 89"/>
                <a:gd name="T4" fmla="*/ 68 w 91"/>
                <a:gd name="T5" fmla="*/ 5 h 89"/>
                <a:gd name="T6" fmla="*/ 77 w 91"/>
                <a:gd name="T7" fmla="*/ 9 h 89"/>
                <a:gd name="T8" fmla="*/ 83 w 91"/>
                <a:gd name="T9" fmla="*/ 5 h 89"/>
                <a:gd name="T10" fmla="*/ 82 w 91"/>
                <a:gd name="T11" fmla="*/ 1 h 89"/>
                <a:gd name="T12" fmla="*/ 78 w 91"/>
                <a:gd name="T13" fmla="*/ 0 h 89"/>
                <a:gd name="T14" fmla="*/ 65 w 91"/>
                <a:gd name="T15" fmla="*/ 1 h 89"/>
                <a:gd name="T16" fmla="*/ 49 w 91"/>
                <a:gd name="T17" fmla="*/ 7 h 89"/>
                <a:gd name="T18" fmla="*/ 39 w 91"/>
                <a:gd name="T19" fmla="*/ 8 h 89"/>
                <a:gd name="T20" fmla="*/ 13 w 91"/>
                <a:gd name="T21" fmla="*/ 4 h 89"/>
                <a:gd name="T22" fmla="*/ 2 w 91"/>
                <a:gd name="T23" fmla="*/ 23 h 89"/>
                <a:gd name="T24" fmla="*/ 29 w 91"/>
                <a:gd name="T25" fmla="*/ 80 h 89"/>
                <a:gd name="T26" fmla="*/ 48 w 91"/>
                <a:gd name="T27" fmla="*/ 78 h 89"/>
                <a:gd name="T28" fmla="*/ 53 w 91"/>
                <a:gd name="T29" fmla="*/ 31 h 89"/>
                <a:gd name="T30" fmla="*/ 57 w 91"/>
                <a:gd name="T31" fmla="*/ 19 h 89"/>
                <a:gd name="T32" fmla="*/ 72 w 91"/>
                <a:gd name="T33" fmla="*/ 20 h 89"/>
                <a:gd name="T34" fmla="*/ 80 w 91"/>
                <a:gd name="T35" fmla="*/ 29 h 89"/>
                <a:gd name="T36" fmla="*/ 88 w 91"/>
                <a:gd name="T37" fmla="*/ 32 h 89"/>
                <a:gd name="T38" fmla="*/ 91 w 91"/>
                <a:gd name="T39" fmla="*/ 28 h 89"/>
                <a:gd name="T40" fmla="*/ 85 w 91"/>
                <a:gd name="T41" fmla="*/ 22 h 89"/>
                <a:gd name="T42" fmla="*/ 70 w 91"/>
                <a:gd name="T43" fmla="*/ 15 h 89"/>
                <a:gd name="T44" fmla="*/ 59 w 91"/>
                <a:gd name="T45" fmla="*/ 15 h 89"/>
                <a:gd name="T46" fmla="*/ 50 w 91"/>
                <a:gd name="T47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9">
                  <a:moveTo>
                    <a:pt x="50" y="20"/>
                  </a:moveTo>
                  <a:cubicBezTo>
                    <a:pt x="46" y="15"/>
                    <a:pt x="49" y="12"/>
                    <a:pt x="52" y="9"/>
                  </a:cubicBezTo>
                  <a:cubicBezTo>
                    <a:pt x="56" y="5"/>
                    <a:pt x="61" y="2"/>
                    <a:pt x="68" y="5"/>
                  </a:cubicBezTo>
                  <a:cubicBezTo>
                    <a:pt x="71" y="6"/>
                    <a:pt x="74" y="8"/>
                    <a:pt x="77" y="9"/>
                  </a:cubicBezTo>
                  <a:cubicBezTo>
                    <a:pt x="79" y="9"/>
                    <a:pt x="81" y="7"/>
                    <a:pt x="83" y="5"/>
                  </a:cubicBezTo>
                  <a:cubicBezTo>
                    <a:pt x="83" y="5"/>
                    <a:pt x="83" y="2"/>
                    <a:pt x="82" y="1"/>
                  </a:cubicBezTo>
                  <a:cubicBezTo>
                    <a:pt x="82" y="0"/>
                    <a:pt x="80" y="0"/>
                    <a:pt x="78" y="0"/>
                  </a:cubicBezTo>
                  <a:cubicBezTo>
                    <a:pt x="74" y="0"/>
                    <a:pt x="69" y="1"/>
                    <a:pt x="65" y="1"/>
                  </a:cubicBezTo>
                  <a:cubicBezTo>
                    <a:pt x="59" y="0"/>
                    <a:pt x="53" y="2"/>
                    <a:pt x="49" y="7"/>
                  </a:cubicBezTo>
                  <a:cubicBezTo>
                    <a:pt x="46" y="11"/>
                    <a:pt x="43" y="11"/>
                    <a:pt x="39" y="8"/>
                  </a:cubicBezTo>
                  <a:cubicBezTo>
                    <a:pt x="31" y="2"/>
                    <a:pt x="22" y="2"/>
                    <a:pt x="13" y="4"/>
                  </a:cubicBezTo>
                  <a:cubicBezTo>
                    <a:pt x="4" y="6"/>
                    <a:pt x="0" y="13"/>
                    <a:pt x="2" y="23"/>
                  </a:cubicBezTo>
                  <a:cubicBezTo>
                    <a:pt x="7" y="44"/>
                    <a:pt x="16" y="63"/>
                    <a:pt x="29" y="80"/>
                  </a:cubicBezTo>
                  <a:cubicBezTo>
                    <a:pt x="36" y="89"/>
                    <a:pt x="43" y="88"/>
                    <a:pt x="48" y="78"/>
                  </a:cubicBezTo>
                  <a:cubicBezTo>
                    <a:pt x="55" y="63"/>
                    <a:pt x="56" y="47"/>
                    <a:pt x="53" y="31"/>
                  </a:cubicBezTo>
                  <a:cubicBezTo>
                    <a:pt x="52" y="26"/>
                    <a:pt x="51" y="22"/>
                    <a:pt x="57" y="19"/>
                  </a:cubicBezTo>
                  <a:cubicBezTo>
                    <a:pt x="62" y="16"/>
                    <a:pt x="67" y="16"/>
                    <a:pt x="72" y="20"/>
                  </a:cubicBezTo>
                  <a:cubicBezTo>
                    <a:pt x="75" y="22"/>
                    <a:pt x="77" y="26"/>
                    <a:pt x="80" y="29"/>
                  </a:cubicBezTo>
                  <a:cubicBezTo>
                    <a:pt x="82" y="31"/>
                    <a:pt x="85" y="32"/>
                    <a:pt x="88" y="32"/>
                  </a:cubicBezTo>
                  <a:cubicBezTo>
                    <a:pt x="89" y="32"/>
                    <a:pt x="91" y="29"/>
                    <a:pt x="91" y="28"/>
                  </a:cubicBezTo>
                  <a:cubicBezTo>
                    <a:pt x="89" y="26"/>
                    <a:pt x="87" y="23"/>
                    <a:pt x="85" y="22"/>
                  </a:cubicBezTo>
                  <a:cubicBezTo>
                    <a:pt x="80" y="19"/>
                    <a:pt x="75" y="17"/>
                    <a:pt x="70" y="15"/>
                  </a:cubicBezTo>
                  <a:cubicBezTo>
                    <a:pt x="66" y="14"/>
                    <a:pt x="62" y="14"/>
                    <a:pt x="59" y="15"/>
                  </a:cubicBezTo>
                  <a:cubicBezTo>
                    <a:pt x="56" y="16"/>
                    <a:pt x="53" y="18"/>
                    <a:pt x="5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6CAAA686-F504-443A-A283-E5FC5AE28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362" y="3190352"/>
              <a:ext cx="259582" cy="276330"/>
            </a:xfrm>
            <a:custGeom>
              <a:avLst/>
              <a:gdLst>
                <a:gd name="T0" fmla="*/ 82 w 82"/>
                <a:gd name="T1" fmla="*/ 68 h 86"/>
                <a:gd name="T2" fmla="*/ 25 w 82"/>
                <a:gd name="T3" fmla="*/ 0 h 86"/>
                <a:gd name="T4" fmla="*/ 5 w 82"/>
                <a:gd name="T5" fmla="*/ 17 h 86"/>
                <a:gd name="T6" fmla="*/ 3 w 82"/>
                <a:gd name="T7" fmla="*/ 34 h 86"/>
                <a:gd name="T8" fmla="*/ 51 w 82"/>
                <a:gd name="T9" fmla="*/ 82 h 86"/>
                <a:gd name="T10" fmla="*/ 73 w 82"/>
                <a:gd name="T11" fmla="*/ 78 h 86"/>
                <a:gd name="T12" fmla="*/ 82 w 82"/>
                <a:gd name="T1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6">
                  <a:moveTo>
                    <a:pt x="82" y="68"/>
                  </a:moveTo>
                  <a:cubicBezTo>
                    <a:pt x="58" y="49"/>
                    <a:pt x="39" y="28"/>
                    <a:pt x="25" y="0"/>
                  </a:cubicBezTo>
                  <a:cubicBezTo>
                    <a:pt x="18" y="6"/>
                    <a:pt x="11" y="11"/>
                    <a:pt x="5" y="17"/>
                  </a:cubicBezTo>
                  <a:cubicBezTo>
                    <a:pt x="0" y="22"/>
                    <a:pt x="0" y="28"/>
                    <a:pt x="3" y="34"/>
                  </a:cubicBezTo>
                  <a:cubicBezTo>
                    <a:pt x="14" y="55"/>
                    <a:pt x="31" y="70"/>
                    <a:pt x="51" y="82"/>
                  </a:cubicBezTo>
                  <a:cubicBezTo>
                    <a:pt x="58" y="86"/>
                    <a:pt x="67" y="84"/>
                    <a:pt x="73" y="78"/>
                  </a:cubicBezTo>
                  <a:cubicBezTo>
                    <a:pt x="76" y="75"/>
                    <a:pt x="79" y="71"/>
                    <a:pt x="8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1">
              <a:extLst>
                <a:ext uri="{FF2B5EF4-FFF2-40B4-BE49-F238E27FC236}">
                  <a16:creationId xmlns="" xmlns:a16="http://schemas.microsoft.com/office/drawing/2014/main" id="{3C6B982D-CD33-4734-863B-0CCC6F2E2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08" y="3123363"/>
              <a:ext cx="226088" cy="226088"/>
            </a:xfrm>
            <a:custGeom>
              <a:avLst/>
              <a:gdLst>
                <a:gd name="T0" fmla="*/ 20 w 71"/>
                <a:gd name="T1" fmla="*/ 0 h 72"/>
                <a:gd name="T2" fmla="*/ 10 w 71"/>
                <a:gd name="T3" fmla="*/ 2 h 72"/>
                <a:gd name="T4" fmla="*/ 3 w 71"/>
                <a:gd name="T5" fmla="*/ 18 h 72"/>
                <a:gd name="T6" fmla="*/ 41 w 71"/>
                <a:gd name="T7" fmla="*/ 65 h 72"/>
                <a:gd name="T8" fmla="*/ 48 w 71"/>
                <a:gd name="T9" fmla="*/ 69 h 72"/>
                <a:gd name="T10" fmla="*/ 66 w 71"/>
                <a:gd name="T11" fmla="*/ 68 h 72"/>
                <a:gd name="T12" fmla="*/ 70 w 71"/>
                <a:gd name="T13" fmla="*/ 51 h 72"/>
                <a:gd name="T14" fmla="*/ 34 w 71"/>
                <a:gd name="T15" fmla="*/ 5 h 72"/>
                <a:gd name="T16" fmla="*/ 20 w 7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2">
                  <a:moveTo>
                    <a:pt x="20" y="0"/>
                  </a:moveTo>
                  <a:cubicBezTo>
                    <a:pt x="16" y="1"/>
                    <a:pt x="13" y="1"/>
                    <a:pt x="10" y="2"/>
                  </a:cubicBezTo>
                  <a:cubicBezTo>
                    <a:pt x="2" y="5"/>
                    <a:pt x="0" y="10"/>
                    <a:pt x="3" y="18"/>
                  </a:cubicBezTo>
                  <a:cubicBezTo>
                    <a:pt x="13" y="36"/>
                    <a:pt x="24" y="52"/>
                    <a:pt x="41" y="65"/>
                  </a:cubicBezTo>
                  <a:cubicBezTo>
                    <a:pt x="43" y="66"/>
                    <a:pt x="46" y="68"/>
                    <a:pt x="48" y="69"/>
                  </a:cubicBezTo>
                  <a:cubicBezTo>
                    <a:pt x="54" y="71"/>
                    <a:pt x="61" y="72"/>
                    <a:pt x="66" y="68"/>
                  </a:cubicBezTo>
                  <a:cubicBezTo>
                    <a:pt x="71" y="63"/>
                    <a:pt x="71" y="57"/>
                    <a:pt x="70" y="51"/>
                  </a:cubicBezTo>
                  <a:cubicBezTo>
                    <a:pt x="65" y="31"/>
                    <a:pt x="53" y="15"/>
                    <a:pt x="34" y="5"/>
                  </a:cubicBezTo>
                  <a:cubicBezTo>
                    <a:pt x="30" y="2"/>
                    <a:pt x="24" y="1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2">
              <a:extLst>
                <a:ext uri="{FF2B5EF4-FFF2-40B4-BE49-F238E27FC236}">
                  <a16:creationId xmlns="" xmlns:a16="http://schemas.microsoft.com/office/drawing/2014/main" id="{5B700333-68B5-4C9C-B74C-9B79D430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472" y="3148484"/>
              <a:ext cx="242835" cy="251209"/>
            </a:xfrm>
            <a:custGeom>
              <a:avLst/>
              <a:gdLst>
                <a:gd name="T0" fmla="*/ 77 w 77"/>
                <a:gd name="T1" fmla="*/ 66 h 81"/>
                <a:gd name="T2" fmla="*/ 28 w 77"/>
                <a:gd name="T3" fmla="*/ 11 h 81"/>
                <a:gd name="T4" fmla="*/ 10 w 77"/>
                <a:gd name="T5" fmla="*/ 5 h 81"/>
                <a:gd name="T6" fmla="*/ 4 w 77"/>
                <a:gd name="T7" fmla="*/ 22 h 81"/>
                <a:gd name="T8" fmla="*/ 54 w 77"/>
                <a:gd name="T9" fmla="*/ 79 h 81"/>
                <a:gd name="T10" fmla="*/ 61 w 77"/>
                <a:gd name="T11" fmla="*/ 81 h 81"/>
                <a:gd name="T12" fmla="*/ 77 w 77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1">
                  <a:moveTo>
                    <a:pt x="77" y="66"/>
                  </a:moveTo>
                  <a:cubicBezTo>
                    <a:pt x="53" y="54"/>
                    <a:pt x="39" y="35"/>
                    <a:pt x="28" y="11"/>
                  </a:cubicBezTo>
                  <a:cubicBezTo>
                    <a:pt x="24" y="2"/>
                    <a:pt x="18" y="0"/>
                    <a:pt x="10" y="5"/>
                  </a:cubicBezTo>
                  <a:cubicBezTo>
                    <a:pt x="2" y="9"/>
                    <a:pt x="0" y="14"/>
                    <a:pt x="4" y="22"/>
                  </a:cubicBezTo>
                  <a:cubicBezTo>
                    <a:pt x="16" y="45"/>
                    <a:pt x="33" y="64"/>
                    <a:pt x="54" y="79"/>
                  </a:cubicBezTo>
                  <a:cubicBezTo>
                    <a:pt x="56" y="81"/>
                    <a:pt x="59" y="81"/>
                    <a:pt x="61" y="81"/>
                  </a:cubicBezTo>
                  <a:cubicBezTo>
                    <a:pt x="69" y="79"/>
                    <a:pt x="75" y="75"/>
                    <a:pt x="77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="" xmlns:a16="http://schemas.microsoft.com/office/drawing/2014/main" id="{D87A4748-5207-44E8-B3D9-26A023E1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3282462"/>
              <a:ext cx="217714" cy="200967"/>
            </a:xfrm>
            <a:custGeom>
              <a:avLst/>
              <a:gdLst>
                <a:gd name="T0" fmla="*/ 70 w 70"/>
                <a:gd name="T1" fmla="*/ 57 h 63"/>
                <a:gd name="T2" fmla="*/ 46 w 70"/>
                <a:gd name="T3" fmla="*/ 38 h 63"/>
                <a:gd name="T4" fmla="*/ 20 w 70"/>
                <a:gd name="T5" fmla="*/ 4 h 63"/>
                <a:gd name="T6" fmla="*/ 13 w 70"/>
                <a:gd name="T7" fmla="*/ 2 h 63"/>
                <a:gd name="T8" fmla="*/ 0 w 70"/>
                <a:gd name="T9" fmla="*/ 27 h 63"/>
                <a:gd name="T10" fmla="*/ 2 w 70"/>
                <a:gd name="T11" fmla="*/ 31 h 63"/>
                <a:gd name="T12" fmla="*/ 39 w 70"/>
                <a:gd name="T13" fmla="*/ 59 h 63"/>
                <a:gd name="T14" fmla="*/ 70 w 70"/>
                <a:gd name="T15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3">
                  <a:moveTo>
                    <a:pt x="70" y="57"/>
                  </a:moveTo>
                  <a:cubicBezTo>
                    <a:pt x="62" y="50"/>
                    <a:pt x="53" y="44"/>
                    <a:pt x="46" y="38"/>
                  </a:cubicBezTo>
                  <a:cubicBezTo>
                    <a:pt x="35" y="28"/>
                    <a:pt x="26" y="18"/>
                    <a:pt x="20" y="4"/>
                  </a:cubicBezTo>
                  <a:cubicBezTo>
                    <a:pt x="18" y="0"/>
                    <a:pt x="16" y="0"/>
                    <a:pt x="13" y="2"/>
                  </a:cubicBezTo>
                  <a:cubicBezTo>
                    <a:pt x="5" y="9"/>
                    <a:pt x="3" y="18"/>
                    <a:pt x="0" y="27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12" y="43"/>
                    <a:pt x="24" y="53"/>
                    <a:pt x="39" y="59"/>
                  </a:cubicBezTo>
                  <a:cubicBezTo>
                    <a:pt x="49" y="63"/>
                    <a:pt x="60" y="63"/>
                    <a:pt x="7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4">
              <a:extLst>
                <a:ext uri="{FF2B5EF4-FFF2-40B4-BE49-F238E27FC236}">
                  <a16:creationId xmlns="" xmlns:a16="http://schemas.microsoft.com/office/drawing/2014/main" id="{1AC1BB72-0AF5-468A-A193-47727906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626" y="3382945"/>
              <a:ext cx="184220" cy="167473"/>
            </a:xfrm>
            <a:custGeom>
              <a:avLst/>
              <a:gdLst>
                <a:gd name="T0" fmla="*/ 58 w 58"/>
                <a:gd name="T1" fmla="*/ 34 h 53"/>
                <a:gd name="T2" fmla="*/ 5 w 58"/>
                <a:gd name="T3" fmla="*/ 0 h 53"/>
                <a:gd name="T4" fmla="*/ 4 w 58"/>
                <a:gd name="T5" fmla="*/ 42 h 53"/>
                <a:gd name="T6" fmla="*/ 19 w 58"/>
                <a:gd name="T7" fmla="*/ 53 h 53"/>
                <a:gd name="T8" fmla="*/ 51 w 58"/>
                <a:gd name="T9" fmla="*/ 42 h 53"/>
                <a:gd name="T10" fmla="*/ 58 w 58"/>
                <a:gd name="T1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3">
                  <a:moveTo>
                    <a:pt x="58" y="34"/>
                  </a:moveTo>
                  <a:cubicBezTo>
                    <a:pt x="36" y="30"/>
                    <a:pt x="19" y="18"/>
                    <a:pt x="5" y="0"/>
                  </a:cubicBezTo>
                  <a:cubicBezTo>
                    <a:pt x="2" y="15"/>
                    <a:pt x="0" y="29"/>
                    <a:pt x="4" y="42"/>
                  </a:cubicBezTo>
                  <a:cubicBezTo>
                    <a:pt x="6" y="49"/>
                    <a:pt x="11" y="53"/>
                    <a:pt x="19" y="53"/>
                  </a:cubicBezTo>
                  <a:cubicBezTo>
                    <a:pt x="31" y="53"/>
                    <a:pt x="42" y="49"/>
                    <a:pt x="51" y="42"/>
                  </a:cubicBezTo>
                  <a:cubicBezTo>
                    <a:pt x="54" y="40"/>
                    <a:pt x="55" y="37"/>
                    <a:pt x="5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5">
              <a:extLst>
                <a:ext uri="{FF2B5EF4-FFF2-40B4-BE49-F238E27FC236}">
                  <a16:creationId xmlns="" xmlns:a16="http://schemas.microsoft.com/office/drawing/2014/main" id="{28E37139-A6D2-4764-AE8E-32FF9DB0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29" y="3600659"/>
              <a:ext cx="33495" cy="83736"/>
            </a:xfrm>
            <a:custGeom>
              <a:avLst/>
              <a:gdLst>
                <a:gd name="T0" fmla="*/ 11 w 12"/>
                <a:gd name="T1" fmla="*/ 0 h 25"/>
                <a:gd name="T2" fmla="*/ 8 w 12"/>
                <a:gd name="T3" fmla="*/ 1 h 25"/>
                <a:gd name="T4" fmla="*/ 3 w 12"/>
                <a:gd name="T5" fmla="*/ 25 h 25"/>
                <a:gd name="T6" fmla="*/ 11 w 12"/>
                <a:gd name="T7" fmla="*/ 0 h 25"/>
                <a:gd name="T8" fmla="*/ 11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3" y="4"/>
                    <a:pt x="0" y="19"/>
                    <a:pt x="3" y="25"/>
                  </a:cubicBezTo>
                  <a:cubicBezTo>
                    <a:pt x="9" y="17"/>
                    <a:pt x="12" y="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6">
              <a:extLst>
                <a:ext uri="{FF2B5EF4-FFF2-40B4-BE49-F238E27FC236}">
                  <a16:creationId xmlns="" xmlns:a16="http://schemas.microsoft.com/office/drawing/2014/main" id="{977E6002-1520-4CD8-803E-319E1478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373" y="3550418"/>
              <a:ext cx="41868" cy="41868"/>
            </a:xfrm>
            <a:custGeom>
              <a:avLst/>
              <a:gdLst>
                <a:gd name="T0" fmla="*/ 1 w 13"/>
                <a:gd name="T1" fmla="*/ 12 h 12"/>
                <a:gd name="T2" fmla="*/ 13 w 13"/>
                <a:gd name="T3" fmla="*/ 3 h 12"/>
                <a:gd name="T4" fmla="*/ 0 w 13"/>
                <a:gd name="T5" fmla="*/ 0 h 12"/>
                <a:gd name="T6" fmla="*/ 1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cubicBezTo>
                    <a:pt x="5" y="9"/>
                    <a:pt x="9" y="6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37649C86-6197-471B-A38F-48F85812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571" y="3466681"/>
              <a:ext cx="309824" cy="309824"/>
            </a:xfrm>
            <a:custGeom>
              <a:avLst/>
              <a:gdLst>
                <a:gd name="T0" fmla="*/ 37 w 37"/>
                <a:gd name="T1" fmla="*/ 23 h 37"/>
                <a:gd name="T2" fmla="*/ 23 w 37"/>
                <a:gd name="T3" fmla="*/ 37 h 37"/>
                <a:gd name="T4" fmla="*/ 6 w 37"/>
                <a:gd name="T5" fmla="*/ 32 h 37"/>
                <a:gd name="T6" fmla="*/ 0 w 37"/>
                <a:gd name="T7" fmla="*/ 14 h 37"/>
                <a:gd name="T8" fmla="*/ 14 w 37"/>
                <a:gd name="T9" fmla="*/ 0 h 37"/>
                <a:gd name="T10" fmla="*/ 31 w 37"/>
                <a:gd name="T11" fmla="*/ 6 h 37"/>
                <a:gd name="T12" fmla="*/ 37 w 37"/>
                <a:gd name="T1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37" y="23"/>
                  </a:moveTo>
                  <a:lnTo>
                    <a:pt x="23" y="37"/>
                  </a:lnTo>
                  <a:lnTo>
                    <a:pt x="6" y="3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31" y="6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827695DA-D71C-4038-9CFF-FD53B83F4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35D0A01A-9B9A-42F6-9A74-AD186ADE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0">
              <a:extLst>
                <a:ext uri="{FF2B5EF4-FFF2-40B4-BE49-F238E27FC236}">
                  <a16:creationId xmlns="" xmlns:a16="http://schemas.microsoft.com/office/drawing/2014/main" id="{ECFC1B23-D9AF-4468-BAA6-F099ED9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0353D456-9364-432C-B1DC-6DF246D4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2">
              <a:extLst>
                <a:ext uri="{FF2B5EF4-FFF2-40B4-BE49-F238E27FC236}">
                  <a16:creationId xmlns="" xmlns:a16="http://schemas.microsoft.com/office/drawing/2014/main" id="{EB50847F-B5D6-4D3B-A414-7143A743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3">
              <a:extLst>
                <a:ext uri="{FF2B5EF4-FFF2-40B4-BE49-F238E27FC236}">
                  <a16:creationId xmlns="" xmlns:a16="http://schemas.microsoft.com/office/drawing/2014/main" id="{5699F49B-AF99-4538-813E-468929C2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4">
              <a:extLst>
                <a:ext uri="{FF2B5EF4-FFF2-40B4-BE49-F238E27FC236}">
                  <a16:creationId xmlns="" xmlns:a16="http://schemas.microsoft.com/office/drawing/2014/main" id="{3F59CE11-AEAF-400C-808B-36F11643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5">
              <a:extLst>
                <a:ext uri="{FF2B5EF4-FFF2-40B4-BE49-F238E27FC236}">
                  <a16:creationId xmlns="" xmlns:a16="http://schemas.microsoft.com/office/drawing/2014/main" id="{B7757251-868A-43D7-9871-3578B671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6">
              <a:extLst>
                <a:ext uri="{FF2B5EF4-FFF2-40B4-BE49-F238E27FC236}">
                  <a16:creationId xmlns="" xmlns:a16="http://schemas.microsoft.com/office/drawing/2014/main" id="{F8799FAF-D3B3-4795-BF5C-4D0FB28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1AD879FF-D265-4650-9B61-82C371DF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3731A67C-E830-4CAF-9CD1-1EA1C7808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E96523D2-2BE8-4102-8717-DFE2B0F7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6DCEB7B4-4490-443A-BF57-9F523305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1F0AB457-6986-4D8F-803C-F7628740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4318879B-23AE-4555-BFB2-4B065098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4DD3AF89-F126-4D40-A060-23679753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8A58CC22-6F60-40A3-A41E-7E4BA2B1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4E68A857-E59E-4036-82DD-E3FE9B51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6051ECAE-C04D-4BA1-8E18-D6CCE45A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C75BC505-AA02-4EFB-B779-E792E72C8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93BEFCE7-5BDD-4CFA-85FC-2B389170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9">
              <a:extLst>
                <a:ext uri="{FF2B5EF4-FFF2-40B4-BE49-F238E27FC236}">
                  <a16:creationId xmlns="" xmlns:a16="http://schemas.microsoft.com/office/drawing/2014/main" id="{A25A6452-8B50-427E-B4A5-35C979A0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105B5624-9101-42CF-9242-58EC18E1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1">
              <a:extLst>
                <a:ext uri="{FF2B5EF4-FFF2-40B4-BE49-F238E27FC236}">
                  <a16:creationId xmlns="" xmlns:a16="http://schemas.microsoft.com/office/drawing/2014/main" id="{674215D7-1A0A-441B-8573-A1280DEC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2">
              <a:extLst>
                <a:ext uri="{FF2B5EF4-FFF2-40B4-BE49-F238E27FC236}">
                  <a16:creationId xmlns="" xmlns:a16="http://schemas.microsoft.com/office/drawing/2014/main" id="{58C20BB1-D4A4-4C27-84D7-883D4061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3">
              <a:extLst>
                <a:ext uri="{FF2B5EF4-FFF2-40B4-BE49-F238E27FC236}">
                  <a16:creationId xmlns="" xmlns:a16="http://schemas.microsoft.com/office/drawing/2014/main" id="{07ECAE48-235A-4E29-84B8-19A2C913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4">
              <a:extLst>
                <a:ext uri="{FF2B5EF4-FFF2-40B4-BE49-F238E27FC236}">
                  <a16:creationId xmlns="" xmlns:a16="http://schemas.microsoft.com/office/drawing/2014/main" id="{7695653D-DA35-4B2F-BD12-5149FB32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5">
              <a:extLst>
                <a:ext uri="{FF2B5EF4-FFF2-40B4-BE49-F238E27FC236}">
                  <a16:creationId xmlns="" xmlns:a16="http://schemas.microsoft.com/office/drawing/2014/main" id="{1B5499A1-6E8A-4E7C-BFBF-A383FB92A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6">
              <a:extLst>
                <a:ext uri="{FF2B5EF4-FFF2-40B4-BE49-F238E27FC236}">
                  <a16:creationId xmlns="" xmlns:a16="http://schemas.microsoft.com/office/drawing/2014/main" id="{DE81FD7F-9699-4B39-AB45-EBE4B0D0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7">
              <a:extLst>
                <a:ext uri="{FF2B5EF4-FFF2-40B4-BE49-F238E27FC236}">
                  <a16:creationId xmlns="" xmlns:a16="http://schemas.microsoft.com/office/drawing/2014/main" id="{3CF213C5-FC48-4C97-B391-9D3D312E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8">
              <a:extLst>
                <a:ext uri="{FF2B5EF4-FFF2-40B4-BE49-F238E27FC236}">
                  <a16:creationId xmlns="" xmlns:a16="http://schemas.microsoft.com/office/drawing/2014/main" id="{63ADAECB-C6C5-4AD9-A838-83DD8DB4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6" name="Freeform 49">
            <a:extLst>
              <a:ext uri="{FF2B5EF4-FFF2-40B4-BE49-F238E27FC236}">
                <a16:creationId xmlns="" xmlns:a16="http://schemas.microsoft.com/office/drawing/2014/main" id="{9EAE9659-676B-41B7-9795-AF8E91C4CDD5}"/>
              </a:ext>
            </a:extLst>
          </p:cNvPr>
          <p:cNvSpPr>
            <a:spLocks/>
          </p:cNvSpPr>
          <p:nvPr/>
        </p:nvSpPr>
        <p:spPr bwMode="auto">
          <a:xfrm>
            <a:off x="4613867" y="2311121"/>
            <a:ext cx="2352989" cy="879231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72A5593A-D1AD-46AD-8FFD-85BE2117B0B1}"/>
              </a:ext>
            </a:extLst>
          </p:cNvPr>
          <p:cNvGrpSpPr/>
          <p:nvPr/>
        </p:nvGrpSpPr>
        <p:grpSpPr>
          <a:xfrm>
            <a:off x="7742854" y="1293724"/>
            <a:ext cx="3031252" cy="3215473"/>
            <a:chOff x="8122416" y="669890"/>
            <a:chExt cx="3031252" cy="3215473"/>
          </a:xfrm>
        </p:grpSpPr>
        <p:sp>
          <p:nvSpPr>
            <p:cNvPr id="48" name="Freeform 50">
              <a:extLst>
                <a:ext uri="{FF2B5EF4-FFF2-40B4-BE49-F238E27FC236}">
                  <a16:creationId xmlns="" xmlns:a16="http://schemas.microsoft.com/office/drawing/2014/main" id="{5368FAA9-D923-4B26-9F12-FF1B7952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108" y="1038330"/>
              <a:ext cx="485670" cy="519165"/>
            </a:xfrm>
            <a:custGeom>
              <a:avLst/>
              <a:gdLst>
                <a:gd name="T0" fmla="*/ 119 w 151"/>
                <a:gd name="T1" fmla="*/ 4 h 164"/>
                <a:gd name="T2" fmla="*/ 117 w 151"/>
                <a:gd name="T3" fmla="*/ 19 h 164"/>
                <a:gd name="T4" fmla="*/ 128 w 151"/>
                <a:gd name="T5" fmla="*/ 69 h 164"/>
                <a:gd name="T6" fmla="*/ 111 w 151"/>
                <a:gd name="T7" fmla="*/ 18 h 164"/>
                <a:gd name="T8" fmla="*/ 109 w 151"/>
                <a:gd name="T9" fmla="*/ 39 h 164"/>
                <a:gd name="T10" fmla="*/ 115 w 151"/>
                <a:gd name="T11" fmla="*/ 70 h 164"/>
                <a:gd name="T12" fmla="*/ 102 w 151"/>
                <a:gd name="T13" fmla="*/ 35 h 164"/>
                <a:gd name="T14" fmla="*/ 100 w 151"/>
                <a:gd name="T15" fmla="*/ 56 h 164"/>
                <a:gd name="T16" fmla="*/ 100 w 151"/>
                <a:gd name="T17" fmla="*/ 79 h 164"/>
                <a:gd name="T18" fmla="*/ 94 w 151"/>
                <a:gd name="T19" fmla="*/ 55 h 164"/>
                <a:gd name="T20" fmla="*/ 62 w 151"/>
                <a:gd name="T21" fmla="*/ 96 h 164"/>
                <a:gd name="T22" fmla="*/ 59 w 151"/>
                <a:gd name="T23" fmla="*/ 95 h 164"/>
                <a:gd name="T24" fmla="*/ 86 w 151"/>
                <a:gd name="T25" fmla="*/ 46 h 164"/>
                <a:gd name="T26" fmla="*/ 69 w 151"/>
                <a:gd name="T27" fmla="*/ 51 h 164"/>
                <a:gd name="T28" fmla="*/ 68 w 151"/>
                <a:gd name="T29" fmla="*/ 49 h 164"/>
                <a:gd name="T30" fmla="*/ 81 w 151"/>
                <a:gd name="T31" fmla="*/ 41 h 164"/>
                <a:gd name="T32" fmla="*/ 93 w 151"/>
                <a:gd name="T33" fmla="*/ 33 h 164"/>
                <a:gd name="T34" fmla="*/ 92 w 151"/>
                <a:gd name="T35" fmla="*/ 31 h 164"/>
                <a:gd name="T36" fmla="*/ 68 w 151"/>
                <a:gd name="T37" fmla="*/ 40 h 164"/>
                <a:gd name="T38" fmla="*/ 67 w 151"/>
                <a:gd name="T39" fmla="*/ 37 h 164"/>
                <a:gd name="T40" fmla="*/ 87 w 151"/>
                <a:gd name="T41" fmla="*/ 27 h 164"/>
                <a:gd name="T42" fmla="*/ 104 w 151"/>
                <a:gd name="T43" fmla="*/ 11 h 164"/>
                <a:gd name="T44" fmla="*/ 71 w 151"/>
                <a:gd name="T45" fmla="*/ 29 h 164"/>
                <a:gd name="T46" fmla="*/ 9 w 151"/>
                <a:gd name="T47" fmla="*/ 112 h 164"/>
                <a:gd name="T48" fmla="*/ 0 w 151"/>
                <a:gd name="T49" fmla="*/ 157 h 164"/>
                <a:gd name="T50" fmla="*/ 2 w 151"/>
                <a:gd name="T51" fmla="*/ 158 h 164"/>
                <a:gd name="T52" fmla="*/ 34 w 151"/>
                <a:gd name="T53" fmla="*/ 128 h 164"/>
                <a:gd name="T54" fmla="*/ 30 w 151"/>
                <a:gd name="T55" fmla="*/ 149 h 164"/>
                <a:gd name="T56" fmla="*/ 28 w 151"/>
                <a:gd name="T57" fmla="*/ 148 h 164"/>
                <a:gd name="T58" fmla="*/ 28 w 151"/>
                <a:gd name="T59" fmla="*/ 140 h 164"/>
                <a:gd name="T60" fmla="*/ 7 w 151"/>
                <a:gd name="T61" fmla="*/ 164 h 164"/>
                <a:gd name="T62" fmla="*/ 114 w 151"/>
                <a:gd name="T63" fmla="*/ 119 h 164"/>
                <a:gd name="T64" fmla="*/ 149 w 151"/>
                <a:gd name="T65" fmla="*/ 41 h 164"/>
                <a:gd name="T66" fmla="*/ 118 w 151"/>
                <a:gd name="T67" fmla="*/ 0 h 164"/>
                <a:gd name="T68" fmla="*/ 140 w 151"/>
                <a:gd name="T69" fmla="*/ 41 h 164"/>
                <a:gd name="T70" fmla="*/ 119 w 151"/>
                <a:gd name="T7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64">
                  <a:moveTo>
                    <a:pt x="119" y="4"/>
                  </a:moveTo>
                  <a:cubicBezTo>
                    <a:pt x="112" y="11"/>
                    <a:pt x="113" y="14"/>
                    <a:pt x="117" y="19"/>
                  </a:cubicBezTo>
                  <a:cubicBezTo>
                    <a:pt x="128" y="33"/>
                    <a:pt x="132" y="53"/>
                    <a:pt x="128" y="69"/>
                  </a:cubicBezTo>
                  <a:cubicBezTo>
                    <a:pt x="124" y="50"/>
                    <a:pt x="122" y="34"/>
                    <a:pt x="111" y="18"/>
                  </a:cubicBezTo>
                  <a:cubicBezTo>
                    <a:pt x="105" y="26"/>
                    <a:pt x="102" y="31"/>
                    <a:pt x="109" y="39"/>
                  </a:cubicBezTo>
                  <a:cubicBezTo>
                    <a:pt x="115" y="47"/>
                    <a:pt x="118" y="57"/>
                    <a:pt x="115" y="70"/>
                  </a:cubicBezTo>
                  <a:cubicBezTo>
                    <a:pt x="111" y="58"/>
                    <a:pt x="107" y="47"/>
                    <a:pt x="102" y="35"/>
                  </a:cubicBezTo>
                  <a:cubicBezTo>
                    <a:pt x="97" y="44"/>
                    <a:pt x="92" y="48"/>
                    <a:pt x="100" y="56"/>
                  </a:cubicBezTo>
                  <a:cubicBezTo>
                    <a:pt x="105" y="62"/>
                    <a:pt x="104" y="71"/>
                    <a:pt x="100" y="79"/>
                  </a:cubicBezTo>
                  <a:cubicBezTo>
                    <a:pt x="98" y="70"/>
                    <a:pt x="96" y="62"/>
                    <a:pt x="94" y="55"/>
                  </a:cubicBezTo>
                  <a:cubicBezTo>
                    <a:pt x="83" y="69"/>
                    <a:pt x="72" y="83"/>
                    <a:pt x="62" y="96"/>
                  </a:cubicBezTo>
                  <a:cubicBezTo>
                    <a:pt x="61" y="96"/>
                    <a:pt x="60" y="95"/>
                    <a:pt x="59" y="95"/>
                  </a:cubicBezTo>
                  <a:cubicBezTo>
                    <a:pt x="68" y="79"/>
                    <a:pt x="77" y="63"/>
                    <a:pt x="86" y="46"/>
                  </a:cubicBezTo>
                  <a:cubicBezTo>
                    <a:pt x="79" y="48"/>
                    <a:pt x="74" y="49"/>
                    <a:pt x="69" y="51"/>
                  </a:cubicBezTo>
                  <a:cubicBezTo>
                    <a:pt x="68" y="50"/>
                    <a:pt x="68" y="49"/>
                    <a:pt x="68" y="49"/>
                  </a:cubicBezTo>
                  <a:cubicBezTo>
                    <a:pt x="72" y="46"/>
                    <a:pt x="77" y="44"/>
                    <a:pt x="81" y="41"/>
                  </a:cubicBezTo>
                  <a:cubicBezTo>
                    <a:pt x="85" y="39"/>
                    <a:pt x="89" y="36"/>
                    <a:pt x="93" y="33"/>
                  </a:cubicBezTo>
                  <a:cubicBezTo>
                    <a:pt x="93" y="32"/>
                    <a:pt x="92" y="31"/>
                    <a:pt x="92" y="31"/>
                  </a:cubicBezTo>
                  <a:cubicBezTo>
                    <a:pt x="84" y="34"/>
                    <a:pt x="76" y="37"/>
                    <a:pt x="68" y="40"/>
                  </a:cubicBezTo>
                  <a:cubicBezTo>
                    <a:pt x="67" y="39"/>
                    <a:pt x="67" y="38"/>
                    <a:pt x="67" y="37"/>
                  </a:cubicBezTo>
                  <a:cubicBezTo>
                    <a:pt x="73" y="34"/>
                    <a:pt x="80" y="30"/>
                    <a:pt x="87" y="27"/>
                  </a:cubicBezTo>
                  <a:cubicBezTo>
                    <a:pt x="94" y="24"/>
                    <a:pt x="102" y="21"/>
                    <a:pt x="104" y="11"/>
                  </a:cubicBezTo>
                  <a:cubicBezTo>
                    <a:pt x="92" y="17"/>
                    <a:pt x="82" y="24"/>
                    <a:pt x="71" y="29"/>
                  </a:cubicBezTo>
                  <a:cubicBezTo>
                    <a:pt x="36" y="46"/>
                    <a:pt x="15" y="73"/>
                    <a:pt x="9" y="112"/>
                  </a:cubicBezTo>
                  <a:cubicBezTo>
                    <a:pt x="6" y="127"/>
                    <a:pt x="3" y="142"/>
                    <a:pt x="0" y="157"/>
                  </a:cubicBezTo>
                  <a:cubicBezTo>
                    <a:pt x="1" y="157"/>
                    <a:pt x="1" y="158"/>
                    <a:pt x="2" y="158"/>
                  </a:cubicBezTo>
                  <a:cubicBezTo>
                    <a:pt x="12" y="149"/>
                    <a:pt x="22" y="139"/>
                    <a:pt x="34" y="128"/>
                  </a:cubicBezTo>
                  <a:cubicBezTo>
                    <a:pt x="32" y="136"/>
                    <a:pt x="31" y="142"/>
                    <a:pt x="30" y="149"/>
                  </a:cubicBezTo>
                  <a:cubicBezTo>
                    <a:pt x="29" y="149"/>
                    <a:pt x="28" y="149"/>
                    <a:pt x="28" y="148"/>
                  </a:cubicBezTo>
                  <a:cubicBezTo>
                    <a:pt x="28" y="146"/>
                    <a:pt x="28" y="144"/>
                    <a:pt x="28" y="140"/>
                  </a:cubicBezTo>
                  <a:cubicBezTo>
                    <a:pt x="21" y="148"/>
                    <a:pt x="15" y="155"/>
                    <a:pt x="7" y="164"/>
                  </a:cubicBezTo>
                  <a:cubicBezTo>
                    <a:pt x="47" y="154"/>
                    <a:pt x="84" y="144"/>
                    <a:pt x="114" y="119"/>
                  </a:cubicBezTo>
                  <a:cubicBezTo>
                    <a:pt x="138" y="99"/>
                    <a:pt x="151" y="73"/>
                    <a:pt x="149" y="41"/>
                  </a:cubicBezTo>
                  <a:cubicBezTo>
                    <a:pt x="148" y="23"/>
                    <a:pt x="135" y="5"/>
                    <a:pt x="118" y="0"/>
                  </a:cubicBezTo>
                  <a:cubicBezTo>
                    <a:pt x="131" y="12"/>
                    <a:pt x="144" y="23"/>
                    <a:pt x="140" y="41"/>
                  </a:cubicBezTo>
                  <a:cubicBezTo>
                    <a:pt x="133" y="29"/>
                    <a:pt x="127" y="17"/>
                    <a:pt x="1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>
              <a:extLst>
                <a:ext uri="{FF2B5EF4-FFF2-40B4-BE49-F238E27FC236}">
                  <a16:creationId xmlns="" xmlns:a16="http://schemas.microsoft.com/office/drawing/2014/main" id="{C507AA9D-BF82-441C-8079-5710BBA3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570" y="695011"/>
              <a:ext cx="1138813" cy="594527"/>
            </a:xfrm>
            <a:custGeom>
              <a:avLst/>
              <a:gdLst>
                <a:gd name="T0" fmla="*/ 3 w 356"/>
                <a:gd name="T1" fmla="*/ 185 h 188"/>
                <a:gd name="T2" fmla="*/ 4 w 356"/>
                <a:gd name="T3" fmla="*/ 188 h 188"/>
                <a:gd name="T4" fmla="*/ 15 w 356"/>
                <a:gd name="T5" fmla="*/ 187 h 188"/>
                <a:gd name="T6" fmla="*/ 165 w 356"/>
                <a:gd name="T7" fmla="*/ 135 h 188"/>
                <a:gd name="T8" fmla="*/ 331 w 356"/>
                <a:gd name="T9" fmla="*/ 55 h 188"/>
                <a:gd name="T10" fmla="*/ 337 w 356"/>
                <a:gd name="T11" fmla="*/ 51 h 188"/>
                <a:gd name="T12" fmla="*/ 356 w 356"/>
                <a:gd name="T13" fmla="*/ 0 h 188"/>
                <a:gd name="T14" fmla="*/ 0 w 356"/>
                <a:gd name="T15" fmla="*/ 164 h 188"/>
                <a:gd name="T16" fmla="*/ 12 w 356"/>
                <a:gd name="T17" fmla="*/ 165 h 188"/>
                <a:gd name="T18" fmla="*/ 49 w 356"/>
                <a:gd name="T19" fmla="*/ 155 h 188"/>
                <a:gd name="T20" fmla="*/ 86 w 356"/>
                <a:gd name="T21" fmla="*/ 144 h 188"/>
                <a:gd name="T22" fmla="*/ 2 w 356"/>
                <a:gd name="T23" fmla="*/ 173 h 188"/>
                <a:gd name="T24" fmla="*/ 9 w 356"/>
                <a:gd name="T25" fmla="*/ 177 h 188"/>
                <a:gd name="T26" fmla="*/ 30 w 356"/>
                <a:gd name="T27" fmla="*/ 171 h 188"/>
                <a:gd name="T28" fmla="*/ 48 w 356"/>
                <a:gd name="T29" fmla="*/ 169 h 188"/>
                <a:gd name="T30" fmla="*/ 3 w 356"/>
                <a:gd name="T31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8">
                  <a:moveTo>
                    <a:pt x="3" y="185"/>
                  </a:moveTo>
                  <a:cubicBezTo>
                    <a:pt x="3" y="186"/>
                    <a:pt x="4" y="187"/>
                    <a:pt x="4" y="188"/>
                  </a:cubicBezTo>
                  <a:cubicBezTo>
                    <a:pt x="8" y="188"/>
                    <a:pt x="11" y="187"/>
                    <a:pt x="15" y="187"/>
                  </a:cubicBezTo>
                  <a:cubicBezTo>
                    <a:pt x="66" y="173"/>
                    <a:pt x="117" y="157"/>
                    <a:pt x="165" y="135"/>
                  </a:cubicBezTo>
                  <a:cubicBezTo>
                    <a:pt x="221" y="109"/>
                    <a:pt x="276" y="82"/>
                    <a:pt x="331" y="55"/>
                  </a:cubicBezTo>
                  <a:cubicBezTo>
                    <a:pt x="333" y="54"/>
                    <a:pt x="335" y="53"/>
                    <a:pt x="337" y="51"/>
                  </a:cubicBezTo>
                  <a:cubicBezTo>
                    <a:pt x="347" y="36"/>
                    <a:pt x="351" y="19"/>
                    <a:pt x="356" y="0"/>
                  </a:cubicBezTo>
                  <a:cubicBezTo>
                    <a:pt x="244" y="71"/>
                    <a:pt x="130" y="135"/>
                    <a:pt x="0" y="164"/>
                  </a:cubicBezTo>
                  <a:cubicBezTo>
                    <a:pt x="4" y="165"/>
                    <a:pt x="8" y="166"/>
                    <a:pt x="12" y="165"/>
                  </a:cubicBezTo>
                  <a:cubicBezTo>
                    <a:pt x="24" y="162"/>
                    <a:pt x="36" y="159"/>
                    <a:pt x="49" y="155"/>
                  </a:cubicBezTo>
                  <a:cubicBezTo>
                    <a:pt x="61" y="152"/>
                    <a:pt x="74" y="148"/>
                    <a:pt x="86" y="144"/>
                  </a:cubicBezTo>
                  <a:cubicBezTo>
                    <a:pt x="61" y="162"/>
                    <a:pt x="31" y="166"/>
                    <a:pt x="2" y="173"/>
                  </a:cubicBezTo>
                  <a:cubicBezTo>
                    <a:pt x="4" y="175"/>
                    <a:pt x="7" y="178"/>
                    <a:pt x="9" y="177"/>
                  </a:cubicBezTo>
                  <a:cubicBezTo>
                    <a:pt x="16" y="176"/>
                    <a:pt x="23" y="173"/>
                    <a:pt x="30" y="171"/>
                  </a:cubicBezTo>
                  <a:cubicBezTo>
                    <a:pt x="36" y="170"/>
                    <a:pt x="42" y="170"/>
                    <a:pt x="48" y="169"/>
                  </a:cubicBezTo>
                  <a:cubicBezTo>
                    <a:pt x="34" y="179"/>
                    <a:pt x="17" y="177"/>
                    <a:pt x="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>
              <a:extLst>
                <a:ext uri="{FF2B5EF4-FFF2-40B4-BE49-F238E27FC236}">
                  <a16:creationId xmlns="" xmlns:a16="http://schemas.microsoft.com/office/drawing/2014/main" id="{91E2C556-DF01-45A9-8B24-E51D72CD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416" y="1465385"/>
              <a:ext cx="410308" cy="477297"/>
            </a:xfrm>
            <a:custGeom>
              <a:avLst/>
              <a:gdLst>
                <a:gd name="T0" fmla="*/ 17 w 129"/>
                <a:gd name="T1" fmla="*/ 57 h 148"/>
                <a:gd name="T2" fmla="*/ 18 w 129"/>
                <a:gd name="T3" fmla="*/ 60 h 148"/>
                <a:gd name="T4" fmla="*/ 32 w 129"/>
                <a:gd name="T5" fmla="*/ 58 h 148"/>
                <a:gd name="T6" fmla="*/ 13 w 129"/>
                <a:gd name="T7" fmla="*/ 79 h 148"/>
                <a:gd name="T8" fmla="*/ 22 w 129"/>
                <a:gd name="T9" fmla="*/ 79 h 148"/>
                <a:gd name="T10" fmla="*/ 10 w 129"/>
                <a:gd name="T11" fmla="*/ 97 h 148"/>
                <a:gd name="T12" fmla="*/ 18 w 129"/>
                <a:gd name="T13" fmla="*/ 98 h 148"/>
                <a:gd name="T14" fmla="*/ 10 w 129"/>
                <a:gd name="T15" fmla="*/ 125 h 148"/>
                <a:gd name="T16" fmla="*/ 0 w 129"/>
                <a:gd name="T17" fmla="*/ 147 h 148"/>
                <a:gd name="T18" fmla="*/ 3 w 129"/>
                <a:gd name="T19" fmla="*/ 148 h 148"/>
                <a:gd name="T20" fmla="*/ 49 w 129"/>
                <a:gd name="T21" fmla="*/ 127 h 148"/>
                <a:gd name="T22" fmla="*/ 67 w 129"/>
                <a:gd name="T23" fmla="*/ 109 h 148"/>
                <a:gd name="T24" fmla="*/ 73 w 129"/>
                <a:gd name="T25" fmla="*/ 100 h 148"/>
                <a:gd name="T26" fmla="*/ 73 w 129"/>
                <a:gd name="T27" fmla="*/ 112 h 148"/>
                <a:gd name="T28" fmla="*/ 95 w 129"/>
                <a:gd name="T29" fmla="*/ 82 h 148"/>
                <a:gd name="T30" fmla="*/ 97 w 129"/>
                <a:gd name="T31" fmla="*/ 90 h 148"/>
                <a:gd name="T32" fmla="*/ 119 w 129"/>
                <a:gd name="T33" fmla="*/ 0 h 148"/>
                <a:gd name="T34" fmla="*/ 115 w 129"/>
                <a:gd name="T35" fmla="*/ 6 h 148"/>
                <a:gd name="T36" fmla="*/ 109 w 129"/>
                <a:gd name="T37" fmla="*/ 20 h 148"/>
                <a:gd name="T38" fmla="*/ 109 w 129"/>
                <a:gd name="T39" fmla="*/ 35 h 148"/>
                <a:gd name="T40" fmla="*/ 108 w 129"/>
                <a:gd name="T41" fmla="*/ 35 h 148"/>
                <a:gd name="T42" fmla="*/ 103 w 129"/>
                <a:gd name="T43" fmla="*/ 16 h 148"/>
                <a:gd name="T44" fmla="*/ 100 w 129"/>
                <a:gd name="T45" fmla="*/ 16 h 148"/>
                <a:gd name="T46" fmla="*/ 100 w 129"/>
                <a:gd name="T47" fmla="*/ 51 h 148"/>
                <a:gd name="T48" fmla="*/ 97 w 129"/>
                <a:gd name="T49" fmla="*/ 51 h 148"/>
                <a:gd name="T50" fmla="*/ 93 w 129"/>
                <a:gd name="T51" fmla="*/ 24 h 148"/>
                <a:gd name="T52" fmla="*/ 82 w 129"/>
                <a:gd name="T53" fmla="*/ 64 h 148"/>
                <a:gd name="T54" fmla="*/ 82 w 129"/>
                <a:gd name="T55" fmla="*/ 36 h 148"/>
                <a:gd name="T56" fmla="*/ 71 w 129"/>
                <a:gd name="T57" fmla="*/ 45 h 148"/>
                <a:gd name="T58" fmla="*/ 106 w 129"/>
                <a:gd name="T59" fmla="*/ 3 h 148"/>
                <a:gd name="T60" fmla="*/ 104 w 129"/>
                <a:gd name="T61" fmla="*/ 1 h 148"/>
                <a:gd name="T62" fmla="*/ 71 w 129"/>
                <a:gd name="T63" fmla="*/ 4 h 148"/>
                <a:gd name="T64" fmla="*/ 81 w 129"/>
                <a:gd name="T65" fmla="*/ 10 h 148"/>
                <a:gd name="T66" fmla="*/ 49 w 129"/>
                <a:gd name="T67" fmla="*/ 17 h 148"/>
                <a:gd name="T68" fmla="*/ 55 w 129"/>
                <a:gd name="T69" fmla="*/ 18 h 148"/>
                <a:gd name="T70" fmla="*/ 62 w 129"/>
                <a:gd name="T71" fmla="*/ 20 h 148"/>
                <a:gd name="T72" fmla="*/ 31 w 129"/>
                <a:gd name="T73" fmla="*/ 34 h 148"/>
                <a:gd name="T74" fmla="*/ 43 w 129"/>
                <a:gd name="T75" fmla="*/ 33 h 148"/>
                <a:gd name="T76" fmla="*/ 52 w 129"/>
                <a:gd name="T77" fmla="*/ 34 h 148"/>
                <a:gd name="T78" fmla="*/ 23 w 129"/>
                <a:gd name="T79" fmla="*/ 47 h 148"/>
                <a:gd name="T80" fmla="*/ 43 w 129"/>
                <a:gd name="T81" fmla="*/ 45 h 148"/>
                <a:gd name="T82" fmla="*/ 44 w 129"/>
                <a:gd name="T83" fmla="*/ 47 h 148"/>
                <a:gd name="T84" fmla="*/ 17 w 129"/>
                <a:gd name="T85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" h="148">
                  <a:moveTo>
                    <a:pt x="17" y="57"/>
                  </a:moveTo>
                  <a:cubicBezTo>
                    <a:pt x="18" y="58"/>
                    <a:pt x="18" y="59"/>
                    <a:pt x="18" y="60"/>
                  </a:cubicBezTo>
                  <a:cubicBezTo>
                    <a:pt x="23" y="60"/>
                    <a:pt x="27" y="59"/>
                    <a:pt x="32" y="58"/>
                  </a:cubicBezTo>
                  <a:cubicBezTo>
                    <a:pt x="27" y="67"/>
                    <a:pt x="10" y="63"/>
                    <a:pt x="13" y="79"/>
                  </a:cubicBezTo>
                  <a:cubicBezTo>
                    <a:pt x="16" y="79"/>
                    <a:pt x="18" y="79"/>
                    <a:pt x="22" y="79"/>
                  </a:cubicBezTo>
                  <a:cubicBezTo>
                    <a:pt x="9" y="88"/>
                    <a:pt x="9" y="88"/>
                    <a:pt x="10" y="97"/>
                  </a:cubicBezTo>
                  <a:cubicBezTo>
                    <a:pt x="12" y="97"/>
                    <a:pt x="15" y="97"/>
                    <a:pt x="18" y="98"/>
                  </a:cubicBezTo>
                  <a:cubicBezTo>
                    <a:pt x="7" y="105"/>
                    <a:pt x="3" y="120"/>
                    <a:pt x="10" y="125"/>
                  </a:cubicBezTo>
                  <a:cubicBezTo>
                    <a:pt x="7" y="133"/>
                    <a:pt x="4" y="140"/>
                    <a:pt x="0" y="147"/>
                  </a:cubicBezTo>
                  <a:cubicBezTo>
                    <a:pt x="1" y="147"/>
                    <a:pt x="2" y="148"/>
                    <a:pt x="3" y="148"/>
                  </a:cubicBezTo>
                  <a:cubicBezTo>
                    <a:pt x="18" y="141"/>
                    <a:pt x="34" y="134"/>
                    <a:pt x="49" y="127"/>
                  </a:cubicBezTo>
                  <a:cubicBezTo>
                    <a:pt x="57" y="123"/>
                    <a:pt x="66" y="120"/>
                    <a:pt x="67" y="109"/>
                  </a:cubicBezTo>
                  <a:cubicBezTo>
                    <a:pt x="68" y="106"/>
                    <a:pt x="70" y="104"/>
                    <a:pt x="73" y="100"/>
                  </a:cubicBezTo>
                  <a:cubicBezTo>
                    <a:pt x="73" y="105"/>
                    <a:pt x="73" y="108"/>
                    <a:pt x="73" y="112"/>
                  </a:cubicBezTo>
                  <a:cubicBezTo>
                    <a:pt x="85" y="106"/>
                    <a:pt x="90" y="94"/>
                    <a:pt x="95" y="82"/>
                  </a:cubicBezTo>
                  <a:cubicBezTo>
                    <a:pt x="96" y="85"/>
                    <a:pt x="96" y="87"/>
                    <a:pt x="97" y="90"/>
                  </a:cubicBezTo>
                  <a:cubicBezTo>
                    <a:pt x="120" y="64"/>
                    <a:pt x="129" y="35"/>
                    <a:pt x="119" y="0"/>
                  </a:cubicBezTo>
                  <a:cubicBezTo>
                    <a:pt x="117" y="4"/>
                    <a:pt x="116" y="6"/>
                    <a:pt x="115" y="6"/>
                  </a:cubicBezTo>
                  <a:cubicBezTo>
                    <a:pt x="106" y="8"/>
                    <a:pt x="108" y="13"/>
                    <a:pt x="109" y="20"/>
                  </a:cubicBezTo>
                  <a:cubicBezTo>
                    <a:pt x="110" y="25"/>
                    <a:pt x="109" y="30"/>
                    <a:pt x="109" y="35"/>
                  </a:cubicBezTo>
                  <a:cubicBezTo>
                    <a:pt x="109" y="35"/>
                    <a:pt x="109" y="35"/>
                    <a:pt x="108" y="35"/>
                  </a:cubicBezTo>
                  <a:cubicBezTo>
                    <a:pt x="106" y="29"/>
                    <a:pt x="105" y="23"/>
                    <a:pt x="103" y="16"/>
                  </a:cubicBezTo>
                  <a:cubicBezTo>
                    <a:pt x="102" y="16"/>
                    <a:pt x="101" y="16"/>
                    <a:pt x="100" y="16"/>
                  </a:cubicBezTo>
                  <a:cubicBezTo>
                    <a:pt x="100" y="28"/>
                    <a:pt x="100" y="40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6" y="43"/>
                    <a:pt x="95" y="34"/>
                    <a:pt x="93" y="24"/>
                  </a:cubicBezTo>
                  <a:cubicBezTo>
                    <a:pt x="80" y="37"/>
                    <a:pt x="92" y="52"/>
                    <a:pt x="82" y="64"/>
                  </a:cubicBezTo>
                  <a:cubicBezTo>
                    <a:pt x="82" y="55"/>
                    <a:pt x="82" y="46"/>
                    <a:pt x="82" y="36"/>
                  </a:cubicBezTo>
                  <a:cubicBezTo>
                    <a:pt x="78" y="39"/>
                    <a:pt x="76" y="41"/>
                    <a:pt x="71" y="45"/>
                  </a:cubicBezTo>
                  <a:cubicBezTo>
                    <a:pt x="78" y="25"/>
                    <a:pt x="94" y="15"/>
                    <a:pt x="106" y="3"/>
                  </a:cubicBezTo>
                  <a:cubicBezTo>
                    <a:pt x="105" y="2"/>
                    <a:pt x="105" y="1"/>
                    <a:pt x="104" y="1"/>
                  </a:cubicBezTo>
                  <a:cubicBezTo>
                    <a:pt x="94" y="1"/>
                    <a:pt x="84" y="2"/>
                    <a:pt x="71" y="4"/>
                  </a:cubicBezTo>
                  <a:cubicBezTo>
                    <a:pt x="76" y="7"/>
                    <a:pt x="78" y="8"/>
                    <a:pt x="81" y="10"/>
                  </a:cubicBezTo>
                  <a:cubicBezTo>
                    <a:pt x="69" y="12"/>
                    <a:pt x="58" y="10"/>
                    <a:pt x="49" y="17"/>
                  </a:cubicBezTo>
                  <a:cubicBezTo>
                    <a:pt x="51" y="18"/>
                    <a:pt x="53" y="18"/>
                    <a:pt x="55" y="18"/>
                  </a:cubicBezTo>
                  <a:cubicBezTo>
                    <a:pt x="57" y="18"/>
                    <a:pt x="58" y="19"/>
                    <a:pt x="62" y="20"/>
                  </a:cubicBezTo>
                  <a:cubicBezTo>
                    <a:pt x="50" y="24"/>
                    <a:pt x="38" y="23"/>
                    <a:pt x="31" y="34"/>
                  </a:cubicBezTo>
                  <a:cubicBezTo>
                    <a:pt x="36" y="34"/>
                    <a:pt x="39" y="33"/>
                    <a:pt x="43" y="33"/>
                  </a:cubicBezTo>
                  <a:cubicBezTo>
                    <a:pt x="46" y="33"/>
                    <a:pt x="49" y="33"/>
                    <a:pt x="52" y="34"/>
                  </a:cubicBezTo>
                  <a:cubicBezTo>
                    <a:pt x="42" y="37"/>
                    <a:pt x="30" y="34"/>
                    <a:pt x="23" y="47"/>
                  </a:cubicBezTo>
                  <a:cubicBezTo>
                    <a:pt x="31" y="46"/>
                    <a:pt x="37" y="46"/>
                    <a:pt x="43" y="45"/>
                  </a:cubicBezTo>
                  <a:cubicBezTo>
                    <a:pt x="43" y="46"/>
                    <a:pt x="44" y="46"/>
                    <a:pt x="44" y="47"/>
                  </a:cubicBezTo>
                  <a:cubicBezTo>
                    <a:pt x="35" y="50"/>
                    <a:pt x="26" y="54"/>
                    <a:pt x="1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>
              <a:extLst>
                <a:ext uri="{FF2B5EF4-FFF2-40B4-BE49-F238E27FC236}">
                  <a16:creationId xmlns="" xmlns:a16="http://schemas.microsoft.com/office/drawing/2014/main" id="{5E21D86E-E7F5-497C-B1C4-B0BD4D0B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262" y="1080198"/>
              <a:ext cx="410308" cy="510791"/>
            </a:xfrm>
            <a:custGeom>
              <a:avLst/>
              <a:gdLst>
                <a:gd name="T0" fmla="*/ 11 w 129"/>
                <a:gd name="T1" fmla="*/ 117 h 159"/>
                <a:gd name="T2" fmla="*/ 8 w 129"/>
                <a:gd name="T3" fmla="*/ 118 h 159"/>
                <a:gd name="T4" fmla="*/ 3 w 129"/>
                <a:gd name="T5" fmla="*/ 100 h 159"/>
                <a:gd name="T6" fmla="*/ 0 w 129"/>
                <a:gd name="T7" fmla="*/ 107 h 159"/>
                <a:gd name="T8" fmla="*/ 29 w 129"/>
                <a:gd name="T9" fmla="*/ 141 h 159"/>
                <a:gd name="T10" fmla="*/ 120 w 129"/>
                <a:gd name="T11" fmla="*/ 106 h 159"/>
                <a:gd name="T12" fmla="*/ 123 w 129"/>
                <a:gd name="T13" fmla="*/ 49 h 159"/>
                <a:gd name="T14" fmla="*/ 105 w 129"/>
                <a:gd name="T15" fmla="*/ 23 h 159"/>
                <a:gd name="T16" fmla="*/ 1 w 129"/>
                <a:gd name="T17" fmla="*/ 56 h 159"/>
                <a:gd name="T18" fmla="*/ 14 w 129"/>
                <a:gd name="T19" fmla="*/ 41 h 159"/>
                <a:gd name="T20" fmla="*/ 16 w 129"/>
                <a:gd name="T21" fmla="*/ 42 h 159"/>
                <a:gd name="T22" fmla="*/ 12 w 129"/>
                <a:gd name="T23" fmla="*/ 54 h 159"/>
                <a:gd name="T24" fmla="*/ 14 w 129"/>
                <a:gd name="T25" fmla="*/ 55 h 159"/>
                <a:gd name="T26" fmla="*/ 26 w 129"/>
                <a:gd name="T27" fmla="*/ 38 h 159"/>
                <a:gd name="T28" fmla="*/ 29 w 129"/>
                <a:gd name="T29" fmla="*/ 40 h 159"/>
                <a:gd name="T30" fmla="*/ 23 w 129"/>
                <a:gd name="T31" fmla="*/ 53 h 159"/>
                <a:gd name="T32" fmla="*/ 26 w 129"/>
                <a:gd name="T33" fmla="*/ 55 h 159"/>
                <a:gd name="T34" fmla="*/ 31 w 129"/>
                <a:gd name="T35" fmla="*/ 48 h 159"/>
                <a:gd name="T36" fmla="*/ 47 w 129"/>
                <a:gd name="T37" fmla="*/ 36 h 159"/>
                <a:gd name="T38" fmla="*/ 36 w 129"/>
                <a:gd name="T39" fmla="*/ 50 h 159"/>
                <a:gd name="T40" fmla="*/ 43 w 129"/>
                <a:gd name="T41" fmla="*/ 47 h 159"/>
                <a:gd name="T42" fmla="*/ 85 w 129"/>
                <a:gd name="T43" fmla="*/ 62 h 159"/>
                <a:gd name="T44" fmla="*/ 86 w 129"/>
                <a:gd name="T45" fmla="*/ 86 h 159"/>
                <a:gd name="T46" fmla="*/ 63 w 129"/>
                <a:gd name="T47" fmla="*/ 111 h 159"/>
                <a:gd name="T48" fmla="*/ 35 w 129"/>
                <a:gd name="T49" fmla="*/ 102 h 159"/>
                <a:gd name="T50" fmla="*/ 31 w 129"/>
                <a:gd name="T51" fmla="*/ 100 h 159"/>
                <a:gd name="T52" fmla="*/ 29 w 129"/>
                <a:gd name="T53" fmla="*/ 103 h 159"/>
                <a:gd name="T54" fmla="*/ 46 w 129"/>
                <a:gd name="T55" fmla="*/ 115 h 159"/>
                <a:gd name="T56" fmla="*/ 21 w 129"/>
                <a:gd name="T57" fmla="*/ 98 h 159"/>
                <a:gd name="T58" fmla="*/ 19 w 129"/>
                <a:gd name="T59" fmla="*/ 100 h 159"/>
                <a:gd name="T60" fmla="*/ 25 w 129"/>
                <a:gd name="T61" fmla="*/ 117 h 159"/>
                <a:gd name="T62" fmla="*/ 22 w 129"/>
                <a:gd name="T63" fmla="*/ 118 h 159"/>
                <a:gd name="T64" fmla="*/ 11 w 129"/>
                <a:gd name="T65" fmla="*/ 99 h 159"/>
                <a:gd name="T66" fmla="*/ 8 w 129"/>
                <a:gd name="T67" fmla="*/ 100 h 159"/>
                <a:gd name="T68" fmla="*/ 11 w 129"/>
                <a:gd name="T69" fmla="*/ 1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159">
                  <a:moveTo>
                    <a:pt x="11" y="117"/>
                  </a:moveTo>
                  <a:cubicBezTo>
                    <a:pt x="10" y="117"/>
                    <a:pt x="9" y="118"/>
                    <a:pt x="8" y="118"/>
                  </a:cubicBezTo>
                  <a:cubicBezTo>
                    <a:pt x="6" y="112"/>
                    <a:pt x="4" y="106"/>
                    <a:pt x="3" y="100"/>
                  </a:cubicBezTo>
                  <a:cubicBezTo>
                    <a:pt x="1" y="103"/>
                    <a:pt x="0" y="105"/>
                    <a:pt x="0" y="107"/>
                  </a:cubicBezTo>
                  <a:cubicBezTo>
                    <a:pt x="2" y="126"/>
                    <a:pt x="15" y="134"/>
                    <a:pt x="29" y="141"/>
                  </a:cubicBezTo>
                  <a:cubicBezTo>
                    <a:pt x="64" y="159"/>
                    <a:pt x="108" y="139"/>
                    <a:pt x="120" y="106"/>
                  </a:cubicBezTo>
                  <a:cubicBezTo>
                    <a:pt x="127" y="88"/>
                    <a:pt x="129" y="68"/>
                    <a:pt x="123" y="49"/>
                  </a:cubicBezTo>
                  <a:cubicBezTo>
                    <a:pt x="119" y="39"/>
                    <a:pt x="113" y="29"/>
                    <a:pt x="105" y="23"/>
                  </a:cubicBezTo>
                  <a:cubicBezTo>
                    <a:pt x="71" y="0"/>
                    <a:pt x="16" y="17"/>
                    <a:pt x="1" y="56"/>
                  </a:cubicBezTo>
                  <a:cubicBezTo>
                    <a:pt x="5" y="51"/>
                    <a:pt x="10" y="46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4" y="46"/>
                    <a:pt x="13" y="50"/>
                    <a:pt x="12" y="54"/>
                  </a:cubicBezTo>
                  <a:cubicBezTo>
                    <a:pt x="12" y="54"/>
                    <a:pt x="13" y="55"/>
                    <a:pt x="14" y="55"/>
                  </a:cubicBezTo>
                  <a:cubicBezTo>
                    <a:pt x="18" y="50"/>
                    <a:pt x="22" y="44"/>
                    <a:pt x="26" y="38"/>
                  </a:cubicBezTo>
                  <a:cubicBezTo>
                    <a:pt x="27" y="39"/>
                    <a:pt x="28" y="39"/>
                    <a:pt x="29" y="40"/>
                  </a:cubicBezTo>
                  <a:cubicBezTo>
                    <a:pt x="27" y="44"/>
                    <a:pt x="25" y="49"/>
                    <a:pt x="23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28" y="53"/>
                    <a:pt x="30" y="50"/>
                    <a:pt x="31" y="48"/>
                  </a:cubicBezTo>
                  <a:cubicBezTo>
                    <a:pt x="36" y="38"/>
                    <a:pt x="38" y="36"/>
                    <a:pt x="47" y="36"/>
                  </a:cubicBezTo>
                  <a:cubicBezTo>
                    <a:pt x="43" y="41"/>
                    <a:pt x="40" y="45"/>
                    <a:pt x="36" y="50"/>
                  </a:cubicBezTo>
                  <a:cubicBezTo>
                    <a:pt x="39" y="50"/>
                    <a:pt x="41" y="49"/>
                    <a:pt x="43" y="47"/>
                  </a:cubicBezTo>
                  <a:cubicBezTo>
                    <a:pt x="61" y="35"/>
                    <a:pt x="79" y="41"/>
                    <a:pt x="85" y="62"/>
                  </a:cubicBezTo>
                  <a:cubicBezTo>
                    <a:pt x="87" y="70"/>
                    <a:pt x="88" y="78"/>
                    <a:pt x="86" y="86"/>
                  </a:cubicBezTo>
                  <a:cubicBezTo>
                    <a:pt x="84" y="99"/>
                    <a:pt x="75" y="107"/>
                    <a:pt x="63" y="111"/>
                  </a:cubicBezTo>
                  <a:cubicBezTo>
                    <a:pt x="52" y="115"/>
                    <a:pt x="42" y="112"/>
                    <a:pt x="35" y="102"/>
                  </a:cubicBezTo>
                  <a:cubicBezTo>
                    <a:pt x="34" y="101"/>
                    <a:pt x="32" y="100"/>
                    <a:pt x="31" y="100"/>
                  </a:cubicBezTo>
                  <a:cubicBezTo>
                    <a:pt x="30" y="101"/>
                    <a:pt x="29" y="102"/>
                    <a:pt x="29" y="103"/>
                  </a:cubicBezTo>
                  <a:cubicBezTo>
                    <a:pt x="34" y="107"/>
                    <a:pt x="39" y="111"/>
                    <a:pt x="46" y="115"/>
                  </a:cubicBezTo>
                  <a:cubicBezTo>
                    <a:pt x="30" y="119"/>
                    <a:pt x="29" y="104"/>
                    <a:pt x="21" y="98"/>
                  </a:cubicBezTo>
                  <a:cubicBezTo>
                    <a:pt x="20" y="99"/>
                    <a:pt x="19" y="99"/>
                    <a:pt x="19" y="100"/>
                  </a:cubicBezTo>
                  <a:cubicBezTo>
                    <a:pt x="21" y="105"/>
                    <a:pt x="23" y="111"/>
                    <a:pt x="25" y="117"/>
                  </a:cubicBezTo>
                  <a:cubicBezTo>
                    <a:pt x="24" y="117"/>
                    <a:pt x="23" y="118"/>
                    <a:pt x="22" y="118"/>
                  </a:cubicBezTo>
                  <a:cubicBezTo>
                    <a:pt x="18" y="112"/>
                    <a:pt x="14" y="105"/>
                    <a:pt x="11" y="99"/>
                  </a:cubicBezTo>
                  <a:cubicBezTo>
                    <a:pt x="10" y="99"/>
                    <a:pt x="9" y="99"/>
                    <a:pt x="8" y="100"/>
                  </a:cubicBezTo>
                  <a:cubicBezTo>
                    <a:pt x="9" y="105"/>
                    <a:pt x="10" y="111"/>
                    <a:pt x="1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>
              <a:extLst>
                <a:ext uri="{FF2B5EF4-FFF2-40B4-BE49-F238E27FC236}">
                  <a16:creationId xmlns="" xmlns:a16="http://schemas.microsoft.com/office/drawing/2014/main" id="{EA6C1888-D01C-46DD-8CD4-593EA869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845" y="669890"/>
              <a:ext cx="577780" cy="309824"/>
            </a:xfrm>
            <a:custGeom>
              <a:avLst/>
              <a:gdLst>
                <a:gd name="T0" fmla="*/ 171 w 181"/>
                <a:gd name="T1" fmla="*/ 97 h 99"/>
                <a:gd name="T2" fmla="*/ 173 w 181"/>
                <a:gd name="T3" fmla="*/ 99 h 99"/>
                <a:gd name="T4" fmla="*/ 177 w 181"/>
                <a:gd name="T5" fmla="*/ 91 h 99"/>
                <a:gd name="T6" fmla="*/ 162 w 181"/>
                <a:gd name="T7" fmla="*/ 47 h 99"/>
                <a:gd name="T8" fmla="*/ 100 w 181"/>
                <a:gd name="T9" fmla="*/ 13 h 99"/>
                <a:gd name="T10" fmla="*/ 100 w 181"/>
                <a:gd name="T11" fmla="*/ 16 h 99"/>
                <a:gd name="T12" fmla="*/ 76 w 181"/>
                <a:gd name="T13" fmla="*/ 3 h 99"/>
                <a:gd name="T14" fmla="*/ 78 w 181"/>
                <a:gd name="T15" fmla="*/ 17 h 99"/>
                <a:gd name="T16" fmla="*/ 73 w 181"/>
                <a:gd name="T17" fmla="*/ 11 h 99"/>
                <a:gd name="T18" fmla="*/ 66 w 181"/>
                <a:gd name="T19" fmla="*/ 3 h 99"/>
                <a:gd name="T20" fmla="*/ 64 w 181"/>
                <a:gd name="T21" fmla="*/ 8 h 99"/>
                <a:gd name="T22" fmla="*/ 52 w 181"/>
                <a:gd name="T23" fmla="*/ 2 h 99"/>
                <a:gd name="T24" fmla="*/ 42 w 181"/>
                <a:gd name="T25" fmla="*/ 7 h 99"/>
                <a:gd name="T26" fmla="*/ 32 w 181"/>
                <a:gd name="T27" fmla="*/ 0 h 99"/>
                <a:gd name="T28" fmla="*/ 35 w 181"/>
                <a:gd name="T29" fmla="*/ 13 h 99"/>
                <a:gd name="T30" fmla="*/ 0 w 181"/>
                <a:gd name="T31" fmla="*/ 6 h 99"/>
                <a:gd name="T32" fmla="*/ 52 w 181"/>
                <a:gd name="T33" fmla="*/ 38 h 99"/>
                <a:gd name="T34" fmla="*/ 61 w 181"/>
                <a:gd name="T35" fmla="*/ 38 h 99"/>
                <a:gd name="T36" fmla="*/ 65 w 181"/>
                <a:gd name="T37" fmla="*/ 48 h 99"/>
                <a:gd name="T38" fmla="*/ 67 w 181"/>
                <a:gd name="T39" fmla="*/ 47 h 99"/>
                <a:gd name="T40" fmla="*/ 68 w 181"/>
                <a:gd name="T41" fmla="*/ 37 h 99"/>
                <a:gd name="T42" fmla="*/ 86 w 181"/>
                <a:gd name="T43" fmla="*/ 60 h 99"/>
                <a:gd name="T44" fmla="*/ 87 w 181"/>
                <a:gd name="T45" fmla="*/ 49 h 99"/>
                <a:gd name="T46" fmla="*/ 91 w 181"/>
                <a:gd name="T47" fmla="*/ 61 h 99"/>
                <a:gd name="T48" fmla="*/ 100 w 181"/>
                <a:gd name="T49" fmla="*/ 70 h 99"/>
                <a:gd name="T50" fmla="*/ 101 w 181"/>
                <a:gd name="T51" fmla="*/ 54 h 99"/>
                <a:gd name="T52" fmla="*/ 104 w 181"/>
                <a:gd name="T53" fmla="*/ 52 h 99"/>
                <a:gd name="T54" fmla="*/ 128 w 181"/>
                <a:gd name="T55" fmla="*/ 82 h 99"/>
                <a:gd name="T56" fmla="*/ 129 w 181"/>
                <a:gd name="T57" fmla="*/ 64 h 99"/>
                <a:gd name="T58" fmla="*/ 134 w 181"/>
                <a:gd name="T59" fmla="*/ 79 h 99"/>
                <a:gd name="T60" fmla="*/ 144 w 181"/>
                <a:gd name="T61" fmla="*/ 88 h 99"/>
                <a:gd name="T62" fmla="*/ 142 w 181"/>
                <a:gd name="T63" fmla="*/ 68 h 99"/>
                <a:gd name="T64" fmla="*/ 145 w 181"/>
                <a:gd name="T65" fmla="*/ 68 h 99"/>
                <a:gd name="T66" fmla="*/ 152 w 181"/>
                <a:gd name="T67" fmla="*/ 93 h 99"/>
                <a:gd name="T68" fmla="*/ 155 w 181"/>
                <a:gd name="T69" fmla="*/ 92 h 99"/>
                <a:gd name="T70" fmla="*/ 151 w 181"/>
                <a:gd name="T71" fmla="*/ 62 h 99"/>
                <a:gd name="T72" fmla="*/ 154 w 181"/>
                <a:gd name="T73" fmla="*/ 62 h 99"/>
                <a:gd name="T74" fmla="*/ 162 w 181"/>
                <a:gd name="T75" fmla="*/ 96 h 99"/>
                <a:gd name="T76" fmla="*/ 165 w 181"/>
                <a:gd name="T77" fmla="*/ 95 h 99"/>
                <a:gd name="T78" fmla="*/ 166 w 181"/>
                <a:gd name="T79" fmla="*/ 74 h 99"/>
                <a:gd name="T80" fmla="*/ 169 w 181"/>
                <a:gd name="T81" fmla="*/ 74 h 99"/>
                <a:gd name="T82" fmla="*/ 171 w 181"/>
                <a:gd name="T8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99">
                  <a:moveTo>
                    <a:pt x="171" y="97"/>
                  </a:moveTo>
                  <a:cubicBezTo>
                    <a:pt x="172" y="98"/>
                    <a:pt x="172" y="98"/>
                    <a:pt x="173" y="99"/>
                  </a:cubicBezTo>
                  <a:cubicBezTo>
                    <a:pt x="175" y="96"/>
                    <a:pt x="177" y="94"/>
                    <a:pt x="177" y="91"/>
                  </a:cubicBezTo>
                  <a:cubicBezTo>
                    <a:pt x="181" y="73"/>
                    <a:pt x="174" y="59"/>
                    <a:pt x="162" y="47"/>
                  </a:cubicBezTo>
                  <a:cubicBezTo>
                    <a:pt x="144" y="30"/>
                    <a:pt x="123" y="21"/>
                    <a:pt x="100" y="13"/>
                  </a:cubicBezTo>
                  <a:cubicBezTo>
                    <a:pt x="100" y="15"/>
                    <a:pt x="100" y="17"/>
                    <a:pt x="100" y="16"/>
                  </a:cubicBezTo>
                  <a:cubicBezTo>
                    <a:pt x="93" y="13"/>
                    <a:pt x="85" y="8"/>
                    <a:pt x="76" y="3"/>
                  </a:cubicBezTo>
                  <a:cubicBezTo>
                    <a:pt x="77" y="10"/>
                    <a:pt x="77" y="14"/>
                    <a:pt x="78" y="17"/>
                  </a:cubicBezTo>
                  <a:cubicBezTo>
                    <a:pt x="75" y="16"/>
                    <a:pt x="74" y="13"/>
                    <a:pt x="73" y="11"/>
                  </a:cubicBezTo>
                  <a:cubicBezTo>
                    <a:pt x="71" y="8"/>
                    <a:pt x="68" y="6"/>
                    <a:pt x="66" y="3"/>
                  </a:cubicBezTo>
                  <a:cubicBezTo>
                    <a:pt x="65" y="6"/>
                    <a:pt x="64" y="8"/>
                    <a:pt x="64" y="8"/>
                  </a:cubicBezTo>
                  <a:cubicBezTo>
                    <a:pt x="59" y="6"/>
                    <a:pt x="56" y="3"/>
                    <a:pt x="52" y="2"/>
                  </a:cubicBezTo>
                  <a:cubicBezTo>
                    <a:pt x="49" y="2"/>
                    <a:pt x="46" y="5"/>
                    <a:pt x="42" y="7"/>
                  </a:cubicBezTo>
                  <a:cubicBezTo>
                    <a:pt x="40" y="5"/>
                    <a:pt x="37" y="3"/>
                    <a:pt x="32" y="0"/>
                  </a:cubicBezTo>
                  <a:cubicBezTo>
                    <a:pt x="33" y="6"/>
                    <a:pt x="34" y="9"/>
                    <a:pt x="35" y="13"/>
                  </a:cubicBezTo>
                  <a:cubicBezTo>
                    <a:pt x="24" y="2"/>
                    <a:pt x="14" y="0"/>
                    <a:pt x="0" y="6"/>
                  </a:cubicBezTo>
                  <a:cubicBezTo>
                    <a:pt x="17" y="16"/>
                    <a:pt x="34" y="28"/>
                    <a:pt x="52" y="38"/>
                  </a:cubicBezTo>
                  <a:cubicBezTo>
                    <a:pt x="55" y="40"/>
                    <a:pt x="58" y="38"/>
                    <a:pt x="61" y="38"/>
                  </a:cubicBezTo>
                  <a:cubicBezTo>
                    <a:pt x="62" y="41"/>
                    <a:pt x="64" y="45"/>
                    <a:pt x="65" y="48"/>
                  </a:cubicBezTo>
                  <a:cubicBezTo>
                    <a:pt x="66" y="48"/>
                    <a:pt x="66" y="48"/>
                    <a:pt x="67" y="47"/>
                  </a:cubicBezTo>
                  <a:cubicBezTo>
                    <a:pt x="67" y="44"/>
                    <a:pt x="68" y="41"/>
                    <a:pt x="68" y="37"/>
                  </a:cubicBezTo>
                  <a:cubicBezTo>
                    <a:pt x="73" y="46"/>
                    <a:pt x="72" y="59"/>
                    <a:pt x="86" y="60"/>
                  </a:cubicBezTo>
                  <a:cubicBezTo>
                    <a:pt x="87" y="57"/>
                    <a:pt x="87" y="53"/>
                    <a:pt x="87" y="49"/>
                  </a:cubicBezTo>
                  <a:cubicBezTo>
                    <a:pt x="90" y="53"/>
                    <a:pt x="90" y="57"/>
                    <a:pt x="91" y="61"/>
                  </a:cubicBezTo>
                  <a:cubicBezTo>
                    <a:pt x="92" y="64"/>
                    <a:pt x="96" y="66"/>
                    <a:pt x="100" y="70"/>
                  </a:cubicBezTo>
                  <a:cubicBezTo>
                    <a:pt x="100" y="63"/>
                    <a:pt x="101" y="58"/>
                    <a:pt x="101" y="54"/>
                  </a:cubicBezTo>
                  <a:cubicBezTo>
                    <a:pt x="102" y="53"/>
                    <a:pt x="103" y="53"/>
                    <a:pt x="104" y="52"/>
                  </a:cubicBezTo>
                  <a:cubicBezTo>
                    <a:pt x="102" y="71"/>
                    <a:pt x="112" y="79"/>
                    <a:pt x="128" y="82"/>
                  </a:cubicBezTo>
                  <a:cubicBezTo>
                    <a:pt x="128" y="76"/>
                    <a:pt x="129" y="70"/>
                    <a:pt x="129" y="64"/>
                  </a:cubicBezTo>
                  <a:cubicBezTo>
                    <a:pt x="132" y="69"/>
                    <a:pt x="134" y="74"/>
                    <a:pt x="134" y="79"/>
                  </a:cubicBezTo>
                  <a:cubicBezTo>
                    <a:pt x="133" y="87"/>
                    <a:pt x="137" y="88"/>
                    <a:pt x="144" y="88"/>
                  </a:cubicBezTo>
                  <a:cubicBezTo>
                    <a:pt x="144" y="81"/>
                    <a:pt x="143" y="75"/>
                    <a:pt x="142" y="68"/>
                  </a:cubicBezTo>
                  <a:cubicBezTo>
                    <a:pt x="143" y="68"/>
                    <a:pt x="144" y="68"/>
                    <a:pt x="145" y="68"/>
                  </a:cubicBezTo>
                  <a:cubicBezTo>
                    <a:pt x="147" y="76"/>
                    <a:pt x="149" y="85"/>
                    <a:pt x="152" y="93"/>
                  </a:cubicBezTo>
                  <a:cubicBezTo>
                    <a:pt x="153" y="93"/>
                    <a:pt x="154" y="92"/>
                    <a:pt x="155" y="92"/>
                  </a:cubicBezTo>
                  <a:cubicBezTo>
                    <a:pt x="154" y="82"/>
                    <a:pt x="152" y="72"/>
                    <a:pt x="151" y="62"/>
                  </a:cubicBezTo>
                  <a:cubicBezTo>
                    <a:pt x="152" y="62"/>
                    <a:pt x="153" y="62"/>
                    <a:pt x="154" y="62"/>
                  </a:cubicBezTo>
                  <a:cubicBezTo>
                    <a:pt x="157" y="73"/>
                    <a:pt x="159" y="84"/>
                    <a:pt x="162" y="96"/>
                  </a:cubicBezTo>
                  <a:cubicBezTo>
                    <a:pt x="163" y="96"/>
                    <a:pt x="164" y="95"/>
                    <a:pt x="165" y="95"/>
                  </a:cubicBezTo>
                  <a:cubicBezTo>
                    <a:pt x="165" y="88"/>
                    <a:pt x="166" y="81"/>
                    <a:pt x="166" y="74"/>
                  </a:cubicBezTo>
                  <a:cubicBezTo>
                    <a:pt x="167" y="74"/>
                    <a:pt x="168" y="74"/>
                    <a:pt x="169" y="74"/>
                  </a:cubicBezTo>
                  <a:cubicBezTo>
                    <a:pt x="169" y="82"/>
                    <a:pt x="170" y="89"/>
                    <a:pt x="17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>
              <a:extLst>
                <a:ext uri="{FF2B5EF4-FFF2-40B4-BE49-F238E27FC236}">
                  <a16:creationId xmlns="" xmlns:a16="http://schemas.microsoft.com/office/drawing/2014/main" id="{7803B40D-6756-469F-89A5-8C927A2A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757" y="1247670"/>
              <a:ext cx="979714" cy="133978"/>
            </a:xfrm>
            <a:custGeom>
              <a:avLst/>
              <a:gdLst>
                <a:gd name="T0" fmla="*/ 298 w 310"/>
                <a:gd name="T1" fmla="*/ 3 h 41"/>
                <a:gd name="T2" fmla="*/ 297 w 310"/>
                <a:gd name="T3" fmla="*/ 0 h 41"/>
                <a:gd name="T4" fmla="*/ 285 w 310"/>
                <a:gd name="T5" fmla="*/ 2 h 41"/>
                <a:gd name="T6" fmla="*/ 230 w 310"/>
                <a:gd name="T7" fmla="*/ 12 h 41"/>
                <a:gd name="T8" fmla="*/ 55 w 310"/>
                <a:gd name="T9" fmla="*/ 24 h 41"/>
                <a:gd name="T10" fmla="*/ 0 w 310"/>
                <a:gd name="T11" fmla="*/ 36 h 41"/>
                <a:gd name="T12" fmla="*/ 0 w 310"/>
                <a:gd name="T13" fmla="*/ 38 h 41"/>
                <a:gd name="T14" fmla="*/ 15 w 310"/>
                <a:gd name="T15" fmla="*/ 37 h 41"/>
                <a:gd name="T16" fmla="*/ 180 w 310"/>
                <a:gd name="T17" fmla="*/ 40 h 41"/>
                <a:gd name="T18" fmla="*/ 300 w 310"/>
                <a:gd name="T19" fmla="*/ 31 h 41"/>
                <a:gd name="T20" fmla="*/ 307 w 310"/>
                <a:gd name="T21" fmla="*/ 18 h 41"/>
                <a:gd name="T22" fmla="*/ 294 w 310"/>
                <a:gd name="T23" fmla="*/ 20 h 41"/>
                <a:gd name="T24" fmla="*/ 297 w 310"/>
                <a:gd name="T25" fmla="*/ 17 h 41"/>
                <a:gd name="T26" fmla="*/ 304 w 310"/>
                <a:gd name="T27" fmla="*/ 8 h 41"/>
                <a:gd name="T28" fmla="*/ 294 w 310"/>
                <a:gd name="T29" fmla="*/ 11 h 41"/>
                <a:gd name="T30" fmla="*/ 259 w 310"/>
                <a:gd name="T31" fmla="*/ 21 h 41"/>
                <a:gd name="T32" fmla="*/ 298 w 310"/>
                <a:gd name="T3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41">
                  <a:moveTo>
                    <a:pt x="298" y="3"/>
                  </a:moveTo>
                  <a:cubicBezTo>
                    <a:pt x="297" y="2"/>
                    <a:pt x="297" y="1"/>
                    <a:pt x="297" y="0"/>
                  </a:cubicBezTo>
                  <a:cubicBezTo>
                    <a:pt x="293" y="1"/>
                    <a:pt x="289" y="1"/>
                    <a:pt x="285" y="2"/>
                  </a:cubicBezTo>
                  <a:cubicBezTo>
                    <a:pt x="268" y="10"/>
                    <a:pt x="249" y="11"/>
                    <a:pt x="230" y="12"/>
                  </a:cubicBezTo>
                  <a:cubicBezTo>
                    <a:pt x="171" y="16"/>
                    <a:pt x="113" y="19"/>
                    <a:pt x="55" y="24"/>
                  </a:cubicBezTo>
                  <a:cubicBezTo>
                    <a:pt x="36" y="25"/>
                    <a:pt x="18" y="32"/>
                    <a:pt x="0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5" y="38"/>
                    <a:pt x="10" y="37"/>
                    <a:pt x="15" y="37"/>
                  </a:cubicBezTo>
                  <a:cubicBezTo>
                    <a:pt x="70" y="38"/>
                    <a:pt x="125" y="38"/>
                    <a:pt x="180" y="40"/>
                  </a:cubicBezTo>
                  <a:cubicBezTo>
                    <a:pt x="220" y="41"/>
                    <a:pt x="260" y="40"/>
                    <a:pt x="300" y="31"/>
                  </a:cubicBezTo>
                  <a:cubicBezTo>
                    <a:pt x="308" y="29"/>
                    <a:pt x="310" y="26"/>
                    <a:pt x="307" y="18"/>
                  </a:cubicBezTo>
                  <a:cubicBezTo>
                    <a:pt x="303" y="19"/>
                    <a:pt x="299" y="19"/>
                    <a:pt x="294" y="20"/>
                  </a:cubicBezTo>
                  <a:cubicBezTo>
                    <a:pt x="295" y="18"/>
                    <a:pt x="296" y="17"/>
                    <a:pt x="297" y="17"/>
                  </a:cubicBezTo>
                  <a:cubicBezTo>
                    <a:pt x="300" y="14"/>
                    <a:pt x="302" y="11"/>
                    <a:pt x="304" y="8"/>
                  </a:cubicBezTo>
                  <a:cubicBezTo>
                    <a:pt x="301" y="9"/>
                    <a:pt x="297" y="9"/>
                    <a:pt x="294" y="11"/>
                  </a:cubicBezTo>
                  <a:cubicBezTo>
                    <a:pt x="284" y="17"/>
                    <a:pt x="273" y="22"/>
                    <a:pt x="259" y="21"/>
                  </a:cubicBezTo>
                  <a:cubicBezTo>
                    <a:pt x="273" y="15"/>
                    <a:pt x="285" y="9"/>
                    <a:pt x="29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>
              <a:extLst>
                <a:ext uri="{FF2B5EF4-FFF2-40B4-BE49-F238E27FC236}">
                  <a16:creationId xmlns="" xmlns:a16="http://schemas.microsoft.com/office/drawing/2014/main" id="{F1969669-D023-432D-8861-AE23D8BF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097" y="720132"/>
              <a:ext cx="494044" cy="309824"/>
            </a:xfrm>
            <a:custGeom>
              <a:avLst/>
              <a:gdLst>
                <a:gd name="T0" fmla="*/ 155 w 155"/>
                <a:gd name="T1" fmla="*/ 86 h 98"/>
                <a:gd name="T2" fmla="*/ 99 w 155"/>
                <a:gd name="T3" fmla="*/ 59 h 98"/>
                <a:gd name="T4" fmla="*/ 49 w 155"/>
                <a:gd name="T5" fmla="*/ 26 h 98"/>
                <a:gd name="T6" fmla="*/ 11 w 155"/>
                <a:gd name="T7" fmla="*/ 3 h 98"/>
                <a:gd name="T8" fmla="*/ 0 w 155"/>
                <a:gd name="T9" fmla="*/ 0 h 98"/>
                <a:gd name="T10" fmla="*/ 36 w 155"/>
                <a:gd name="T11" fmla="*/ 44 h 98"/>
                <a:gd name="T12" fmla="*/ 30 w 155"/>
                <a:gd name="T13" fmla="*/ 47 h 98"/>
                <a:gd name="T14" fmla="*/ 46 w 155"/>
                <a:gd name="T15" fmla="*/ 62 h 98"/>
                <a:gd name="T16" fmla="*/ 44 w 155"/>
                <a:gd name="T17" fmla="*/ 65 h 98"/>
                <a:gd name="T18" fmla="*/ 68 w 155"/>
                <a:gd name="T19" fmla="*/ 72 h 98"/>
                <a:gd name="T20" fmla="*/ 56 w 155"/>
                <a:gd name="T21" fmla="*/ 76 h 98"/>
                <a:gd name="T22" fmla="*/ 56 w 155"/>
                <a:gd name="T23" fmla="*/ 79 h 98"/>
                <a:gd name="T24" fmla="*/ 87 w 155"/>
                <a:gd name="T25" fmla="*/ 79 h 98"/>
                <a:gd name="T26" fmla="*/ 87 w 155"/>
                <a:gd name="T27" fmla="*/ 81 h 98"/>
                <a:gd name="T28" fmla="*/ 66 w 155"/>
                <a:gd name="T29" fmla="*/ 86 h 98"/>
                <a:gd name="T30" fmla="*/ 98 w 155"/>
                <a:gd name="T31" fmla="*/ 89 h 98"/>
                <a:gd name="T32" fmla="*/ 92 w 155"/>
                <a:gd name="T33" fmla="*/ 95 h 98"/>
                <a:gd name="T34" fmla="*/ 93 w 155"/>
                <a:gd name="T35" fmla="*/ 97 h 98"/>
                <a:gd name="T36" fmla="*/ 121 w 155"/>
                <a:gd name="T37" fmla="*/ 91 h 98"/>
                <a:gd name="T38" fmla="*/ 117 w 155"/>
                <a:gd name="T39" fmla="*/ 96 h 98"/>
                <a:gd name="T40" fmla="*/ 119 w 155"/>
                <a:gd name="T41" fmla="*/ 98 h 98"/>
                <a:gd name="T42" fmla="*/ 155 w 155"/>
                <a:gd name="T43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98">
                  <a:moveTo>
                    <a:pt x="155" y="86"/>
                  </a:moveTo>
                  <a:cubicBezTo>
                    <a:pt x="135" y="77"/>
                    <a:pt x="116" y="69"/>
                    <a:pt x="99" y="59"/>
                  </a:cubicBezTo>
                  <a:cubicBezTo>
                    <a:pt x="82" y="49"/>
                    <a:pt x="66" y="37"/>
                    <a:pt x="49" y="26"/>
                  </a:cubicBezTo>
                  <a:cubicBezTo>
                    <a:pt x="36" y="18"/>
                    <a:pt x="24" y="10"/>
                    <a:pt x="11" y="3"/>
                  </a:cubicBezTo>
                  <a:cubicBezTo>
                    <a:pt x="8" y="1"/>
                    <a:pt x="5" y="1"/>
                    <a:pt x="0" y="0"/>
                  </a:cubicBezTo>
                  <a:cubicBezTo>
                    <a:pt x="13" y="16"/>
                    <a:pt x="25" y="30"/>
                    <a:pt x="36" y="44"/>
                  </a:cubicBezTo>
                  <a:cubicBezTo>
                    <a:pt x="36" y="45"/>
                    <a:pt x="34" y="45"/>
                    <a:pt x="30" y="47"/>
                  </a:cubicBezTo>
                  <a:cubicBezTo>
                    <a:pt x="36" y="52"/>
                    <a:pt x="42" y="57"/>
                    <a:pt x="46" y="62"/>
                  </a:cubicBezTo>
                  <a:cubicBezTo>
                    <a:pt x="46" y="62"/>
                    <a:pt x="44" y="64"/>
                    <a:pt x="44" y="65"/>
                  </a:cubicBezTo>
                  <a:cubicBezTo>
                    <a:pt x="49" y="75"/>
                    <a:pt x="59" y="70"/>
                    <a:pt x="68" y="72"/>
                  </a:cubicBezTo>
                  <a:cubicBezTo>
                    <a:pt x="63" y="74"/>
                    <a:pt x="59" y="75"/>
                    <a:pt x="56" y="76"/>
                  </a:cubicBezTo>
                  <a:cubicBezTo>
                    <a:pt x="56" y="77"/>
                    <a:pt x="56" y="78"/>
                    <a:pt x="56" y="79"/>
                  </a:cubicBezTo>
                  <a:cubicBezTo>
                    <a:pt x="67" y="79"/>
                    <a:pt x="77" y="79"/>
                    <a:pt x="87" y="79"/>
                  </a:cubicBezTo>
                  <a:cubicBezTo>
                    <a:pt x="87" y="80"/>
                    <a:pt x="87" y="81"/>
                    <a:pt x="87" y="81"/>
                  </a:cubicBezTo>
                  <a:cubicBezTo>
                    <a:pt x="81" y="83"/>
                    <a:pt x="74" y="84"/>
                    <a:pt x="66" y="86"/>
                  </a:cubicBezTo>
                  <a:cubicBezTo>
                    <a:pt x="76" y="93"/>
                    <a:pt x="87" y="88"/>
                    <a:pt x="98" y="89"/>
                  </a:cubicBezTo>
                  <a:cubicBezTo>
                    <a:pt x="96" y="91"/>
                    <a:pt x="94" y="93"/>
                    <a:pt x="92" y="95"/>
                  </a:cubicBezTo>
                  <a:cubicBezTo>
                    <a:pt x="92" y="96"/>
                    <a:pt x="93" y="96"/>
                    <a:pt x="93" y="97"/>
                  </a:cubicBezTo>
                  <a:cubicBezTo>
                    <a:pt x="102" y="95"/>
                    <a:pt x="111" y="93"/>
                    <a:pt x="121" y="91"/>
                  </a:cubicBezTo>
                  <a:cubicBezTo>
                    <a:pt x="120" y="93"/>
                    <a:pt x="118" y="95"/>
                    <a:pt x="117" y="96"/>
                  </a:cubicBezTo>
                  <a:cubicBezTo>
                    <a:pt x="118" y="97"/>
                    <a:pt x="118" y="98"/>
                    <a:pt x="119" y="98"/>
                  </a:cubicBezTo>
                  <a:cubicBezTo>
                    <a:pt x="130" y="95"/>
                    <a:pt x="142" y="91"/>
                    <a:pt x="155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>
              <a:extLst>
                <a:ext uri="{FF2B5EF4-FFF2-40B4-BE49-F238E27FC236}">
                  <a16:creationId xmlns="" xmlns:a16="http://schemas.microsoft.com/office/drawing/2014/main" id="{E76F4633-FACC-468C-8218-3AF6A1C7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361" y="1172308"/>
              <a:ext cx="226088" cy="117231"/>
            </a:xfrm>
            <a:custGeom>
              <a:avLst/>
              <a:gdLst>
                <a:gd name="T0" fmla="*/ 1 w 70"/>
                <a:gd name="T1" fmla="*/ 0 h 35"/>
                <a:gd name="T2" fmla="*/ 0 w 70"/>
                <a:gd name="T3" fmla="*/ 3 h 35"/>
                <a:gd name="T4" fmla="*/ 47 w 70"/>
                <a:gd name="T5" fmla="*/ 31 h 35"/>
                <a:gd name="T6" fmla="*/ 32 w 70"/>
                <a:gd name="T7" fmla="*/ 20 h 35"/>
                <a:gd name="T8" fmla="*/ 70 w 70"/>
                <a:gd name="T9" fmla="*/ 30 h 35"/>
                <a:gd name="T10" fmla="*/ 1 w 7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5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7" y="10"/>
                    <a:pt x="25" y="30"/>
                    <a:pt x="47" y="31"/>
                  </a:cubicBezTo>
                  <a:cubicBezTo>
                    <a:pt x="42" y="28"/>
                    <a:pt x="37" y="24"/>
                    <a:pt x="32" y="20"/>
                  </a:cubicBezTo>
                  <a:cubicBezTo>
                    <a:pt x="45" y="20"/>
                    <a:pt x="54" y="35"/>
                    <a:pt x="70" y="30"/>
                  </a:cubicBezTo>
                  <a:cubicBezTo>
                    <a:pt x="46" y="20"/>
                    <a:pt x="24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>
              <a:extLst>
                <a:ext uri="{FF2B5EF4-FFF2-40B4-BE49-F238E27FC236}">
                  <a16:creationId xmlns="" xmlns:a16="http://schemas.microsoft.com/office/drawing/2014/main" id="{51AF8D9C-9AB8-46D1-9FC0-56A7222C7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757" y="1465385"/>
              <a:ext cx="2018044" cy="2419978"/>
            </a:xfrm>
            <a:custGeom>
              <a:avLst/>
              <a:gdLst>
                <a:gd name="T0" fmla="*/ 614 w 634"/>
                <a:gd name="T1" fmla="*/ 259 h 761"/>
                <a:gd name="T2" fmla="*/ 530 w 634"/>
                <a:gd name="T3" fmla="*/ 314 h 761"/>
                <a:gd name="T4" fmla="*/ 438 w 634"/>
                <a:gd name="T5" fmla="*/ 328 h 761"/>
                <a:gd name="T6" fmla="*/ 562 w 634"/>
                <a:gd name="T7" fmla="*/ 283 h 761"/>
                <a:gd name="T8" fmla="*/ 587 w 634"/>
                <a:gd name="T9" fmla="*/ 200 h 761"/>
                <a:gd name="T10" fmla="*/ 416 w 634"/>
                <a:gd name="T11" fmla="*/ 223 h 761"/>
                <a:gd name="T12" fmla="*/ 514 w 634"/>
                <a:gd name="T13" fmla="*/ 192 h 761"/>
                <a:gd name="T14" fmla="*/ 451 w 634"/>
                <a:gd name="T15" fmla="*/ 68 h 761"/>
                <a:gd name="T16" fmla="*/ 370 w 634"/>
                <a:gd name="T17" fmla="*/ 112 h 761"/>
                <a:gd name="T18" fmla="*/ 431 w 634"/>
                <a:gd name="T19" fmla="*/ 70 h 761"/>
                <a:gd name="T20" fmla="*/ 367 w 634"/>
                <a:gd name="T21" fmla="*/ 2 h 761"/>
                <a:gd name="T22" fmla="*/ 280 w 634"/>
                <a:gd name="T23" fmla="*/ 36 h 761"/>
                <a:gd name="T24" fmla="*/ 185 w 634"/>
                <a:gd name="T25" fmla="*/ 30 h 761"/>
                <a:gd name="T26" fmla="*/ 177 w 634"/>
                <a:gd name="T27" fmla="*/ 85 h 761"/>
                <a:gd name="T28" fmla="*/ 202 w 634"/>
                <a:gd name="T29" fmla="*/ 102 h 761"/>
                <a:gd name="T30" fmla="*/ 150 w 634"/>
                <a:gd name="T31" fmla="*/ 84 h 761"/>
                <a:gd name="T32" fmla="*/ 100 w 634"/>
                <a:gd name="T33" fmla="*/ 164 h 761"/>
                <a:gd name="T34" fmla="*/ 148 w 634"/>
                <a:gd name="T35" fmla="*/ 204 h 761"/>
                <a:gd name="T36" fmla="*/ 88 w 634"/>
                <a:gd name="T37" fmla="*/ 171 h 761"/>
                <a:gd name="T38" fmla="*/ 61 w 634"/>
                <a:gd name="T39" fmla="*/ 184 h 761"/>
                <a:gd name="T40" fmla="*/ 69 w 634"/>
                <a:gd name="T41" fmla="*/ 296 h 761"/>
                <a:gd name="T42" fmla="*/ 35 w 634"/>
                <a:gd name="T43" fmla="*/ 281 h 761"/>
                <a:gd name="T44" fmla="*/ 52 w 634"/>
                <a:gd name="T45" fmla="*/ 420 h 761"/>
                <a:gd name="T46" fmla="*/ 28 w 634"/>
                <a:gd name="T47" fmla="*/ 416 h 761"/>
                <a:gd name="T48" fmla="*/ 75 w 634"/>
                <a:gd name="T49" fmla="*/ 537 h 761"/>
                <a:gd name="T50" fmla="*/ 160 w 634"/>
                <a:gd name="T51" fmla="*/ 583 h 761"/>
                <a:gd name="T52" fmla="*/ 72 w 634"/>
                <a:gd name="T53" fmla="*/ 570 h 761"/>
                <a:gd name="T54" fmla="*/ 228 w 634"/>
                <a:gd name="T55" fmla="*/ 698 h 761"/>
                <a:gd name="T56" fmla="*/ 268 w 634"/>
                <a:gd name="T57" fmla="*/ 706 h 761"/>
                <a:gd name="T58" fmla="*/ 214 w 634"/>
                <a:gd name="T59" fmla="*/ 725 h 761"/>
                <a:gd name="T60" fmla="*/ 319 w 634"/>
                <a:gd name="T61" fmla="*/ 755 h 761"/>
                <a:gd name="T62" fmla="*/ 343 w 634"/>
                <a:gd name="T63" fmla="*/ 760 h 761"/>
                <a:gd name="T64" fmla="*/ 412 w 634"/>
                <a:gd name="T65" fmla="*/ 736 h 761"/>
                <a:gd name="T66" fmla="*/ 435 w 634"/>
                <a:gd name="T67" fmla="*/ 714 h 761"/>
                <a:gd name="T68" fmla="*/ 371 w 634"/>
                <a:gd name="T69" fmla="*/ 718 h 761"/>
                <a:gd name="T70" fmla="*/ 540 w 634"/>
                <a:gd name="T71" fmla="*/ 613 h 761"/>
                <a:gd name="T72" fmla="*/ 399 w 634"/>
                <a:gd name="T73" fmla="*/ 617 h 761"/>
                <a:gd name="T74" fmla="*/ 444 w 634"/>
                <a:gd name="T75" fmla="*/ 603 h 761"/>
                <a:gd name="T76" fmla="*/ 608 w 634"/>
                <a:gd name="T77" fmla="*/ 464 h 761"/>
                <a:gd name="T78" fmla="*/ 545 w 634"/>
                <a:gd name="T79" fmla="*/ 448 h 761"/>
                <a:gd name="T80" fmla="*/ 499 w 634"/>
                <a:gd name="T81" fmla="*/ 457 h 761"/>
                <a:gd name="T82" fmla="*/ 243 w 634"/>
                <a:gd name="T83" fmla="*/ 489 h 761"/>
                <a:gd name="T84" fmla="*/ 128 w 634"/>
                <a:gd name="T85" fmla="*/ 473 h 761"/>
                <a:gd name="T86" fmla="*/ 102 w 634"/>
                <a:gd name="T87" fmla="*/ 451 h 761"/>
                <a:gd name="T88" fmla="*/ 111 w 634"/>
                <a:gd name="T89" fmla="*/ 446 h 761"/>
                <a:gd name="T90" fmla="*/ 143 w 634"/>
                <a:gd name="T91" fmla="*/ 402 h 761"/>
                <a:gd name="T92" fmla="*/ 239 w 634"/>
                <a:gd name="T93" fmla="*/ 473 h 761"/>
                <a:gd name="T94" fmla="*/ 258 w 634"/>
                <a:gd name="T95" fmla="*/ 484 h 761"/>
                <a:gd name="T96" fmla="*/ 243 w 634"/>
                <a:gd name="T97" fmla="*/ 489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761">
                  <a:moveTo>
                    <a:pt x="617" y="361"/>
                  </a:moveTo>
                  <a:cubicBezTo>
                    <a:pt x="634" y="326"/>
                    <a:pt x="634" y="292"/>
                    <a:pt x="614" y="259"/>
                  </a:cubicBezTo>
                  <a:cubicBezTo>
                    <a:pt x="610" y="254"/>
                    <a:pt x="606" y="250"/>
                    <a:pt x="601" y="244"/>
                  </a:cubicBezTo>
                  <a:cubicBezTo>
                    <a:pt x="586" y="278"/>
                    <a:pt x="561" y="300"/>
                    <a:pt x="530" y="314"/>
                  </a:cubicBezTo>
                  <a:cubicBezTo>
                    <a:pt x="498" y="327"/>
                    <a:pt x="465" y="333"/>
                    <a:pt x="431" y="331"/>
                  </a:cubicBezTo>
                  <a:cubicBezTo>
                    <a:pt x="433" y="329"/>
                    <a:pt x="435" y="328"/>
                    <a:pt x="438" y="328"/>
                  </a:cubicBezTo>
                  <a:cubicBezTo>
                    <a:pt x="456" y="324"/>
                    <a:pt x="474" y="320"/>
                    <a:pt x="492" y="316"/>
                  </a:cubicBezTo>
                  <a:cubicBezTo>
                    <a:pt x="517" y="309"/>
                    <a:pt x="542" y="300"/>
                    <a:pt x="562" y="283"/>
                  </a:cubicBezTo>
                  <a:cubicBezTo>
                    <a:pt x="576" y="271"/>
                    <a:pt x="589" y="258"/>
                    <a:pt x="592" y="240"/>
                  </a:cubicBezTo>
                  <a:cubicBezTo>
                    <a:pt x="594" y="227"/>
                    <a:pt x="591" y="213"/>
                    <a:pt x="587" y="200"/>
                  </a:cubicBezTo>
                  <a:cubicBezTo>
                    <a:pt x="582" y="183"/>
                    <a:pt x="568" y="170"/>
                    <a:pt x="550" y="164"/>
                  </a:cubicBezTo>
                  <a:cubicBezTo>
                    <a:pt x="524" y="213"/>
                    <a:pt x="461" y="225"/>
                    <a:pt x="416" y="223"/>
                  </a:cubicBezTo>
                  <a:cubicBezTo>
                    <a:pt x="428" y="219"/>
                    <a:pt x="440" y="216"/>
                    <a:pt x="452" y="213"/>
                  </a:cubicBezTo>
                  <a:cubicBezTo>
                    <a:pt x="474" y="209"/>
                    <a:pt x="496" y="204"/>
                    <a:pt x="514" y="192"/>
                  </a:cubicBezTo>
                  <a:cubicBezTo>
                    <a:pt x="550" y="168"/>
                    <a:pt x="554" y="134"/>
                    <a:pt x="523" y="105"/>
                  </a:cubicBezTo>
                  <a:cubicBezTo>
                    <a:pt x="502" y="86"/>
                    <a:pt x="479" y="73"/>
                    <a:pt x="451" y="68"/>
                  </a:cubicBezTo>
                  <a:cubicBezTo>
                    <a:pt x="444" y="67"/>
                    <a:pt x="442" y="67"/>
                    <a:pt x="439" y="74"/>
                  </a:cubicBezTo>
                  <a:cubicBezTo>
                    <a:pt x="430" y="99"/>
                    <a:pt x="394" y="118"/>
                    <a:pt x="370" y="112"/>
                  </a:cubicBezTo>
                  <a:cubicBezTo>
                    <a:pt x="385" y="105"/>
                    <a:pt x="400" y="98"/>
                    <a:pt x="415" y="91"/>
                  </a:cubicBezTo>
                  <a:cubicBezTo>
                    <a:pt x="424" y="86"/>
                    <a:pt x="430" y="80"/>
                    <a:pt x="431" y="70"/>
                  </a:cubicBezTo>
                  <a:cubicBezTo>
                    <a:pt x="434" y="54"/>
                    <a:pt x="430" y="39"/>
                    <a:pt x="418" y="28"/>
                  </a:cubicBezTo>
                  <a:cubicBezTo>
                    <a:pt x="404" y="14"/>
                    <a:pt x="386" y="7"/>
                    <a:pt x="367" y="2"/>
                  </a:cubicBezTo>
                  <a:cubicBezTo>
                    <a:pt x="358" y="0"/>
                    <a:pt x="352" y="2"/>
                    <a:pt x="346" y="10"/>
                  </a:cubicBezTo>
                  <a:cubicBezTo>
                    <a:pt x="328" y="28"/>
                    <a:pt x="307" y="40"/>
                    <a:pt x="280" y="36"/>
                  </a:cubicBezTo>
                  <a:cubicBezTo>
                    <a:pt x="258" y="33"/>
                    <a:pt x="239" y="24"/>
                    <a:pt x="223" y="6"/>
                  </a:cubicBezTo>
                  <a:cubicBezTo>
                    <a:pt x="210" y="14"/>
                    <a:pt x="196" y="20"/>
                    <a:pt x="185" y="30"/>
                  </a:cubicBezTo>
                  <a:cubicBezTo>
                    <a:pt x="177" y="37"/>
                    <a:pt x="170" y="48"/>
                    <a:pt x="166" y="58"/>
                  </a:cubicBezTo>
                  <a:cubicBezTo>
                    <a:pt x="161" y="70"/>
                    <a:pt x="165" y="78"/>
                    <a:pt x="177" y="85"/>
                  </a:cubicBezTo>
                  <a:cubicBezTo>
                    <a:pt x="181" y="87"/>
                    <a:pt x="185" y="89"/>
                    <a:pt x="189" y="91"/>
                  </a:cubicBezTo>
                  <a:cubicBezTo>
                    <a:pt x="193" y="95"/>
                    <a:pt x="198" y="99"/>
                    <a:pt x="202" y="102"/>
                  </a:cubicBezTo>
                  <a:cubicBezTo>
                    <a:pt x="187" y="102"/>
                    <a:pt x="174" y="99"/>
                    <a:pt x="163" y="88"/>
                  </a:cubicBezTo>
                  <a:cubicBezTo>
                    <a:pt x="160" y="85"/>
                    <a:pt x="153" y="83"/>
                    <a:pt x="150" y="84"/>
                  </a:cubicBezTo>
                  <a:cubicBezTo>
                    <a:pt x="127" y="92"/>
                    <a:pt x="109" y="106"/>
                    <a:pt x="97" y="128"/>
                  </a:cubicBezTo>
                  <a:cubicBezTo>
                    <a:pt x="91" y="140"/>
                    <a:pt x="91" y="153"/>
                    <a:pt x="100" y="164"/>
                  </a:cubicBezTo>
                  <a:cubicBezTo>
                    <a:pt x="107" y="173"/>
                    <a:pt x="116" y="180"/>
                    <a:pt x="125" y="188"/>
                  </a:cubicBezTo>
                  <a:cubicBezTo>
                    <a:pt x="132" y="194"/>
                    <a:pt x="140" y="199"/>
                    <a:pt x="148" y="204"/>
                  </a:cubicBezTo>
                  <a:cubicBezTo>
                    <a:pt x="130" y="203"/>
                    <a:pt x="117" y="195"/>
                    <a:pt x="105" y="184"/>
                  </a:cubicBezTo>
                  <a:cubicBezTo>
                    <a:pt x="100" y="179"/>
                    <a:pt x="94" y="171"/>
                    <a:pt x="88" y="171"/>
                  </a:cubicBezTo>
                  <a:cubicBezTo>
                    <a:pt x="81" y="170"/>
                    <a:pt x="74" y="177"/>
                    <a:pt x="67" y="181"/>
                  </a:cubicBezTo>
                  <a:cubicBezTo>
                    <a:pt x="65" y="182"/>
                    <a:pt x="63" y="183"/>
                    <a:pt x="61" y="184"/>
                  </a:cubicBezTo>
                  <a:cubicBezTo>
                    <a:pt x="42" y="197"/>
                    <a:pt x="29" y="213"/>
                    <a:pt x="31" y="237"/>
                  </a:cubicBezTo>
                  <a:cubicBezTo>
                    <a:pt x="32" y="264"/>
                    <a:pt x="47" y="283"/>
                    <a:pt x="69" y="296"/>
                  </a:cubicBezTo>
                  <a:cubicBezTo>
                    <a:pt x="82" y="303"/>
                    <a:pt x="95" y="311"/>
                    <a:pt x="108" y="318"/>
                  </a:cubicBezTo>
                  <a:cubicBezTo>
                    <a:pt x="78" y="315"/>
                    <a:pt x="55" y="300"/>
                    <a:pt x="35" y="281"/>
                  </a:cubicBezTo>
                  <a:cubicBezTo>
                    <a:pt x="20" y="289"/>
                    <a:pt x="8" y="309"/>
                    <a:pt x="5" y="329"/>
                  </a:cubicBezTo>
                  <a:cubicBezTo>
                    <a:pt x="0" y="367"/>
                    <a:pt x="18" y="402"/>
                    <a:pt x="52" y="420"/>
                  </a:cubicBezTo>
                  <a:cubicBezTo>
                    <a:pt x="62" y="425"/>
                    <a:pt x="72" y="431"/>
                    <a:pt x="84" y="437"/>
                  </a:cubicBezTo>
                  <a:cubicBezTo>
                    <a:pt x="59" y="442"/>
                    <a:pt x="46" y="424"/>
                    <a:pt x="28" y="416"/>
                  </a:cubicBezTo>
                  <a:cubicBezTo>
                    <a:pt x="19" y="435"/>
                    <a:pt x="19" y="454"/>
                    <a:pt x="25" y="472"/>
                  </a:cubicBezTo>
                  <a:cubicBezTo>
                    <a:pt x="34" y="500"/>
                    <a:pt x="52" y="521"/>
                    <a:pt x="75" y="537"/>
                  </a:cubicBezTo>
                  <a:cubicBezTo>
                    <a:pt x="97" y="552"/>
                    <a:pt x="123" y="563"/>
                    <a:pt x="147" y="576"/>
                  </a:cubicBezTo>
                  <a:cubicBezTo>
                    <a:pt x="151" y="579"/>
                    <a:pt x="156" y="581"/>
                    <a:pt x="160" y="583"/>
                  </a:cubicBezTo>
                  <a:cubicBezTo>
                    <a:pt x="128" y="581"/>
                    <a:pt x="101" y="565"/>
                    <a:pt x="72" y="549"/>
                  </a:cubicBezTo>
                  <a:cubicBezTo>
                    <a:pt x="72" y="557"/>
                    <a:pt x="71" y="564"/>
                    <a:pt x="72" y="570"/>
                  </a:cubicBezTo>
                  <a:cubicBezTo>
                    <a:pt x="74" y="599"/>
                    <a:pt x="89" y="622"/>
                    <a:pt x="109" y="642"/>
                  </a:cubicBezTo>
                  <a:cubicBezTo>
                    <a:pt x="142" y="675"/>
                    <a:pt x="182" y="692"/>
                    <a:pt x="228" y="698"/>
                  </a:cubicBezTo>
                  <a:cubicBezTo>
                    <a:pt x="241" y="700"/>
                    <a:pt x="255" y="702"/>
                    <a:pt x="268" y="704"/>
                  </a:cubicBezTo>
                  <a:cubicBezTo>
                    <a:pt x="268" y="705"/>
                    <a:pt x="268" y="705"/>
                    <a:pt x="268" y="706"/>
                  </a:cubicBezTo>
                  <a:cubicBezTo>
                    <a:pt x="246" y="706"/>
                    <a:pt x="225" y="706"/>
                    <a:pt x="202" y="706"/>
                  </a:cubicBezTo>
                  <a:cubicBezTo>
                    <a:pt x="206" y="712"/>
                    <a:pt x="209" y="719"/>
                    <a:pt x="214" y="725"/>
                  </a:cubicBezTo>
                  <a:cubicBezTo>
                    <a:pt x="224" y="738"/>
                    <a:pt x="233" y="749"/>
                    <a:pt x="252" y="749"/>
                  </a:cubicBezTo>
                  <a:cubicBezTo>
                    <a:pt x="274" y="748"/>
                    <a:pt x="296" y="753"/>
                    <a:pt x="319" y="755"/>
                  </a:cubicBezTo>
                  <a:cubicBezTo>
                    <a:pt x="316" y="756"/>
                    <a:pt x="315" y="757"/>
                    <a:pt x="310" y="760"/>
                  </a:cubicBezTo>
                  <a:cubicBezTo>
                    <a:pt x="323" y="760"/>
                    <a:pt x="333" y="761"/>
                    <a:pt x="343" y="760"/>
                  </a:cubicBezTo>
                  <a:cubicBezTo>
                    <a:pt x="352" y="759"/>
                    <a:pt x="362" y="758"/>
                    <a:pt x="371" y="756"/>
                  </a:cubicBezTo>
                  <a:cubicBezTo>
                    <a:pt x="385" y="752"/>
                    <a:pt x="400" y="748"/>
                    <a:pt x="412" y="736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9" y="729"/>
                    <a:pt x="427" y="722"/>
                    <a:pt x="435" y="714"/>
                  </a:cubicBezTo>
                  <a:cubicBezTo>
                    <a:pt x="410" y="717"/>
                    <a:pt x="388" y="720"/>
                    <a:pt x="365" y="722"/>
                  </a:cubicBezTo>
                  <a:cubicBezTo>
                    <a:pt x="367" y="719"/>
                    <a:pt x="369" y="718"/>
                    <a:pt x="371" y="718"/>
                  </a:cubicBezTo>
                  <a:cubicBezTo>
                    <a:pt x="390" y="713"/>
                    <a:pt x="408" y="708"/>
                    <a:pt x="427" y="704"/>
                  </a:cubicBezTo>
                  <a:cubicBezTo>
                    <a:pt x="479" y="692"/>
                    <a:pt x="519" y="665"/>
                    <a:pt x="540" y="613"/>
                  </a:cubicBezTo>
                  <a:cubicBezTo>
                    <a:pt x="547" y="596"/>
                    <a:pt x="552" y="579"/>
                    <a:pt x="553" y="559"/>
                  </a:cubicBezTo>
                  <a:cubicBezTo>
                    <a:pt x="506" y="592"/>
                    <a:pt x="457" y="616"/>
                    <a:pt x="399" y="617"/>
                  </a:cubicBezTo>
                  <a:cubicBezTo>
                    <a:pt x="402" y="615"/>
                    <a:pt x="404" y="614"/>
                    <a:pt x="407" y="613"/>
                  </a:cubicBezTo>
                  <a:cubicBezTo>
                    <a:pt x="419" y="610"/>
                    <a:pt x="432" y="607"/>
                    <a:pt x="444" y="603"/>
                  </a:cubicBezTo>
                  <a:cubicBezTo>
                    <a:pt x="473" y="593"/>
                    <a:pt x="502" y="582"/>
                    <a:pt x="528" y="565"/>
                  </a:cubicBezTo>
                  <a:cubicBezTo>
                    <a:pt x="566" y="540"/>
                    <a:pt x="596" y="509"/>
                    <a:pt x="608" y="464"/>
                  </a:cubicBezTo>
                  <a:cubicBezTo>
                    <a:pt x="614" y="443"/>
                    <a:pt x="613" y="422"/>
                    <a:pt x="607" y="403"/>
                  </a:cubicBezTo>
                  <a:cubicBezTo>
                    <a:pt x="586" y="418"/>
                    <a:pt x="567" y="435"/>
                    <a:pt x="545" y="448"/>
                  </a:cubicBezTo>
                  <a:cubicBezTo>
                    <a:pt x="523" y="462"/>
                    <a:pt x="498" y="468"/>
                    <a:pt x="472" y="468"/>
                  </a:cubicBezTo>
                  <a:cubicBezTo>
                    <a:pt x="481" y="464"/>
                    <a:pt x="490" y="460"/>
                    <a:pt x="499" y="457"/>
                  </a:cubicBezTo>
                  <a:cubicBezTo>
                    <a:pt x="551" y="441"/>
                    <a:pt x="593" y="412"/>
                    <a:pt x="617" y="361"/>
                  </a:cubicBezTo>
                  <a:close/>
                  <a:moveTo>
                    <a:pt x="243" y="489"/>
                  </a:moveTo>
                  <a:cubicBezTo>
                    <a:pt x="236" y="488"/>
                    <a:pt x="230" y="489"/>
                    <a:pt x="223" y="491"/>
                  </a:cubicBezTo>
                  <a:cubicBezTo>
                    <a:pt x="189" y="501"/>
                    <a:pt x="157" y="495"/>
                    <a:pt x="128" y="473"/>
                  </a:cubicBezTo>
                  <a:cubicBezTo>
                    <a:pt x="127" y="473"/>
                    <a:pt x="126" y="472"/>
                    <a:pt x="125" y="471"/>
                  </a:cubicBezTo>
                  <a:cubicBezTo>
                    <a:pt x="119" y="462"/>
                    <a:pt x="113" y="454"/>
                    <a:pt x="102" y="451"/>
                  </a:cubicBezTo>
                  <a:cubicBezTo>
                    <a:pt x="100" y="450"/>
                    <a:pt x="99" y="448"/>
                    <a:pt x="97" y="446"/>
                  </a:cubicBezTo>
                  <a:cubicBezTo>
                    <a:pt x="102" y="446"/>
                    <a:pt x="106" y="446"/>
                    <a:pt x="111" y="446"/>
                  </a:cubicBezTo>
                  <a:cubicBezTo>
                    <a:pt x="112" y="442"/>
                    <a:pt x="112" y="439"/>
                    <a:pt x="113" y="436"/>
                  </a:cubicBezTo>
                  <a:cubicBezTo>
                    <a:pt x="117" y="419"/>
                    <a:pt x="126" y="406"/>
                    <a:pt x="143" y="402"/>
                  </a:cubicBezTo>
                  <a:cubicBezTo>
                    <a:pt x="171" y="395"/>
                    <a:pt x="198" y="399"/>
                    <a:pt x="220" y="418"/>
                  </a:cubicBezTo>
                  <a:cubicBezTo>
                    <a:pt x="237" y="432"/>
                    <a:pt x="244" y="451"/>
                    <a:pt x="239" y="473"/>
                  </a:cubicBezTo>
                  <a:cubicBezTo>
                    <a:pt x="238" y="476"/>
                    <a:pt x="238" y="478"/>
                    <a:pt x="238" y="480"/>
                  </a:cubicBezTo>
                  <a:cubicBezTo>
                    <a:pt x="245" y="481"/>
                    <a:pt x="251" y="483"/>
                    <a:pt x="258" y="484"/>
                  </a:cubicBezTo>
                  <a:cubicBezTo>
                    <a:pt x="258" y="485"/>
                    <a:pt x="258" y="487"/>
                    <a:pt x="258" y="488"/>
                  </a:cubicBezTo>
                  <a:cubicBezTo>
                    <a:pt x="253" y="488"/>
                    <a:pt x="247" y="490"/>
                    <a:pt x="2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>
              <a:extLst>
                <a:ext uri="{FF2B5EF4-FFF2-40B4-BE49-F238E27FC236}">
                  <a16:creationId xmlns="" xmlns:a16="http://schemas.microsoft.com/office/drawing/2014/main" id="{5245EB99-E95D-43C4-A398-C62CD964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570" y="2763297"/>
              <a:ext cx="301451" cy="251209"/>
            </a:xfrm>
            <a:custGeom>
              <a:avLst/>
              <a:gdLst>
                <a:gd name="T0" fmla="*/ 94 w 94"/>
                <a:gd name="T1" fmla="*/ 78 h 80"/>
                <a:gd name="T2" fmla="*/ 94 w 94"/>
                <a:gd name="T3" fmla="*/ 75 h 80"/>
                <a:gd name="T4" fmla="*/ 39 w 94"/>
                <a:gd name="T5" fmla="*/ 60 h 80"/>
                <a:gd name="T6" fmla="*/ 27 w 94"/>
                <a:gd name="T7" fmla="*/ 45 h 80"/>
                <a:gd name="T8" fmla="*/ 32 w 94"/>
                <a:gd name="T9" fmla="*/ 7 h 80"/>
                <a:gd name="T10" fmla="*/ 35 w 94"/>
                <a:gd name="T11" fmla="*/ 0 h 80"/>
                <a:gd name="T12" fmla="*/ 4 w 94"/>
                <a:gd name="T13" fmla="*/ 25 h 80"/>
                <a:gd name="T14" fmla="*/ 18 w 94"/>
                <a:gd name="T15" fmla="*/ 62 h 80"/>
                <a:gd name="T16" fmla="*/ 69 w 94"/>
                <a:gd name="T17" fmla="*/ 79 h 80"/>
                <a:gd name="T18" fmla="*/ 94 w 94"/>
                <a:gd name="T19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0">
                  <a:moveTo>
                    <a:pt x="94" y="78"/>
                  </a:moveTo>
                  <a:cubicBezTo>
                    <a:pt x="94" y="77"/>
                    <a:pt x="94" y="76"/>
                    <a:pt x="94" y="75"/>
                  </a:cubicBezTo>
                  <a:cubicBezTo>
                    <a:pt x="74" y="75"/>
                    <a:pt x="56" y="68"/>
                    <a:pt x="39" y="60"/>
                  </a:cubicBezTo>
                  <a:cubicBezTo>
                    <a:pt x="31" y="57"/>
                    <a:pt x="27" y="52"/>
                    <a:pt x="27" y="45"/>
                  </a:cubicBezTo>
                  <a:cubicBezTo>
                    <a:pt x="25" y="32"/>
                    <a:pt x="26" y="19"/>
                    <a:pt x="32" y="7"/>
                  </a:cubicBezTo>
                  <a:cubicBezTo>
                    <a:pt x="34" y="5"/>
                    <a:pt x="34" y="3"/>
                    <a:pt x="35" y="0"/>
                  </a:cubicBezTo>
                  <a:cubicBezTo>
                    <a:pt x="19" y="2"/>
                    <a:pt x="8" y="11"/>
                    <a:pt x="4" y="25"/>
                  </a:cubicBezTo>
                  <a:cubicBezTo>
                    <a:pt x="0" y="39"/>
                    <a:pt x="6" y="54"/>
                    <a:pt x="18" y="62"/>
                  </a:cubicBezTo>
                  <a:cubicBezTo>
                    <a:pt x="34" y="73"/>
                    <a:pt x="51" y="78"/>
                    <a:pt x="69" y="79"/>
                  </a:cubicBezTo>
                  <a:cubicBezTo>
                    <a:pt x="77" y="80"/>
                    <a:pt x="85" y="78"/>
                    <a:pt x="9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60">
              <a:extLst>
                <a:ext uri="{FF2B5EF4-FFF2-40B4-BE49-F238E27FC236}">
                  <a16:creationId xmlns="" xmlns:a16="http://schemas.microsoft.com/office/drawing/2014/main" id="{8BDD890F-E6E5-4790-8974-514C57CB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218" y="1147187"/>
              <a:ext cx="1825450" cy="1817077"/>
            </a:xfrm>
            <a:prstGeom prst="ellipse">
              <a:avLst/>
            </a:prstGeom>
            <a:solidFill>
              <a:srgbClr val="FFFFFF"/>
            </a:solidFill>
            <a:ln w="7938" cap="flat">
              <a:solidFill>
                <a:srgbClr val="FED7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>
              <a:extLst>
                <a:ext uri="{FF2B5EF4-FFF2-40B4-BE49-F238E27FC236}">
                  <a16:creationId xmlns="" xmlns:a16="http://schemas.microsoft.com/office/drawing/2014/main" id="{844AAAA8-1DC8-42D6-9140-13987BAA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218" y="1498879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>
              <a:extLst>
                <a:ext uri="{FF2B5EF4-FFF2-40B4-BE49-F238E27FC236}">
                  <a16:creationId xmlns="" xmlns:a16="http://schemas.microsoft.com/office/drawing/2014/main" id="{04E13B98-7C1E-4CEF-8044-8AEB2A0A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5581" y="1741714"/>
              <a:ext cx="259582" cy="267956"/>
            </a:xfrm>
            <a:custGeom>
              <a:avLst/>
              <a:gdLst>
                <a:gd name="T0" fmla="*/ 12 w 31"/>
                <a:gd name="T1" fmla="*/ 32 h 32"/>
                <a:gd name="T2" fmla="*/ 0 w 31"/>
                <a:gd name="T3" fmla="*/ 20 h 32"/>
                <a:gd name="T4" fmla="*/ 4 w 31"/>
                <a:gd name="T5" fmla="*/ 5 h 32"/>
                <a:gd name="T6" fmla="*/ 20 w 31"/>
                <a:gd name="T7" fmla="*/ 0 h 32"/>
                <a:gd name="T8" fmla="*/ 31 w 31"/>
                <a:gd name="T9" fmla="*/ 12 h 32"/>
                <a:gd name="T10" fmla="*/ 27 w 31"/>
                <a:gd name="T11" fmla="*/ 27 h 32"/>
                <a:gd name="T12" fmla="*/ 12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>
              <a:extLst>
                <a:ext uri="{FF2B5EF4-FFF2-40B4-BE49-F238E27FC236}">
                  <a16:creationId xmlns="" xmlns:a16="http://schemas.microsoft.com/office/drawing/2014/main" id="{47399BAB-2D87-4AC3-9170-60FE0937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801" y="1565868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>
              <a:extLst>
                <a:ext uri="{FF2B5EF4-FFF2-40B4-BE49-F238E27FC236}">
                  <a16:creationId xmlns="" xmlns:a16="http://schemas.microsoft.com/office/drawing/2014/main" id="{A4694B91-A11C-46DE-8CE0-F07A58F8C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372" y="1674725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>
              <a:extLst>
                <a:ext uri="{FF2B5EF4-FFF2-40B4-BE49-F238E27FC236}">
                  <a16:creationId xmlns="" xmlns:a16="http://schemas.microsoft.com/office/drawing/2014/main" id="{9BEC6E92-DA46-4A0E-9B13-2B397ACE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790" y="1808703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>
              <a:extLst>
                <a:ext uri="{FF2B5EF4-FFF2-40B4-BE49-F238E27FC236}">
                  <a16:creationId xmlns="" xmlns:a16="http://schemas.microsoft.com/office/drawing/2014/main" id="{DCD5DC71-4ADD-4327-B1E9-F114BC0D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2152" y="2059912"/>
              <a:ext cx="267956" cy="267956"/>
            </a:xfrm>
            <a:custGeom>
              <a:avLst/>
              <a:gdLst>
                <a:gd name="T0" fmla="*/ 12 w 32"/>
                <a:gd name="T1" fmla="*/ 32 h 32"/>
                <a:gd name="T2" fmla="*/ 0 w 32"/>
                <a:gd name="T3" fmla="*/ 20 h 32"/>
                <a:gd name="T4" fmla="*/ 4 w 32"/>
                <a:gd name="T5" fmla="*/ 5 h 32"/>
                <a:gd name="T6" fmla="*/ 20 w 32"/>
                <a:gd name="T7" fmla="*/ 0 h 32"/>
                <a:gd name="T8" fmla="*/ 32 w 32"/>
                <a:gd name="T9" fmla="*/ 12 h 32"/>
                <a:gd name="T10" fmla="*/ 27 w 32"/>
                <a:gd name="T11" fmla="*/ 27 h 32"/>
                <a:gd name="T12" fmla="*/ 12 w 3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>
              <a:extLst>
                <a:ext uri="{FF2B5EF4-FFF2-40B4-BE49-F238E27FC236}">
                  <a16:creationId xmlns="" xmlns:a16="http://schemas.microsoft.com/office/drawing/2014/main" id="{75EEF52B-EB6A-4C9C-8374-84C3B8BD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6372" y="1884066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>
              <a:extLst>
                <a:ext uri="{FF2B5EF4-FFF2-40B4-BE49-F238E27FC236}">
                  <a16:creationId xmlns="" xmlns:a16="http://schemas.microsoft.com/office/drawing/2014/main" id="{51D72393-1166-4017-9177-93F3B1CF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43" y="1992923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>
              <a:extLst>
                <a:ext uri="{FF2B5EF4-FFF2-40B4-BE49-F238E27FC236}">
                  <a16:creationId xmlns="" xmlns:a16="http://schemas.microsoft.com/office/drawing/2014/main" id="{4C74CC18-0B03-4137-B968-320A9F0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152" y="1850571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>
              <a:extLst>
                <a:ext uri="{FF2B5EF4-FFF2-40B4-BE49-F238E27FC236}">
                  <a16:creationId xmlns="" xmlns:a16="http://schemas.microsoft.com/office/drawing/2014/main" id="{86A1FC3C-1E5F-4F2B-8950-F07968ED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515" y="2101780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3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3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>
              <a:extLst>
                <a:ext uri="{FF2B5EF4-FFF2-40B4-BE49-F238E27FC236}">
                  <a16:creationId xmlns="" xmlns:a16="http://schemas.microsoft.com/office/drawing/2014/main" id="{ECD8B919-8273-405D-B5C3-B0095D1B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61" y="1917560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20 w 31"/>
                <a:gd name="T7" fmla="*/ 0 h 31"/>
                <a:gd name="T8" fmla="*/ 31 w 31"/>
                <a:gd name="T9" fmla="*/ 12 h 31"/>
                <a:gd name="T10" fmla="*/ 27 w 31"/>
                <a:gd name="T11" fmla="*/ 27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>
              <a:extLst>
                <a:ext uri="{FF2B5EF4-FFF2-40B4-BE49-F238E27FC236}">
                  <a16:creationId xmlns="" xmlns:a16="http://schemas.microsoft.com/office/drawing/2014/main" id="{4C1F9918-1425-47D3-830B-A0CBAD68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933" y="2034791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>
              <a:extLst>
                <a:ext uri="{FF2B5EF4-FFF2-40B4-BE49-F238E27FC236}">
                  <a16:creationId xmlns="" xmlns:a16="http://schemas.microsoft.com/office/drawing/2014/main" id="{791CE5F3-809D-4BBC-B554-36AA9E3C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724" y="2168769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>
              <a:extLst>
                <a:ext uri="{FF2B5EF4-FFF2-40B4-BE49-F238E27FC236}">
                  <a16:creationId xmlns="" xmlns:a16="http://schemas.microsoft.com/office/drawing/2014/main" id="{7239C549-124F-4933-9936-1D38CF71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086" y="2419978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>
              <a:extLst>
                <a:ext uri="{FF2B5EF4-FFF2-40B4-BE49-F238E27FC236}">
                  <a16:creationId xmlns="" xmlns:a16="http://schemas.microsoft.com/office/drawing/2014/main" id="{19F96B33-D6E8-45F5-B7B8-3C3C3758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932" y="2235758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>
              <a:extLst>
                <a:ext uri="{FF2B5EF4-FFF2-40B4-BE49-F238E27FC236}">
                  <a16:creationId xmlns="" xmlns:a16="http://schemas.microsoft.com/office/drawing/2014/main" id="{FF60587A-DC8B-47A7-B07E-FE0D76E6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504" y="2352989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19 h 31"/>
                <a:gd name="T4" fmla="*/ 4 w 32"/>
                <a:gd name="T5" fmla="*/ 4 h 31"/>
                <a:gd name="T6" fmla="*/ 20 w 32"/>
                <a:gd name="T7" fmla="*/ 0 h 31"/>
                <a:gd name="T8" fmla="*/ 32 w 32"/>
                <a:gd name="T9" fmla="*/ 11 h 31"/>
                <a:gd name="T10" fmla="*/ 27 w 32"/>
                <a:gd name="T11" fmla="*/ 26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2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5" name="Group 36">
            <a:extLst>
              <a:ext uri="{FF2B5EF4-FFF2-40B4-BE49-F238E27FC236}">
                <a16:creationId xmlns="" xmlns:a16="http://schemas.microsoft.com/office/drawing/2014/main" id="{F49D73A8-1EAD-4594-ACAD-1D4F105C5D7A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6" name="TextBox 37">
              <a:extLst>
                <a:ext uri="{FF2B5EF4-FFF2-40B4-BE49-F238E27FC236}">
                  <a16:creationId xmlns="" xmlns:a16="http://schemas.microsoft.com/office/drawing/2014/main" id="{1A7DF1E2-EC63-4319-98BA-AD4B386C7A8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="" xmlns:a16="http://schemas.microsoft.com/office/drawing/2014/main" id="{E06C8643-6A11-49E3-AAEA-A76D4E3ED60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1">
            <a:extLst>
              <a:ext uri="{FF2B5EF4-FFF2-40B4-BE49-F238E27FC236}">
                <a16:creationId xmlns="" xmlns:a16="http://schemas.microsoft.com/office/drawing/2014/main" id="{F0927549-7687-4EB6-AC1D-D4CD9A34D1A2}"/>
              </a:ext>
            </a:extLst>
          </p:cNvPr>
          <p:cNvCxnSpPr>
            <a:cxnSpLocks/>
          </p:cNvCxnSpPr>
          <p:nvPr/>
        </p:nvCxnSpPr>
        <p:spPr>
          <a:xfrm>
            <a:off x="727166" y="3667513"/>
            <a:ext cx="10668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17">
            <a:extLst>
              <a:ext uri="{FF2B5EF4-FFF2-40B4-BE49-F238E27FC236}">
                <a16:creationId xmlns="" xmlns:a16="http://schemas.microsoft.com/office/drawing/2014/main" id="{F3D992E6-CE9C-4F3A-A4F5-10DCC65F9D1A}"/>
              </a:ext>
            </a:extLst>
          </p:cNvPr>
          <p:cNvGrpSpPr/>
          <p:nvPr/>
        </p:nvGrpSpPr>
        <p:grpSpPr>
          <a:xfrm>
            <a:off x="1688689" y="1635826"/>
            <a:ext cx="2092554" cy="1008318"/>
            <a:chOff x="2079598" y="4324401"/>
            <a:chExt cx="3303211" cy="1008318"/>
          </a:xfrm>
        </p:grpSpPr>
        <p:sp>
          <p:nvSpPr>
            <p:cNvPr id="74" name="TextBox 14">
              <a:extLst>
                <a:ext uri="{FF2B5EF4-FFF2-40B4-BE49-F238E27FC236}">
                  <a16:creationId xmlns="" xmlns:a16="http://schemas.microsoft.com/office/drawing/2014/main" id="{44C2CA0A-5D34-43BC-A66C-BA7F5CED62E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15">
              <a:extLst>
                <a:ext uri="{FF2B5EF4-FFF2-40B4-BE49-F238E27FC236}">
                  <a16:creationId xmlns="" xmlns:a16="http://schemas.microsoft.com/office/drawing/2014/main" id="{DE72A6CD-EF47-43B3-9A4C-AB0BCE2F1A7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="" xmlns:a16="http://schemas.microsoft.com/office/drawing/2014/main" id="{F080F221-8CC8-442B-B643-2CB9667F92BE}"/>
              </a:ext>
            </a:extLst>
          </p:cNvPr>
          <p:cNvGrpSpPr/>
          <p:nvPr/>
        </p:nvGrpSpPr>
        <p:grpSpPr>
          <a:xfrm>
            <a:off x="3657447" y="4723339"/>
            <a:ext cx="2092554" cy="1008318"/>
            <a:chOff x="2079598" y="4324401"/>
            <a:chExt cx="3303211" cy="1008318"/>
          </a:xfrm>
        </p:grpSpPr>
        <p:sp>
          <p:nvSpPr>
            <p:cNvPr id="77" name="TextBox 17">
              <a:extLst>
                <a:ext uri="{FF2B5EF4-FFF2-40B4-BE49-F238E27FC236}">
                  <a16:creationId xmlns="" xmlns:a16="http://schemas.microsoft.com/office/drawing/2014/main" id="{13263965-92D9-49C7-906A-9813B264ECB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="" xmlns:a16="http://schemas.microsoft.com/office/drawing/2014/main" id="{B4E5666F-3DF9-4BD0-A506-208FD355E65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23">
            <a:extLst>
              <a:ext uri="{FF2B5EF4-FFF2-40B4-BE49-F238E27FC236}">
                <a16:creationId xmlns="" xmlns:a16="http://schemas.microsoft.com/office/drawing/2014/main" id="{D4D6CC2D-6CCE-45BC-934F-8BB829FF475D}"/>
              </a:ext>
            </a:extLst>
          </p:cNvPr>
          <p:cNvGrpSpPr/>
          <p:nvPr/>
        </p:nvGrpSpPr>
        <p:grpSpPr>
          <a:xfrm>
            <a:off x="8204305" y="4723339"/>
            <a:ext cx="2092554" cy="1008318"/>
            <a:chOff x="2079598" y="4324401"/>
            <a:chExt cx="3303211" cy="1008318"/>
          </a:xfrm>
        </p:grpSpPr>
        <p:sp>
          <p:nvSpPr>
            <p:cNvPr id="80" name="TextBox 20">
              <a:extLst>
                <a:ext uri="{FF2B5EF4-FFF2-40B4-BE49-F238E27FC236}">
                  <a16:creationId xmlns="" xmlns:a16="http://schemas.microsoft.com/office/drawing/2014/main" id="{257C3E2E-384B-4198-A55D-D08AABCC111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21">
              <a:extLst>
                <a:ext uri="{FF2B5EF4-FFF2-40B4-BE49-F238E27FC236}">
                  <a16:creationId xmlns="" xmlns:a16="http://schemas.microsoft.com/office/drawing/2014/main" id="{1CA3F1FD-8379-429B-96B7-87FDF4B6EFD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26">
            <a:extLst>
              <a:ext uri="{FF2B5EF4-FFF2-40B4-BE49-F238E27FC236}">
                <a16:creationId xmlns="" xmlns:a16="http://schemas.microsoft.com/office/drawing/2014/main" id="{575C0E79-0A07-42CD-B75D-8A1F62C89DBE}"/>
              </a:ext>
            </a:extLst>
          </p:cNvPr>
          <p:cNvGrpSpPr/>
          <p:nvPr/>
        </p:nvGrpSpPr>
        <p:grpSpPr>
          <a:xfrm>
            <a:off x="6107835" y="1635826"/>
            <a:ext cx="2092554" cy="1008318"/>
            <a:chOff x="2079598" y="4324401"/>
            <a:chExt cx="3303211" cy="1008318"/>
          </a:xfrm>
        </p:grpSpPr>
        <p:sp>
          <p:nvSpPr>
            <p:cNvPr id="83" name="TextBox 23">
              <a:extLst>
                <a:ext uri="{FF2B5EF4-FFF2-40B4-BE49-F238E27FC236}">
                  <a16:creationId xmlns="" xmlns:a16="http://schemas.microsoft.com/office/drawing/2014/main" id="{5EA800C5-3DFF-4604-9E7F-A7478A9190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="" xmlns:a16="http://schemas.microsoft.com/office/drawing/2014/main" id="{37EC5141-4036-487E-9434-03E15E2C7C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29">
            <a:extLst>
              <a:ext uri="{FF2B5EF4-FFF2-40B4-BE49-F238E27FC236}">
                <a16:creationId xmlns="" xmlns:a16="http://schemas.microsoft.com/office/drawing/2014/main" id="{9490A05C-2AA7-433B-8842-73DF7119230B}"/>
              </a:ext>
            </a:extLst>
          </p:cNvPr>
          <p:cNvGrpSpPr/>
          <p:nvPr/>
        </p:nvGrpSpPr>
        <p:grpSpPr>
          <a:xfrm>
            <a:off x="9093887" y="1635826"/>
            <a:ext cx="2092554" cy="1008318"/>
            <a:chOff x="2079598" y="4324401"/>
            <a:chExt cx="3303211" cy="1008318"/>
          </a:xfrm>
        </p:grpSpPr>
        <p:sp>
          <p:nvSpPr>
            <p:cNvPr id="86" name="TextBox 26">
              <a:extLst>
                <a:ext uri="{FF2B5EF4-FFF2-40B4-BE49-F238E27FC236}">
                  <a16:creationId xmlns="" xmlns:a16="http://schemas.microsoft.com/office/drawing/2014/main" id="{090CF618-6C6E-4B11-BFB7-247F64AB5F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7" name="TextBox 27">
              <a:extLst>
                <a:ext uri="{FF2B5EF4-FFF2-40B4-BE49-F238E27FC236}">
                  <a16:creationId xmlns="" xmlns:a16="http://schemas.microsoft.com/office/drawing/2014/main" id="{66163D10-17C3-492C-958F-9EEF789AF9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2">
            <a:extLst>
              <a:ext uri="{FF2B5EF4-FFF2-40B4-BE49-F238E27FC236}">
                <a16:creationId xmlns="" xmlns:a16="http://schemas.microsoft.com/office/drawing/2014/main" id="{FF91F5B9-A47A-49D0-A260-B2D77B21922D}"/>
              </a:ext>
            </a:extLst>
          </p:cNvPr>
          <p:cNvGrpSpPr/>
          <p:nvPr/>
        </p:nvGrpSpPr>
        <p:grpSpPr>
          <a:xfrm>
            <a:off x="899505" y="4723339"/>
            <a:ext cx="2092554" cy="1008318"/>
            <a:chOff x="2079598" y="4324401"/>
            <a:chExt cx="3303211" cy="1008318"/>
          </a:xfrm>
        </p:grpSpPr>
        <p:sp>
          <p:nvSpPr>
            <p:cNvPr id="89" name="TextBox 29">
              <a:extLst>
                <a:ext uri="{FF2B5EF4-FFF2-40B4-BE49-F238E27FC236}">
                  <a16:creationId xmlns="" xmlns:a16="http://schemas.microsoft.com/office/drawing/2014/main" id="{9753D576-E5F5-452C-A383-E600E1FD18C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0" name="TextBox 30">
              <a:extLst>
                <a:ext uri="{FF2B5EF4-FFF2-40B4-BE49-F238E27FC236}">
                  <a16:creationId xmlns="" xmlns:a16="http://schemas.microsoft.com/office/drawing/2014/main" id="{7619A733-1386-453C-B289-07B19F93B25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342784" y="2607848"/>
            <a:ext cx="1664672" cy="1863539"/>
            <a:chOff x="6408098" y="2890877"/>
            <a:chExt cx="1664672" cy="1863539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91" name="Grupo 90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92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116" name="Imagen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86" y="3439706"/>
            <a:ext cx="1526597" cy="532729"/>
          </a:xfrm>
          <a:prstGeom prst="rect">
            <a:avLst/>
          </a:prstGeom>
        </p:spPr>
      </p:pic>
      <p:grpSp>
        <p:nvGrpSpPr>
          <p:cNvPr id="55" name="Grupo 54"/>
          <p:cNvGrpSpPr/>
          <p:nvPr/>
        </p:nvGrpSpPr>
        <p:grpSpPr>
          <a:xfrm>
            <a:off x="3843215" y="2525069"/>
            <a:ext cx="1772907" cy="1984703"/>
            <a:chOff x="4323624" y="1783615"/>
            <a:chExt cx="796568" cy="891728"/>
          </a:xfrm>
          <a:solidFill>
            <a:srgbClr val="F8BA16"/>
          </a:solidFill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4323624" y="1783615"/>
              <a:ext cx="796568" cy="891728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344421" y="2011746"/>
              <a:ext cx="758126" cy="640279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428237" y="1794328"/>
              <a:ext cx="594275" cy="206074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4436429" y="1958810"/>
              <a:ext cx="79405" cy="55457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4904035" y="2608542"/>
              <a:ext cx="70582" cy="27099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430127" y="2148498"/>
              <a:ext cx="591124" cy="331483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4728840" y="1952508"/>
              <a:ext cx="288000" cy="92639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063961" y="347500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118" name="Grupo 117"/>
          <p:cNvGrpSpPr/>
          <p:nvPr/>
        </p:nvGrpSpPr>
        <p:grpSpPr>
          <a:xfrm>
            <a:off x="2242591" y="3095459"/>
            <a:ext cx="913674" cy="1022824"/>
            <a:chOff x="6408098" y="2890877"/>
            <a:chExt cx="1664672" cy="1863539"/>
          </a:xfrm>
        </p:grpSpPr>
        <p:pic>
          <p:nvPicPr>
            <p:cNvPr id="119" name="Imagen 1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120" name="Grupo 119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121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28" name="Rectángulo 127"/>
          <p:cNvSpPr/>
          <p:nvPr/>
        </p:nvSpPr>
        <p:spPr>
          <a:xfrm>
            <a:off x="6679613" y="3491205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29" name="Rectángulo 128"/>
          <p:cNvSpPr/>
          <p:nvPr/>
        </p:nvSpPr>
        <p:spPr>
          <a:xfrm>
            <a:off x="2324101" y="3556076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922287" y="3164718"/>
            <a:ext cx="833636" cy="933224"/>
            <a:chOff x="-805374" y="3599290"/>
            <a:chExt cx="716435" cy="802022"/>
          </a:xfrm>
        </p:grpSpPr>
        <p:pic>
          <p:nvPicPr>
            <p:cNvPr id="131" name="Imagen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32" name="Grupo 131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34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33" name="Rectángulo 132"/>
          <p:cNvSpPr/>
          <p:nvPr/>
        </p:nvSpPr>
        <p:spPr>
          <a:xfrm>
            <a:off x="8955827" y="3565592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142" name="Grupo 141"/>
          <p:cNvGrpSpPr/>
          <p:nvPr/>
        </p:nvGrpSpPr>
        <p:grpSpPr>
          <a:xfrm>
            <a:off x="934658" y="3154077"/>
            <a:ext cx="793113" cy="887860"/>
            <a:chOff x="-805374" y="3599290"/>
            <a:chExt cx="716435" cy="802022"/>
          </a:xfrm>
        </p:grpSpPr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44" name="Grupo 143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52" name="Rectángulo 151"/>
          <p:cNvSpPr/>
          <p:nvPr/>
        </p:nvSpPr>
        <p:spPr>
          <a:xfrm>
            <a:off x="968198" y="3554952"/>
            <a:ext cx="729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56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5806" y="26988"/>
            <a:ext cx="12195175" cy="6854825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206375" y="5905501"/>
            <a:ext cx="11760200" cy="874713"/>
            <a:chOff x="206375" y="5905501"/>
            <a:chExt cx="11760200" cy="87471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4" name="Freeform 25"/>
          <p:cNvSpPr>
            <a:spLocks/>
          </p:cNvSpPr>
          <p:nvPr/>
        </p:nvSpPr>
        <p:spPr bwMode="auto">
          <a:xfrm>
            <a:off x="6013273" y="5252685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6096000" y="407101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grpSp>
        <p:nvGrpSpPr>
          <p:cNvPr id="40" name="Group 27">
            <a:extLst>
              <a:ext uri="{FF2B5EF4-FFF2-40B4-BE49-F238E27FC236}">
                <a16:creationId xmlns="" xmlns:a16="http://schemas.microsoft.com/office/drawing/2014/main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41" name="TextBox 71">
              <a:extLst>
                <a:ext uri="{FF2B5EF4-FFF2-40B4-BE49-F238E27FC236}">
                  <a16:creationId xmlns="" xmlns:a16="http://schemas.microsoft.com/office/drawing/2014/main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2" name="TextBox 72">
              <a:extLst>
                <a:ext uri="{FF2B5EF4-FFF2-40B4-BE49-F238E27FC236}">
                  <a16:creationId xmlns="" xmlns:a16="http://schemas.microsoft.com/office/drawing/2014/main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0">
            <a:extLst>
              <a:ext uri="{FF2B5EF4-FFF2-40B4-BE49-F238E27FC236}">
                <a16:creationId xmlns="" xmlns:a16="http://schemas.microsoft.com/office/drawing/2014/main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44" name="TextBox 74">
              <a:extLst>
                <a:ext uri="{FF2B5EF4-FFF2-40B4-BE49-F238E27FC236}">
                  <a16:creationId xmlns="" xmlns:a16="http://schemas.microsoft.com/office/drawing/2014/main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75">
              <a:extLst>
                <a:ext uri="{FF2B5EF4-FFF2-40B4-BE49-F238E27FC236}">
                  <a16:creationId xmlns="" xmlns:a16="http://schemas.microsoft.com/office/drawing/2014/main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="" xmlns:a16="http://schemas.microsoft.com/office/drawing/2014/main" id="{BD226B91-63E5-44D1-AF4C-F71E68B845D7}"/>
              </a:ext>
            </a:extLst>
          </p:cNvPr>
          <p:cNvGrpSpPr/>
          <p:nvPr/>
        </p:nvGrpSpPr>
        <p:grpSpPr>
          <a:xfrm>
            <a:off x="6793522" y="3964826"/>
            <a:ext cx="4559524" cy="871880"/>
            <a:chOff x="-475010" y="1114177"/>
            <a:chExt cx="3859356" cy="871880"/>
          </a:xfrm>
        </p:grpSpPr>
        <p:sp>
          <p:nvSpPr>
            <p:cNvPr id="47" name="TextBox 80">
              <a:extLst>
                <a:ext uri="{FF2B5EF4-FFF2-40B4-BE49-F238E27FC236}">
                  <a16:creationId xmlns="" xmlns:a16="http://schemas.microsoft.com/office/drawing/2014/main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81">
              <a:extLst>
                <a:ext uri="{FF2B5EF4-FFF2-40B4-BE49-F238E27FC236}">
                  <a16:creationId xmlns="" xmlns:a16="http://schemas.microsoft.com/office/drawing/2014/main" id="{D1704E4D-4846-4C16-9B35-35764998081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="" xmlns:a16="http://schemas.microsoft.com/office/drawing/2014/main" id="{68733FEC-B060-4028-8103-C05300C1E039}"/>
              </a:ext>
            </a:extLst>
          </p:cNvPr>
          <p:cNvGrpSpPr/>
          <p:nvPr/>
        </p:nvGrpSpPr>
        <p:grpSpPr>
          <a:xfrm>
            <a:off x="6793522" y="5237396"/>
            <a:ext cx="4559524" cy="871880"/>
            <a:chOff x="-475010" y="1114177"/>
            <a:chExt cx="3859356" cy="871880"/>
          </a:xfrm>
        </p:grpSpPr>
        <p:sp>
          <p:nvSpPr>
            <p:cNvPr id="50" name="TextBox 83">
              <a:extLst>
                <a:ext uri="{FF2B5EF4-FFF2-40B4-BE49-F238E27FC236}">
                  <a16:creationId xmlns="" xmlns:a16="http://schemas.microsoft.com/office/drawing/2014/main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84">
              <a:extLst>
                <a:ext uri="{FF2B5EF4-FFF2-40B4-BE49-F238E27FC236}">
                  <a16:creationId xmlns="" xmlns:a16="http://schemas.microsoft.com/office/drawing/2014/main" id="{97DE21CC-152C-4261-930A-02E7089306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2054272" y="4121302"/>
            <a:ext cx="2605793" cy="1389168"/>
            <a:chOff x="1946367" y="4569251"/>
            <a:chExt cx="2605793" cy="1389168"/>
          </a:xfrm>
        </p:grpSpPr>
        <p:sp>
          <p:nvSpPr>
            <p:cNvPr id="96" name="Rectangle 10">
              <a:extLst>
                <a:ext uri="{FF2B5EF4-FFF2-40B4-BE49-F238E27FC236}">
                  <a16:creationId xmlns="" xmlns:a16="http://schemas.microsoft.com/office/drawing/2014/main" id="{2DF7B9D3-ECDC-4B56-AD88-5FB524868ABD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Rectangle 13">
              <a:extLst>
                <a:ext uri="{FF2B5EF4-FFF2-40B4-BE49-F238E27FC236}">
                  <a16:creationId xmlns="" xmlns:a16="http://schemas.microsoft.com/office/drawing/2014/main" id="{9836FE54-0A27-4BC3-A73D-29BDF1CB99F9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8" name="Block Arc 2">
              <a:extLst>
                <a:ext uri="{FF2B5EF4-FFF2-40B4-BE49-F238E27FC236}">
                  <a16:creationId xmlns="" xmlns:a16="http://schemas.microsoft.com/office/drawing/2014/main" id="{6C8E25DB-8637-49EC-95BA-50E299495760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Block Arc 2">
              <a:extLst>
                <a:ext uri="{FF2B5EF4-FFF2-40B4-BE49-F238E27FC236}">
                  <a16:creationId xmlns="" xmlns:a16="http://schemas.microsoft.com/office/drawing/2014/main" id="{01BC2DB0-1E21-4584-AB92-6BB480E3890A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45" y="2515820"/>
            <a:ext cx="1694389" cy="1916604"/>
          </a:xfrm>
          <a:prstGeom prst="rect">
            <a:avLst/>
          </a:prstGeom>
        </p:spPr>
      </p:pic>
      <p:grpSp>
        <p:nvGrpSpPr>
          <p:cNvPr id="94" name="Grupo 93"/>
          <p:cNvGrpSpPr/>
          <p:nvPr/>
        </p:nvGrpSpPr>
        <p:grpSpPr>
          <a:xfrm>
            <a:off x="3129499" y="2827820"/>
            <a:ext cx="2778694" cy="2024273"/>
            <a:chOff x="-3549476" y="3000457"/>
            <a:chExt cx="2124104" cy="1392278"/>
          </a:xfrm>
          <a:solidFill>
            <a:srgbClr val="45454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3549476" y="3000457"/>
              <a:ext cx="2124104" cy="139227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623951" y="4175241"/>
              <a:ext cx="322267" cy="141292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2689039" y="4067288"/>
              <a:ext cx="127002" cy="125416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2604901" y="4060938"/>
              <a:ext cx="73026" cy="34926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2598551" y="3962510"/>
              <a:ext cx="58738" cy="31751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-3444700" y="3290978"/>
              <a:ext cx="427043" cy="98428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-3349448" y="3244939"/>
              <a:ext cx="146052" cy="39689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-3330398" y="3340192"/>
              <a:ext cx="33338" cy="23813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-2336609" y="3406869"/>
              <a:ext cx="44451" cy="15875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-2563625" y="3586262"/>
              <a:ext cx="26988" cy="26988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-2376297" y="3348130"/>
              <a:ext cx="28575" cy="19051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-2349310" y="3381468"/>
              <a:ext cx="30163" cy="19051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-2477899" y="3552923"/>
              <a:ext cx="19050" cy="25401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-2363597" y="3365593"/>
              <a:ext cx="28575" cy="19051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-2604901" y="3571974"/>
              <a:ext cx="25400" cy="28576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-2590613" y="3632300"/>
              <a:ext cx="20638" cy="26988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-2514412" y="3554511"/>
              <a:ext cx="15875" cy="28576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-2616013" y="3559273"/>
              <a:ext cx="22225" cy="22226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-2568388" y="3635475"/>
              <a:ext cx="20638" cy="26988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-2644589" y="3581499"/>
              <a:ext cx="20638" cy="28576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-2636651" y="3387818"/>
              <a:ext cx="23813" cy="15875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-2587438" y="3579911"/>
              <a:ext cx="19050" cy="26988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-2590613" y="3352892"/>
              <a:ext cx="26988" cy="17463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-2646176" y="3403694"/>
              <a:ext cx="26988" cy="19051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-2425511" y="3627538"/>
              <a:ext cx="20638" cy="238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-2373122" y="3618012"/>
              <a:ext cx="23813" cy="22226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-2398523" y="3624363"/>
              <a:ext cx="19050" cy="25401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-2541400" y="3552923"/>
              <a:ext cx="12700" cy="19051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-2476311" y="3335429"/>
              <a:ext cx="14288" cy="23813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-2541400" y="3351305"/>
              <a:ext cx="15875" cy="20638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-2514412" y="3332254"/>
              <a:ext cx="17463" cy="17463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-2466786" y="3591024"/>
              <a:ext cx="17463" cy="17463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-2582675" y="3435445"/>
              <a:ext cx="15875" cy="17463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-2619188" y="3370355"/>
              <a:ext cx="19050" cy="17463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-2433448" y="3592612"/>
              <a:ext cx="15875" cy="20638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-1841303" y="3408456"/>
              <a:ext cx="25400" cy="53977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-3077982" y="3673577"/>
              <a:ext cx="14288" cy="23813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-3101795" y="3616425"/>
              <a:ext cx="19050" cy="17463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-2855729" y="3651351"/>
              <a:ext cx="20638" cy="952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-2238183" y="3587849"/>
              <a:ext cx="257179" cy="139704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-2109594" y="3405281"/>
              <a:ext cx="20638" cy="20638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-2146107" y="3422744"/>
              <a:ext cx="19050" cy="22226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-1965129" y="3371943"/>
              <a:ext cx="12700" cy="22226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-2063556" y="3389406"/>
              <a:ext cx="23813" cy="20638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2" name="Heart 3">
            <a:extLst>
              <a:ext uri="{FF2B5EF4-FFF2-40B4-BE49-F238E27FC236}">
                <a16:creationId xmlns="" xmlns:a16="http://schemas.microsoft.com/office/drawing/2014/main" id="{C728406B-47F9-48CD-8EBC-ECD1210F6765}"/>
              </a:ext>
            </a:extLst>
          </p:cNvPr>
          <p:cNvSpPr>
            <a:spLocks noChangeAspect="1"/>
          </p:cNvSpPr>
          <p:nvPr/>
        </p:nvSpPr>
        <p:spPr>
          <a:xfrm>
            <a:off x="4295741" y="4118032"/>
            <a:ext cx="489822" cy="4432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06" name="Grupo 105"/>
          <p:cNvGrpSpPr/>
          <p:nvPr/>
        </p:nvGrpSpPr>
        <p:grpSpPr>
          <a:xfrm>
            <a:off x="6215732" y="4270113"/>
            <a:ext cx="472710" cy="296367"/>
            <a:chOff x="-5125474" y="2125310"/>
            <a:chExt cx="4008182" cy="251294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6128994" y="5462945"/>
            <a:ext cx="472710" cy="296367"/>
            <a:chOff x="-5125474" y="2125310"/>
            <a:chExt cx="4008182" cy="2512945"/>
          </a:xfrm>
          <a:solidFill>
            <a:srgbClr val="454545"/>
          </a:solidFill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113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arcador de texto 7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78" name="Grupo 77"/>
          <p:cNvGrpSpPr/>
          <p:nvPr/>
        </p:nvGrpSpPr>
        <p:grpSpPr>
          <a:xfrm>
            <a:off x="1346477" y="872519"/>
            <a:ext cx="2530510" cy="2719353"/>
            <a:chOff x="2193890" y="2570703"/>
            <a:chExt cx="1122066" cy="1205802"/>
          </a:xfrm>
        </p:grpSpPr>
        <p:sp>
          <p:nvSpPr>
            <p:cNvPr id="3" name="Freeform 7">
              <a:extLst>
                <a:ext uri="{FF2B5EF4-FFF2-40B4-BE49-F238E27FC236}">
                  <a16:creationId xmlns="" xmlns:a16="http://schemas.microsoft.com/office/drawing/2014/main" id="{A8D81C62-2F99-4BFB-A5FF-DCF45FE16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90" y="2738176"/>
              <a:ext cx="887604" cy="887604"/>
            </a:xfrm>
            <a:custGeom>
              <a:avLst/>
              <a:gdLst>
                <a:gd name="T0" fmla="*/ 125 w 279"/>
                <a:gd name="T1" fmla="*/ 273 h 281"/>
                <a:gd name="T2" fmla="*/ 146 w 279"/>
                <a:gd name="T3" fmla="*/ 275 h 281"/>
                <a:gd name="T4" fmla="*/ 166 w 279"/>
                <a:gd name="T5" fmla="*/ 231 h 281"/>
                <a:gd name="T6" fmla="*/ 166 w 279"/>
                <a:gd name="T7" fmla="*/ 218 h 281"/>
                <a:gd name="T8" fmla="*/ 197 w 279"/>
                <a:gd name="T9" fmla="*/ 188 h 281"/>
                <a:gd name="T10" fmla="*/ 207 w 279"/>
                <a:gd name="T11" fmla="*/ 190 h 281"/>
                <a:gd name="T12" fmla="*/ 213 w 279"/>
                <a:gd name="T13" fmla="*/ 227 h 281"/>
                <a:gd name="T14" fmla="*/ 210 w 279"/>
                <a:gd name="T15" fmla="*/ 246 h 281"/>
                <a:gd name="T16" fmla="*/ 197 w 279"/>
                <a:gd name="T17" fmla="*/ 265 h 281"/>
                <a:gd name="T18" fmla="*/ 196 w 279"/>
                <a:gd name="T19" fmla="*/ 269 h 281"/>
                <a:gd name="T20" fmla="*/ 210 w 279"/>
                <a:gd name="T21" fmla="*/ 255 h 281"/>
                <a:gd name="T22" fmla="*/ 228 w 279"/>
                <a:gd name="T23" fmla="*/ 228 h 281"/>
                <a:gd name="T24" fmla="*/ 227 w 279"/>
                <a:gd name="T25" fmla="*/ 227 h 281"/>
                <a:gd name="T26" fmla="*/ 224 w 279"/>
                <a:gd name="T27" fmla="*/ 191 h 281"/>
                <a:gd name="T28" fmla="*/ 236 w 279"/>
                <a:gd name="T29" fmla="*/ 187 h 281"/>
                <a:gd name="T30" fmla="*/ 237 w 279"/>
                <a:gd name="T31" fmla="*/ 191 h 281"/>
                <a:gd name="T32" fmla="*/ 254 w 279"/>
                <a:gd name="T33" fmla="*/ 202 h 281"/>
                <a:gd name="T34" fmla="*/ 267 w 279"/>
                <a:gd name="T35" fmla="*/ 204 h 281"/>
                <a:gd name="T36" fmla="*/ 263 w 279"/>
                <a:gd name="T37" fmla="*/ 216 h 281"/>
                <a:gd name="T38" fmla="*/ 256 w 279"/>
                <a:gd name="T39" fmla="*/ 224 h 281"/>
                <a:gd name="T40" fmla="*/ 254 w 279"/>
                <a:gd name="T41" fmla="*/ 229 h 281"/>
                <a:gd name="T42" fmla="*/ 259 w 279"/>
                <a:gd name="T43" fmla="*/ 230 h 281"/>
                <a:gd name="T44" fmla="*/ 268 w 279"/>
                <a:gd name="T45" fmla="*/ 222 h 281"/>
                <a:gd name="T46" fmla="*/ 272 w 279"/>
                <a:gd name="T47" fmla="*/ 209 h 281"/>
                <a:gd name="T48" fmla="*/ 274 w 279"/>
                <a:gd name="T49" fmla="*/ 205 h 281"/>
                <a:gd name="T50" fmla="*/ 278 w 279"/>
                <a:gd name="T51" fmla="*/ 197 h 281"/>
                <a:gd name="T52" fmla="*/ 271 w 279"/>
                <a:gd name="T53" fmla="*/ 190 h 281"/>
                <a:gd name="T54" fmla="*/ 261 w 279"/>
                <a:gd name="T55" fmla="*/ 188 h 281"/>
                <a:gd name="T56" fmla="*/ 253 w 279"/>
                <a:gd name="T57" fmla="*/ 188 h 281"/>
                <a:gd name="T58" fmla="*/ 256 w 279"/>
                <a:gd name="T59" fmla="*/ 170 h 281"/>
                <a:gd name="T60" fmla="*/ 258 w 279"/>
                <a:gd name="T61" fmla="*/ 123 h 281"/>
                <a:gd name="T62" fmla="*/ 222 w 279"/>
                <a:gd name="T63" fmla="*/ 105 h 281"/>
                <a:gd name="T64" fmla="*/ 206 w 279"/>
                <a:gd name="T65" fmla="*/ 101 h 281"/>
                <a:gd name="T66" fmla="*/ 70 w 279"/>
                <a:gd name="T67" fmla="*/ 18 h 281"/>
                <a:gd name="T68" fmla="*/ 32 w 279"/>
                <a:gd name="T69" fmla="*/ 3 h 281"/>
                <a:gd name="T70" fmla="*/ 2 w 279"/>
                <a:gd name="T71" fmla="*/ 31 h 281"/>
                <a:gd name="T72" fmla="*/ 86 w 279"/>
                <a:gd name="T73" fmla="*/ 114 h 281"/>
                <a:gd name="T74" fmla="*/ 175 w 279"/>
                <a:gd name="T75" fmla="*/ 124 h 281"/>
                <a:gd name="T76" fmla="*/ 179 w 279"/>
                <a:gd name="T77" fmla="*/ 125 h 281"/>
                <a:gd name="T78" fmla="*/ 176 w 279"/>
                <a:gd name="T79" fmla="*/ 154 h 281"/>
                <a:gd name="T80" fmla="*/ 180 w 279"/>
                <a:gd name="T81" fmla="*/ 163 h 281"/>
                <a:gd name="T82" fmla="*/ 180 w 279"/>
                <a:gd name="T83" fmla="*/ 188 h 281"/>
                <a:gd name="T84" fmla="*/ 165 w 279"/>
                <a:gd name="T85" fmla="*/ 208 h 281"/>
                <a:gd name="T86" fmla="*/ 155 w 279"/>
                <a:gd name="T87" fmla="*/ 225 h 281"/>
                <a:gd name="T88" fmla="*/ 152 w 279"/>
                <a:gd name="T89" fmla="*/ 247 h 281"/>
                <a:gd name="T90" fmla="*/ 149 w 279"/>
                <a:gd name="T91" fmla="*/ 252 h 281"/>
                <a:gd name="T92" fmla="*/ 132 w 279"/>
                <a:gd name="T93" fmla="*/ 260 h 281"/>
                <a:gd name="T94" fmla="*/ 125 w 279"/>
                <a:gd name="T95" fmla="*/ 27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81">
                  <a:moveTo>
                    <a:pt x="125" y="273"/>
                  </a:moveTo>
                  <a:cubicBezTo>
                    <a:pt x="132" y="281"/>
                    <a:pt x="138" y="281"/>
                    <a:pt x="146" y="275"/>
                  </a:cubicBezTo>
                  <a:cubicBezTo>
                    <a:pt x="170" y="255"/>
                    <a:pt x="166" y="257"/>
                    <a:pt x="166" y="231"/>
                  </a:cubicBezTo>
                  <a:cubicBezTo>
                    <a:pt x="166" y="226"/>
                    <a:pt x="166" y="222"/>
                    <a:pt x="166" y="218"/>
                  </a:cubicBezTo>
                  <a:cubicBezTo>
                    <a:pt x="181" y="212"/>
                    <a:pt x="189" y="200"/>
                    <a:pt x="197" y="188"/>
                  </a:cubicBezTo>
                  <a:cubicBezTo>
                    <a:pt x="200" y="189"/>
                    <a:pt x="204" y="189"/>
                    <a:pt x="207" y="190"/>
                  </a:cubicBezTo>
                  <a:cubicBezTo>
                    <a:pt x="209" y="202"/>
                    <a:pt x="210" y="215"/>
                    <a:pt x="213" y="227"/>
                  </a:cubicBezTo>
                  <a:cubicBezTo>
                    <a:pt x="216" y="235"/>
                    <a:pt x="214" y="240"/>
                    <a:pt x="210" y="246"/>
                  </a:cubicBezTo>
                  <a:cubicBezTo>
                    <a:pt x="205" y="252"/>
                    <a:pt x="201" y="259"/>
                    <a:pt x="197" y="265"/>
                  </a:cubicBezTo>
                  <a:cubicBezTo>
                    <a:pt x="196" y="266"/>
                    <a:pt x="196" y="267"/>
                    <a:pt x="196" y="269"/>
                  </a:cubicBezTo>
                  <a:cubicBezTo>
                    <a:pt x="203" y="268"/>
                    <a:pt x="205" y="266"/>
                    <a:pt x="210" y="255"/>
                  </a:cubicBezTo>
                  <a:cubicBezTo>
                    <a:pt x="223" y="254"/>
                    <a:pt x="232" y="241"/>
                    <a:pt x="228" y="228"/>
                  </a:cubicBezTo>
                  <a:cubicBezTo>
                    <a:pt x="227" y="227"/>
                    <a:pt x="227" y="227"/>
                    <a:pt x="227" y="227"/>
                  </a:cubicBezTo>
                  <a:cubicBezTo>
                    <a:pt x="222" y="215"/>
                    <a:pt x="217" y="204"/>
                    <a:pt x="224" y="191"/>
                  </a:cubicBezTo>
                  <a:cubicBezTo>
                    <a:pt x="227" y="190"/>
                    <a:pt x="232" y="189"/>
                    <a:pt x="236" y="187"/>
                  </a:cubicBezTo>
                  <a:cubicBezTo>
                    <a:pt x="236" y="189"/>
                    <a:pt x="237" y="190"/>
                    <a:pt x="237" y="191"/>
                  </a:cubicBezTo>
                  <a:cubicBezTo>
                    <a:pt x="241" y="203"/>
                    <a:pt x="242" y="203"/>
                    <a:pt x="254" y="202"/>
                  </a:cubicBezTo>
                  <a:cubicBezTo>
                    <a:pt x="259" y="201"/>
                    <a:pt x="263" y="203"/>
                    <a:pt x="267" y="204"/>
                  </a:cubicBezTo>
                  <a:cubicBezTo>
                    <a:pt x="266" y="208"/>
                    <a:pt x="265" y="213"/>
                    <a:pt x="263" y="216"/>
                  </a:cubicBezTo>
                  <a:cubicBezTo>
                    <a:pt x="261" y="219"/>
                    <a:pt x="258" y="221"/>
                    <a:pt x="256" y="224"/>
                  </a:cubicBezTo>
                  <a:cubicBezTo>
                    <a:pt x="255" y="226"/>
                    <a:pt x="255" y="227"/>
                    <a:pt x="254" y="229"/>
                  </a:cubicBezTo>
                  <a:cubicBezTo>
                    <a:pt x="256" y="229"/>
                    <a:pt x="258" y="230"/>
                    <a:pt x="259" y="230"/>
                  </a:cubicBezTo>
                  <a:cubicBezTo>
                    <a:pt x="262" y="228"/>
                    <a:pt x="266" y="225"/>
                    <a:pt x="268" y="222"/>
                  </a:cubicBezTo>
                  <a:cubicBezTo>
                    <a:pt x="270" y="218"/>
                    <a:pt x="270" y="213"/>
                    <a:pt x="272" y="209"/>
                  </a:cubicBezTo>
                  <a:cubicBezTo>
                    <a:pt x="272" y="208"/>
                    <a:pt x="273" y="206"/>
                    <a:pt x="274" y="205"/>
                  </a:cubicBezTo>
                  <a:cubicBezTo>
                    <a:pt x="278" y="204"/>
                    <a:pt x="279" y="201"/>
                    <a:pt x="278" y="197"/>
                  </a:cubicBezTo>
                  <a:cubicBezTo>
                    <a:pt x="277" y="194"/>
                    <a:pt x="274" y="191"/>
                    <a:pt x="271" y="190"/>
                  </a:cubicBezTo>
                  <a:cubicBezTo>
                    <a:pt x="268" y="188"/>
                    <a:pt x="265" y="189"/>
                    <a:pt x="261" y="188"/>
                  </a:cubicBezTo>
                  <a:cubicBezTo>
                    <a:pt x="258" y="188"/>
                    <a:pt x="255" y="188"/>
                    <a:pt x="253" y="188"/>
                  </a:cubicBezTo>
                  <a:cubicBezTo>
                    <a:pt x="250" y="181"/>
                    <a:pt x="251" y="176"/>
                    <a:pt x="256" y="170"/>
                  </a:cubicBezTo>
                  <a:cubicBezTo>
                    <a:pt x="268" y="155"/>
                    <a:pt x="266" y="139"/>
                    <a:pt x="258" y="123"/>
                  </a:cubicBezTo>
                  <a:cubicBezTo>
                    <a:pt x="252" y="111"/>
                    <a:pt x="236" y="103"/>
                    <a:pt x="222" y="105"/>
                  </a:cubicBezTo>
                  <a:cubicBezTo>
                    <a:pt x="216" y="106"/>
                    <a:pt x="211" y="104"/>
                    <a:pt x="206" y="101"/>
                  </a:cubicBezTo>
                  <a:cubicBezTo>
                    <a:pt x="161" y="73"/>
                    <a:pt x="115" y="46"/>
                    <a:pt x="70" y="18"/>
                  </a:cubicBezTo>
                  <a:cubicBezTo>
                    <a:pt x="58" y="11"/>
                    <a:pt x="46" y="6"/>
                    <a:pt x="32" y="3"/>
                  </a:cubicBezTo>
                  <a:cubicBezTo>
                    <a:pt x="12" y="0"/>
                    <a:pt x="0" y="11"/>
                    <a:pt x="2" y="31"/>
                  </a:cubicBezTo>
                  <a:cubicBezTo>
                    <a:pt x="8" y="72"/>
                    <a:pt x="36" y="110"/>
                    <a:pt x="86" y="114"/>
                  </a:cubicBezTo>
                  <a:cubicBezTo>
                    <a:pt x="115" y="117"/>
                    <a:pt x="145" y="120"/>
                    <a:pt x="175" y="124"/>
                  </a:cubicBezTo>
                  <a:cubicBezTo>
                    <a:pt x="176" y="124"/>
                    <a:pt x="177" y="124"/>
                    <a:pt x="179" y="125"/>
                  </a:cubicBezTo>
                  <a:cubicBezTo>
                    <a:pt x="169" y="134"/>
                    <a:pt x="170" y="144"/>
                    <a:pt x="176" y="154"/>
                  </a:cubicBezTo>
                  <a:cubicBezTo>
                    <a:pt x="177" y="157"/>
                    <a:pt x="178" y="160"/>
                    <a:pt x="180" y="163"/>
                  </a:cubicBezTo>
                  <a:cubicBezTo>
                    <a:pt x="186" y="171"/>
                    <a:pt x="184" y="180"/>
                    <a:pt x="180" y="188"/>
                  </a:cubicBezTo>
                  <a:cubicBezTo>
                    <a:pt x="175" y="195"/>
                    <a:pt x="171" y="202"/>
                    <a:pt x="165" y="208"/>
                  </a:cubicBezTo>
                  <a:cubicBezTo>
                    <a:pt x="160" y="213"/>
                    <a:pt x="156" y="218"/>
                    <a:pt x="155" y="225"/>
                  </a:cubicBezTo>
                  <a:cubicBezTo>
                    <a:pt x="154" y="232"/>
                    <a:pt x="153" y="240"/>
                    <a:pt x="152" y="247"/>
                  </a:cubicBezTo>
                  <a:cubicBezTo>
                    <a:pt x="152" y="249"/>
                    <a:pt x="151" y="251"/>
                    <a:pt x="149" y="252"/>
                  </a:cubicBezTo>
                  <a:cubicBezTo>
                    <a:pt x="143" y="255"/>
                    <a:pt x="137" y="257"/>
                    <a:pt x="132" y="260"/>
                  </a:cubicBezTo>
                  <a:cubicBezTo>
                    <a:pt x="126" y="263"/>
                    <a:pt x="123" y="267"/>
                    <a:pt x="125" y="273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8">
              <a:extLst>
                <a:ext uri="{FF2B5EF4-FFF2-40B4-BE49-F238E27FC236}">
                  <a16:creationId xmlns="" xmlns:a16="http://schemas.microsoft.com/office/drawing/2014/main" id="{1CCA7580-AA4E-40F0-AF8A-3A0D0BFBB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78" y="2570703"/>
              <a:ext cx="460549" cy="477297"/>
            </a:xfrm>
            <a:custGeom>
              <a:avLst/>
              <a:gdLst>
                <a:gd name="T0" fmla="*/ 145 w 145"/>
                <a:gd name="T1" fmla="*/ 148 h 149"/>
                <a:gd name="T2" fmla="*/ 141 w 145"/>
                <a:gd name="T3" fmla="*/ 137 h 149"/>
                <a:gd name="T4" fmla="*/ 73 w 145"/>
                <a:gd name="T5" fmla="*/ 38 h 149"/>
                <a:gd name="T6" fmla="*/ 39 w 145"/>
                <a:gd name="T7" fmla="*/ 8 h 149"/>
                <a:gd name="T8" fmla="*/ 21 w 145"/>
                <a:gd name="T9" fmla="*/ 2 h 149"/>
                <a:gd name="T10" fmla="*/ 1 w 145"/>
                <a:gd name="T11" fmla="*/ 21 h 149"/>
                <a:gd name="T12" fmla="*/ 2 w 145"/>
                <a:gd name="T13" fmla="*/ 59 h 149"/>
                <a:gd name="T14" fmla="*/ 11 w 145"/>
                <a:gd name="T15" fmla="*/ 70 h 149"/>
                <a:gd name="T16" fmla="*/ 139 w 145"/>
                <a:gd name="T17" fmla="*/ 147 h 149"/>
                <a:gd name="T18" fmla="*/ 143 w 145"/>
                <a:gd name="T19" fmla="*/ 149 h 149"/>
                <a:gd name="T20" fmla="*/ 145 w 145"/>
                <a:gd name="T21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49">
                  <a:moveTo>
                    <a:pt x="145" y="148"/>
                  </a:moveTo>
                  <a:cubicBezTo>
                    <a:pt x="143" y="144"/>
                    <a:pt x="143" y="140"/>
                    <a:pt x="141" y="137"/>
                  </a:cubicBezTo>
                  <a:cubicBezTo>
                    <a:pt x="118" y="104"/>
                    <a:pt x="96" y="71"/>
                    <a:pt x="73" y="38"/>
                  </a:cubicBezTo>
                  <a:cubicBezTo>
                    <a:pt x="64" y="26"/>
                    <a:pt x="53" y="15"/>
                    <a:pt x="39" y="8"/>
                  </a:cubicBezTo>
                  <a:cubicBezTo>
                    <a:pt x="34" y="5"/>
                    <a:pt x="28" y="3"/>
                    <a:pt x="21" y="2"/>
                  </a:cubicBezTo>
                  <a:cubicBezTo>
                    <a:pt x="11" y="0"/>
                    <a:pt x="2" y="7"/>
                    <a:pt x="1" y="21"/>
                  </a:cubicBezTo>
                  <a:cubicBezTo>
                    <a:pt x="0" y="33"/>
                    <a:pt x="1" y="46"/>
                    <a:pt x="2" y="59"/>
                  </a:cubicBezTo>
                  <a:cubicBezTo>
                    <a:pt x="3" y="63"/>
                    <a:pt x="7" y="67"/>
                    <a:pt x="11" y="70"/>
                  </a:cubicBezTo>
                  <a:cubicBezTo>
                    <a:pt x="53" y="96"/>
                    <a:pt x="96" y="121"/>
                    <a:pt x="139" y="147"/>
                  </a:cubicBezTo>
                  <a:cubicBezTo>
                    <a:pt x="140" y="148"/>
                    <a:pt x="142" y="149"/>
                    <a:pt x="143" y="149"/>
                  </a:cubicBezTo>
                  <a:cubicBezTo>
                    <a:pt x="144" y="149"/>
                    <a:pt x="144" y="148"/>
                    <a:pt x="145" y="148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9">
              <a:extLst>
                <a:ext uri="{FF2B5EF4-FFF2-40B4-BE49-F238E27FC236}">
                  <a16:creationId xmlns="" xmlns:a16="http://schemas.microsoft.com/office/drawing/2014/main" id="{850787E6-0393-4FF2-92CC-624A4AA1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879" y="3039626"/>
              <a:ext cx="293077" cy="284703"/>
            </a:xfrm>
            <a:custGeom>
              <a:avLst/>
              <a:gdLst>
                <a:gd name="T0" fmla="*/ 50 w 91"/>
                <a:gd name="T1" fmla="*/ 20 h 89"/>
                <a:gd name="T2" fmla="*/ 52 w 91"/>
                <a:gd name="T3" fmla="*/ 9 h 89"/>
                <a:gd name="T4" fmla="*/ 68 w 91"/>
                <a:gd name="T5" fmla="*/ 5 h 89"/>
                <a:gd name="T6" fmla="*/ 77 w 91"/>
                <a:gd name="T7" fmla="*/ 9 h 89"/>
                <a:gd name="T8" fmla="*/ 83 w 91"/>
                <a:gd name="T9" fmla="*/ 5 h 89"/>
                <a:gd name="T10" fmla="*/ 82 w 91"/>
                <a:gd name="T11" fmla="*/ 1 h 89"/>
                <a:gd name="T12" fmla="*/ 78 w 91"/>
                <a:gd name="T13" fmla="*/ 0 h 89"/>
                <a:gd name="T14" fmla="*/ 65 w 91"/>
                <a:gd name="T15" fmla="*/ 1 h 89"/>
                <a:gd name="T16" fmla="*/ 49 w 91"/>
                <a:gd name="T17" fmla="*/ 7 h 89"/>
                <a:gd name="T18" fmla="*/ 39 w 91"/>
                <a:gd name="T19" fmla="*/ 8 h 89"/>
                <a:gd name="T20" fmla="*/ 13 w 91"/>
                <a:gd name="T21" fmla="*/ 4 h 89"/>
                <a:gd name="T22" fmla="*/ 2 w 91"/>
                <a:gd name="T23" fmla="*/ 23 h 89"/>
                <a:gd name="T24" fmla="*/ 29 w 91"/>
                <a:gd name="T25" fmla="*/ 80 h 89"/>
                <a:gd name="T26" fmla="*/ 48 w 91"/>
                <a:gd name="T27" fmla="*/ 78 h 89"/>
                <a:gd name="T28" fmla="*/ 53 w 91"/>
                <a:gd name="T29" fmla="*/ 31 h 89"/>
                <a:gd name="T30" fmla="*/ 57 w 91"/>
                <a:gd name="T31" fmla="*/ 19 h 89"/>
                <a:gd name="T32" fmla="*/ 72 w 91"/>
                <a:gd name="T33" fmla="*/ 20 h 89"/>
                <a:gd name="T34" fmla="*/ 80 w 91"/>
                <a:gd name="T35" fmla="*/ 29 h 89"/>
                <a:gd name="T36" fmla="*/ 88 w 91"/>
                <a:gd name="T37" fmla="*/ 32 h 89"/>
                <a:gd name="T38" fmla="*/ 91 w 91"/>
                <a:gd name="T39" fmla="*/ 28 h 89"/>
                <a:gd name="T40" fmla="*/ 85 w 91"/>
                <a:gd name="T41" fmla="*/ 22 h 89"/>
                <a:gd name="T42" fmla="*/ 70 w 91"/>
                <a:gd name="T43" fmla="*/ 15 h 89"/>
                <a:gd name="T44" fmla="*/ 59 w 91"/>
                <a:gd name="T45" fmla="*/ 15 h 89"/>
                <a:gd name="T46" fmla="*/ 50 w 91"/>
                <a:gd name="T47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9">
                  <a:moveTo>
                    <a:pt x="50" y="20"/>
                  </a:moveTo>
                  <a:cubicBezTo>
                    <a:pt x="46" y="15"/>
                    <a:pt x="49" y="12"/>
                    <a:pt x="52" y="9"/>
                  </a:cubicBezTo>
                  <a:cubicBezTo>
                    <a:pt x="56" y="5"/>
                    <a:pt x="61" y="2"/>
                    <a:pt x="68" y="5"/>
                  </a:cubicBezTo>
                  <a:cubicBezTo>
                    <a:pt x="71" y="6"/>
                    <a:pt x="74" y="8"/>
                    <a:pt x="77" y="9"/>
                  </a:cubicBezTo>
                  <a:cubicBezTo>
                    <a:pt x="79" y="9"/>
                    <a:pt x="81" y="7"/>
                    <a:pt x="83" y="5"/>
                  </a:cubicBezTo>
                  <a:cubicBezTo>
                    <a:pt x="83" y="5"/>
                    <a:pt x="83" y="2"/>
                    <a:pt x="82" y="1"/>
                  </a:cubicBezTo>
                  <a:cubicBezTo>
                    <a:pt x="82" y="0"/>
                    <a:pt x="80" y="0"/>
                    <a:pt x="78" y="0"/>
                  </a:cubicBezTo>
                  <a:cubicBezTo>
                    <a:pt x="74" y="0"/>
                    <a:pt x="69" y="1"/>
                    <a:pt x="65" y="1"/>
                  </a:cubicBezTo>
                  <a:cubicBezTo>
                    <a:pt x="59" y="0"/>
                    <a:pt x="53" y="2"/>
                    <a:pt x="49" y="7"/>
                  </a:cubicBezTo>
                  <a:cubicBezTo>
                    <a:pt x="46" y="11"/>
                    <a:pt x="43" y="11"/>
                    <a:pt x="39" y="8"/>
                  </a:cubicBezTo>
                  <a:cubicBezTo>
                    <a:pt x="31" y="2"/>
                    <a:pt x="22" y="2"/>
                    <a:pt x="13" y="4"/>
                  </a:cubicBezTo>
                  <a:cubicBezTo>
                    <a:pt x="4" y="6"/>
                    <a:pt x="0" y="13"/>
                    <a:pt x="2" y="23"/>
                  </a:cubicBezTo>
                  <a:cubicBezTo>
                    <a:pt x="7" y="44"/>
                    <a:pt x="16" y="63"/>
                    <a:pt x="29" y="80"/>
                  </a:cubicBezTo>
                  <a:cubicBezTo>
                    <a:pt x="36" y="89"/>
                    <a:pt x="43" y="88"/>
                    <a:pt x="48" y="78"/>
                  </a:cubicBezTo>
                  <a:cubicBezTo>
                    <a:pt x="55" y="63"/>
                    <a:pt x="56" y="47"/>
                    <a:pt x="53" y="31"/>
                  </a:cubicBezTo>
                  <a:cubicBezTo>
                    <a:pt x="52" y="26"/>
                    <a:pt x="51" y="22"/>
                    <a:pt x="57" y="19"/>
                  </a:cubicBezTo>
                  <a:cubicBezTo>
                    <a:pt x="62" y="16"/>
                    <a:pt x="67" y="16"/>
                    <a:pt x="72" y="20"/>
                  </a:cubicBezTo>
                  <a:cubicBezTo>
                    <a:pt x="75" y="22"/>
                    <a:pt x="77" y="26"/>
                    <a:pt x="80" y="29"/>
                  </a:cubicBezTo>
                  <a:cubicBezTo>
                    <a:pt x="82" y="31"/>
                    <a:pt x="85" y="32"/>
                    <a:pt x="88" y="32"/>
                  </a:cubicBezTo>
                  <a:cubicBezTo>
                    <a:pt x="89" y="32"/>
                    <a:pt x="91" y="29"/>
                    <a:pt x="91" y="28"/>
                  </a:cubicBezTo>
                  <a:cubicBezTo>
                    <a:pt x="89" y="26"/>
                    <a:pt x="87" y="23"/>
                    <a:pt x="85" y="22"/>
                  </a:cubicBezTo>
                  <a:cubicBezTo>
                    <a:pt x="80" y="19"/>
                    <a:pt x="75" y="17"/>
                    <a:pt x="70" y="15"/>
                  </a:cubicBezTo>
                  <a:cubicBezTo>
                    <a:pt x="66" y="14"/>
                    <a:pt x="62" y="14"/>
                    <a:pt x="59" y="15"/>
                  </a:cubicBezTo>
                  <a:cubicBezTo>
                    <a:pt x="56" y="16"/>
                    <a:pt x="53" y="18"/>
                    <a:pt x="50" y="2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10">
              <a:extLst>
                <a:ext uri="{FF2B5EF4-FFF2-40B4-BE49-F238E27FC236}">
                  <a16:creationId xmlns="" xmlns:a16="http://schemas.microsoft.com/office/drawing/2014/main" id="{C56CDAFE-4995-42EA-BC68-1104E4D2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362" y="3190352"/>
              <a:ext cx="259582" cy="276330"/>
            </a:xfrm>
            <a:custGeom>
              <a:avLst/>
              <a:gdLst>
                <a:gd name="T0" fmla="*/ 82 w 82"/>
                <a:gd name="T1" fmla="*/ 68 h 86"/>
                <a:gd name="T2" fmla="*/ 25 w 82"/>
                <a:gd name="T3" fmla="*/ 0 h 86"/>
                <a:gd name="T4" fmla="*/ 5 w 82"/>
                <a:gd name="T5" fmla="*/ 17 h 86"/>
                <a:gd name="T6" fmla="*/ 3 w 82"/>
                <a:gd name="T7" fmla="*/ 34 h 86"/>
                <a:gd name="T8" fmla="*/ 51 w 82"/>
                <a:gd name="T9" fmla="*/ 82 h 86"/>
                <a:gd name="T10" fmla="*/ 73 w 82"/>
                <a:gd name="T11" fmla="*/ 78 h 86"/>
                <a:gd name="T12" fmla="*/ 82 w 82"/>
                <a:gd name="T1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6">
                  <a:moveTo>
                    <a:pt x="82" y="68"/>
                  </a:moveTo>
                  <a:cubicBezTo>
                    <a:pt x="58" y="49"/>
                    <a:pt x="39" y="28"/>
                    <a:pt x="25" y="0"/>
                  </a:cubicBezTo>
                  <a:cubicBezTo>
                    <a:pt x="18" y="6"/>
                    <a:pt x="11" y="11"/>
                    <a:pt x="5" y="17"/>
                  </a:cubicBezTo>
                  <a:cubicBezTo>
                    <a:pt x="0" y="22"/>
                    <a:pt x="0" y="28"/>
                    <a:pt x="3" y="34"/>
                  </a:cubicBezTo>
                  <a:cubicBezTo>
                    <a:pt x="14" y="55"/>
                    <a:pt x="31" y="70"/>
                    <a:pt x="51" y="82"/>
                  </a:cubicBezTo>
                  <a:cubicBezTo>
                    <a:pt x="58" y="86"/>
                    <a:pt x="67" y="84"/>
                    <a:pt x="73" y="78"/>
                  </a:cubicBezTo>
                  <a:cubicBezTo>
                    <a:pt x="76" y="75"/>
                    <a:pt x="79" y="71"/>
                    <a:pt x="82" y="68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1">
              <a:extLst>
                <a:ext uri="{FF2B5EF4-FFF2-40B4-BE49-F238E27FC236}">
                  <a16:creationId xmlns="" xmlns:a16="http://schemas.microsoft.com/office/drawing/2014/main" id="{AE9DF755-63CC-44A3-888B-F05875AF0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08" y="3123363"/>
              <a:ext cx="226088" cy="226088"/>
            </a:xfrm>
            <a:custGeom>
              <a:avLst/>
              <a:gdLst>
                <a:gd name="T0" fmla="*/ 20 w 71"/>
                <a:gd name="T1" fmla="*/ 0 h 72"/>
                <a:gd name="T2" fmla="*/ 10 w 71"/>
                <a:gd name="T3" fmla="*/ 2 h 72"/>
                <a:gd name="T4" fmla="*/ 3 w 71"/>
                <a:gd name="T5" fmla="*/ 18 h 72"/>
                <a:gd name="T6" fmla="*/ 41 w 71"/>
                <a:gd name="T7" fmla="*/ 65 h 72"/>
                <a:gd name="T8" fmla="*/ 48 w 71"/>
                <a:gd name="T9" fmla="*/ 69 h 72"/>
                <a:gd name="T10" fmla="*/ 66 w 71"/>
                <a:gd name="T11" fmla="*/ 68 h 72"/>
                <a:gd name="T12" fmla="*/ 70 w 71"/>
                <a:gd name="T13" fmla="*/ 51 h 72"/>
                <a:gd name="T14" fmla="*/ 34 w 71"/>
                <a:gd name="T15" fmla="*/ 5 h 72"/>
                <a:gd name="T16" fmla="*/ 20 w 7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2">
                  <a:moveTo>
                    <a:pt x="20" y="0"/>
                  </a:moveTo>
                  <a:cubicBezTo>
                    <a:pt x="16" y="1"/>
                    <a:pt x="13" y="1"/>
                    <a:pt x="10" y="2"/>
                  </a:cubicBezTo>
                  <a:cubicBezTo>
                    <a:pt x="2" y="5"/>
                    <a:pt x="0" y="10"/>
                    <a:pt x="3" y="18"/>
                  </a:cubicBezTo>
                  <a:cubicBezTo>
                    <a:pt x="13" y="36"/>
                    <a:pt x="24" y="52"/>
                    <a:pt x="41" y="65"/>
                  </a:cubicBezTo>
                  <a:cubicBezTo>
                    <a:pt x="43" y="66"/>
                    <a:pt x="46" y="68"/>
                    <a:pt x="48" y="69"/>
                  </a:cubicBezTo>
                  <a:cubicBezTo>
                    <a:pt x="54" y="71"/>
                    <a:pt x="61" y="72"/>
                    <a:pt x="66" y="68"/>
                  </a:cubicBezTo>
                  <a:cubicBezTo>
                    <a:pt x="71" y="63"/>
                    <a:pt x="71" y="57"/>
                    <a:pt x="70" y="51"/>
                  </a:cubicBezTo>
                  <a:cubicBezTo>
                    <a:pt x="65" y="31"/>
                    <a:pt x="53" y="15"/>
                    <a:pt x="34" y="5"/>
                  </a:cubicBezTo>
                  <a:cubicBezTo>
                    <a:pt x="30" y="2"/>
                    <a:pt x="24" y="1"/>
                    <a:pt x="20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2">
              <a:extLst>
                <a:ext uri="{FF2B5EF4-FFF2-40B4-BE49-F238E27FC236}">
                  <a16:creationId xmlns="" xmlns:a16="http://schemas.microsoft.com/office/drawing/2014/main" id="{704FFAB9-8BFA-4425-8565-C84F6F17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472" y="3148484"/>
              <a:ext cx="242835" cy="251209"/>
            </a:xfrm>
            <a:custGeom>
              <a:avLst/>
              <a:gdLst>
                <a:gd name="T0" fmla="*/ 77 w 77"/>
                <a:gd name="T1" fmla="*/ 66 h 81"/>
                <a:gd name="T2" fmla="*/ 28 w 77"/>
                <a:gd name="T3" fmla="*/ 11 h 81"/>
                <a:gd name="T4" fmla="*/ 10 w 77"/>
                <a:gd name="T5" fmla="*/ 5 h 81"/>
                <a:gd name="T6" fmla="*/ 4 w 77"/>
                <a:gd name="T7" fmla="*/ 22 h 81"/>
                <a:gd name="T8" fmla="*/ 54 w 77"/>
                <a:gd name="T9" fmla="*/ 79 h 81"/>
                <a:gd name="T10" fmla="*/ 61 w 77"/>
                <a:gd name="T11" fmla="*/ 81 h 81"/>
                <a:gd name="T12" fmla="*/ 77 w 77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1">
                  <a:moveTo>
                    <a:pt x="77" y="66"/>
                  </a:moveTo>
                  <a:cubicBezTo>
                    <a:pt x="53" y="54"/>
                    <a:pt x="39" y="35"/>
                    <a:pt x="28" y="11"/>
                  </a:cubicBezTo>
                  <a:cubicBezTo>
                    <a:pt x="24" y="2"/>
                    <a:pt x="18" y="0"/>
                    <a:pt x="10" y="5"/>
                  </a:cubicBezTo>
                  <a:cubicBezTo>
                    <a:pt x="2" y="9"/>
                    <a:pt x="0" y="14"/>
                    <a:pt x="4" y="22"/>
                  </a:cubicBezTo>
                  <a:cubicBezTo>
                    <a:pt x="16" y="45"/>
                    <a:pt x="33" y="64"/>
                    <a:pt x="54" y="79"/>
                  </a:cubicBezTo>
                  <a:cubicBezTo>
                    <a:pt x="56" y="81"/>
                    <a:pt x="59" y="81"/>
                    <a:pt x="61" y="81"/>
                  </a:cubicBezTo>
                  <a:cubicBezTo>
                    <a:pt x="69" y="79"/>
                    <a:pt x="75" y="75"/>
                    <a:pt x="77" y="66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CFD85C30-D600-4248-BCA6-A8B74F4FC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3282462"/>
              <a:ext cx="217714" cy="200967"/>
            </a:xfrm>
            <a:custGeom>
              <a:avLst/>
              <a:gdLst>
                <a:gd name="T0" fmla="*/ 70 w 70"/>
                <a:gd name="T1" fmla="*/ 57 h 63"/>
                <a:gd name="T2" fmla="*/ 46 w 70"/>
                <a:gd name="T3" fmla="*/ 38 h 63"/>
                <a:gd name="T4" fmla="*/ 20 w 70"/>
                <a:gd name="T5" fmla="*/ 4 h 63"/>
                <a:gd name="T6" fmla="*/ 13 w 70"/>
                <a:gd name="T7" fmla="*/ 2 h 63"/>
                <a:gd name="T8" fmla="*/ 0 w 70"/>
                <a:gd name="T9" fmla="*/ 27 h 63"/>
                <a:gd name="T10" fmla="*/ 2 w 70"/>
                <a:gd name="T11" fmla="*/ 31 h 63"/>
                <a:gd name="T12" fmla="*/ 39 w 70"/>
                <a:gd name="T13" fmla="*/ 59 h 63"/>
                <a:gd name="T14" fmla="*/ 70 w 70"/>
                <a:gd name="T15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3">
                  <a:moveTo>
                    <a:pt x="70" y="57"/>
                  </a:moveTo>
                  <a:cubicBezTo>
                    <a:pt x="62" y="50"/>
                    <a:pt x="53" y="44"/>
                    <a:pt x="46" y="38"/>
                  </a:cubicBezTo>
                  <a:cubicBezTo>
                    <a:pt x="35" y="28"/>
                    <a:pt x="26" y="18"/>
                    <a:pt x="20" y="4"/>
                  </a:cubicBezTo>
                  <a:cubicBezTo>
                    <a:pt x="18" y="0"/>
                    <a:pt x="16" y="0"/>
                    <a:pt x="13" y="2"/>
                  </a:cubicBezTo>
                  <a:cubicBezTo>
                    <a:pt x="5" y="9"/>
                    <a:pt x="3" y="18"/>
                    <a:pt x="0" y="27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12" y="43"/>
                    <a:pt x="24" y="53"/>
                    <a:pt x="39" y="59"/>
                  </a:cubicBezTo>
                  <a:cubicBezTo>
                    <a:pt x="49" y="63"/>
                    <a:pt x="60" y="63"/>
                    <a:pt x="70" y="5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00D95C56-4490-4416-A131-97890EA2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626" y="3382945"/>
              <a:ext cx="184220" cy="167473"/>
            </a:xfrm>
            <a:custGeom>
              <a:avLst/>
              <a:gdLst>
                <a:gd name="T0" fmla="*/ 58 w 58"/>
                <a:gd name="T1" fmla="*/ 34 h 53"/>
                <a:gd name="T2" fmla="*/ 5 w 58"/>
                <a:gd name="T3" fmla="*/ 0 h 53"/>
                <a:gd name="T4" fmla="*/ 4 w 58"/>
                <a:gd name="T5" fmla="*/ 42 h 53"/>
                <a:gd name="T6" fmla="*/ 19 w 58"/>
                <a:gd name="T7" fmla="*/ 53 h 53"/>
                <a:gd name="T8" fmla="*/ 51 w 58"/>
                <a:gd name="T9" fmla="*/ 42 h 53"/>
                <a:gd name="T10" fmla="*/ 58 w 58"/>
                <a:gd name="T1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3">
                  <a:moveTo>
                    <a:pt x="58" y="34"/>
                  </a:moveTo>
                  <a:cubicBezTo>
                    <a:pt x="36" y="30"/>
                    <a:pt x="19" y="18"/>
                    <a:pt x="5" y="0"/>
                  </a:cubicBezTo>
                  <a:cubicBezTo>
                    <a:pt x="2" y="15"/>
                    <a:pt x="0" y="29"/>
                    <a:pt x="4" y="42"/>
                  </a:cubicBezTo>
                  <a:cubicBezTo>
                    <a:pt x="6" y="49"/>
                    <a:pt x="11" y="53"/>
                    <a:pt x="19" y="53"/>
                  </a:cubicBezTo>
                  <a:cubicBezTo>
                    <a:pt x="31" y="53"/>
                    <a:pt x="42" y="49"/>
                    <a:pt x="51" y="42"/>
                  </a:cubicBezTo>
                  <a:cubicBezTo>
                    <a:pt x="54" y="40"/>
                    <a:pt x="55" y="37"/>
                    <a:pt x="58" y="34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B23ABD73-2514-4E20-A67B-981E7F03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29" y="3600659"/>
              <a:ext cx="33495" cy="83736"/>
            </a:xfrm>
            <a:custGeom>
              <a:avLst/>
              <a:gdLst>
                <a:gd name="T0" fmla="*/ 11 w 12"/>
                <a:gd name="T1" fmla="*/ 0 h 25"/>
                <a:gd name="T2" fmla="*/ 8 w 12"/>
                <a:gd name="T3" fmla="*/ 1 h 25"/>
                <a:gd name="T4" fmla="*/ 3 w 12"/>
                <a:gd name="T5" fmla="*/ 25 h 25"/>
                <a:gd name="T6" fmla="*/ 11 w 12"/>
                <a:gd name="T7" fmla="*/ 0 h 25"/>
                <a:gd name="T8" fmla="*/ 11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3" y="4"/>
                    <a:pt x="0" y="19"/>
                    <a:pt x="3" y="25"/>
                  </a:cubicBezTo>
                  <a:cubicBezTo>
                    <a:pt x="9" y="17"/>
                    <a:pt x="12" y="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6">
              <a:extLst>
                <a:ext uri="{FF2B5EF4-FFF2-40B4-BE49-F238E27FC236}">
                  <a16:creationId xmlns="" xmlns:a16="http://schemas.microsoft.com/office/drawing/2014/main" id="{39A81F32-F5AA-4740-A23C-B58009B00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373" y="3550418"/>
              <a:ext cx="41868" cy="41868"/>
            </a:xfrm>
            <a:custGeom>
              <a:avLst/>
              <a:gdLst>
                <a:gd name="T0" fmla="*/ 1 w 13"/>
                <a:gd name="T1" fmla="*/ 12 h 12"/>
                <a:gd name="T2" fmla="*/ 13 w 13"/>
                <a:gd name="T3" fmla="*/ 3 h 12"/>
                <a:gd name="T4" fmla="*/ 0 w 13"/>
                <a:gd name="T5" fmla="*/ 0 h 12"/>
                <a:gd name="T6" fmla="*/ 1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cubicBezTo>
                    <a:pt x="5" y="9"/>
                    <a:pt x="9" y="6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7">
              <a:extLst>
                <a:ext uri="{FF2B5EF4-FFF2-40B4-BE49-F238E27FC236}">
                  <a16:creationId xmlns="" xmlns:a16="http://schemas.microsoft.com/office/drawing/2014/main" id="{86BEB6D1-53C3-4FAE-84E6-CB5611EF5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571" y="3466681"/>
              <a:ext cx="309824" cy="309824"/>
            </a:xfrm>
            <a:custGeom>
              <a:avLst/>
              <a:gdLst>
                <a:gd name="T0" fmla="*/ 37 w 37"/>
                <a:gd name="T1" fmla="*/ 23 h 37"/>
                <a:gd name="T2" fmla="*/ 23 w 37"/>
                <a:gd name="T3" fmla="*/ 37 h 37"/>
                <a:gd name="T4" fmla="*/ 6 w 37"/>
                <a:gd name="T5" fmla="*/ 32 h 37"/>
                <a:gd name="T6" fmla="*/ 0 w 37"/>
                <a:gd name="T7" fmla="*/ 14 h 37"/>
                <a:gd name="T8" fmla="*/ 14 w 37"/>
                <a:gd name="T9" fmla="*/ 0 h 37"/>
                <a:gd name="T10" fmla="*/ 31 w 37"/>
                <a:gd name="T11" fmla="*/ 6 h 37"/>
                <a:gd name="T12" fmla="*/ 37 w 37"/>
                <a:gd name="T1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37" y="23"/>
                  </a:moveTo>
                  <a:lnTo>
                    <a:pt x="23" y="37"/>
                  </a:lnTo>
                  <a:lnTo>
                    <a:pt x="6" y="3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31" y="6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="" xmlns:a16="http://schemas.microsoft.com/office/drawing/2014/main" id="{9966089B-1F24-43BF-A82E-22B265F7800C}"/>
              </a:ext>
            </a:extLst>
          </p:cNvPr>
          <p:cNvGrpSpPr/>
          <p:nvPr/>
        </p:nvGrpSpPr>
        <p:grpSpPr>
          <a:xfrm>
            <a:off x="1288699" y="3879884"/>
            <a:ext cx="1699847" cy="2352989"/>
            <a:chOff x="1398395" y="4010967"/>
            <a:chExt cx="1699847" cy="2352989"/>
          </a:xfrm>
          <a:solidFill>
            <a:srgbClr val="F8BA16"/>
          </a:solidFill>
        </p:grpSpPr>
        <p:sp>
          <p:nvSpPr>
            <p:cNvPr id="14" name="Freeform 18">
              <a:extLst>
                <a:ext uri="{FF2B5EF4-FFF2-40B4-BE49-F238E27FC236}">
                  <a16:creationId xmlns="" xmlns:a16="http://schemas.microsoft.com/office/drawing/2014/main" id="{F1901C9A-BE0E-4653-B821-080B5A13B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9">
              <a:extLst>
                <a:ext uri="{FF2B5EF4-FFF2-40B4-BE49-F238E27FC236}">
                  <a16:creationId xmlns="" xmlns:a16="http://schemas.microsoft.com/office/drawing/2014/main" id="{AF720CBF-F892-45BA-A674-33D5777D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0">
              <a:extLst>
                <a:ext uri="{FF2B5EF4-FFF2-40B4-BE49-F238E27FC236}">
                  <a16:creationId xmlns="" xmlns:a16="http://schemas.microsoft.com/office/drawing/2014/main" id="{525D63BE-C3C5-47FD-9F29-23E83A40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">
              <a:extLst>
                <a:ext uri="{FF2B5EF4-FFF2-40B4-BE49-F238E27FC236}">
                  <a16:creationId xmlns="" xmlns:a16="http://schemas.microsoft.com/office/drawing/2014/main" id="{28206F86-C8AE-4704-A919-D4E39FA0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2">
              <a:extLst>
                <a:ext uri="{FF2B5EF4-FFF2-40B4-BE49-F238E27FC236}">
                  <a16:creationId xmlns="" xmlns:a16="http://schemas.microsoft.com/office/drawing/2014/main" id="{371EF9BD-F3B7-4AC7-A814-E940C681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3">
              <a:extLst>
                <a:ext uri="{FF2B5EF4-FFF2-40B4-BE49-F238E27FC236}">
                  <a16:creationId xmlns="" xmlns:a16="http://schemas.microsoft.com/office/drawing/2014/main" id="{520E734E-9456-43D4-AB77-3F035AEA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4">
              <a:extLst>
                <a:ext uri="{FF2B5EF4-FFF2-40B4-BE49-F238E27FC236}">
                  <a16:creationId xmlns="" xmlns:a16="http://schemas.microsoft.com/office/drawing/2014/main" id="{E5EFC406-A041-4EE2-B3B4-F1084EC39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5">
              <a:extLst>
                <a:ext uri="{FF2B5EF4-FFF2-40B4-BE49-F238E27FC236}">
                  <a16:creationId xmlns="" xmlns:a16="http://schemas.microsoft.com/office/drawing/2014/main" id="{1429047A-0A2A-4553-BB23-DA5078A8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6">
              <a:extLst>
                <a:ext uri="{FF2B5EF4-FFF2-40B4-BE49-F238E27FC236}">
                  <a16:creationId xmlns="" xmlns:a16="http://schemas.microsoft.com/office/drawing/2014/main" id="{FEE40B38-1CF0-4FE6-8841-E1BC6A15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7">
              <a:extLst>
                <a:ext uri="{FF2B5EF4-FFF2-40B4-BE49-F238E27FC236}">
                  <a16:creationId xmlns="" xmlns:a16="http://schemas.microsoft.com/office/drawing/2014/main" id="{EA33FCC0-F542-48C7-84F4-6CC73C51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8">
              <a:extLst>
                <a:ext uri="{FF2B5EF4-FFF2-40B4-BE49-F238E27FC236}">
                  <a16:creationId xmlns="" xmlns:a16="http://schemas.microsoft.com/office/drawing/2014/main" id="{EB9ABCA4-063D-4674-958E-64B18A1C3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9">
              <a:extLst>
                <a:ext uri="{FF2B5EF4-FFF2-40B4-BE49-F238E27FC236}">
                  <a16:creationId xmlns="" xmlns:a16="http://schemas.microsoft.com/office/drawing/2014/main" id="{898452DB-6B56-4113-A73F-C6736CC8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0">
              <a:extLst>
                <a:ext uri="{FF2B5EF4-FFF2-40B4-BE49-F238E27FC236}">
                  <a16:creationId xmlns="" xmlns:a16="http://schemas.microsoft.com/office/drawing/2014/main" id="{274596EB-D9A8-454F-A72B-8F682493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1">
              <a:extLst>
                <a:ext uri="{FF2B5EF4-FFF2-40B4-BE49-F238E27FC236}">
                  <a16:creationId xmlns="" xmlns:a16="http://schemas.microsoft.com/office/drawing/2014/main" id="{6B3C8F48-19F0-434E-8960-164A1985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2">
              <a:extLst>
                <a:ext uri="{FF2B5EF4-FFF2-40B4-BE49-F238E27FC236}">
                  <a16:creationId xmlns="" xmlns:a16="http://schemas.microsoft.com/office/drawing/2014/main" id="{A99B37AC-4643-47D6-8FF8-B4EECA9C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3">
              <a:extLst>
                <a:ext uri="{FF2B5EF4-FFF2-40B4-BE49-F238E27FC236}">
                  <a16:creationId xmlns="" xmlns:a16="http://schemas.microsoft.com/office/drawing/2014/main" id="{94A40704-BDAD-4D86-B680-3889C036E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4">
              <a:extLst>
                <a:ext uri="{FF2B5EF4-FFF2-40B4-BE49-F238E27FC236}">
                  <a16:creationId xmlns="" xmlns:a16="http://schemas.microsoft.com/office/drawing/2014/main" id="{91018949-39C2-4605-A72C-E1443A55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EE07E156-D9A3-44FF-A32F-329083C6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E4ED9D51-B333-4B31-8A78-FF084943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7">
              <a:extLst>
                <a:ext uri="{FF2B5EF4-FFF2-40B4-BE49-F238E27FC236}">
                  <a16:creationId xmlns="" xmlns:a16="http://schemas.microsoft.com/office/drawing/2014/main" id="{B34A65D9-C7AB-45C1-931E-27E5CB404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8">
              <a:extLst>
                <a:ext uri="{FF2B5EF4-FFF2-40B4-BE49-F238E27FC236}">
                  <a16:creationId xmlns="" xmlns:a16="http://schemas.microsoft.com/office/drawing/2014/main" id="{35F7630B-2F3D-4937-BA1C-B4F01C18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9">
              <a:extLst>
                <a:ext uri="{FF2B5EF4-FFF2-40B4-BE49-F238E27FC236}">
                  <a16:creationId xmlns="" xmlns:a16="http://schemas.microsoft.com/office/drawing/2014/main" id="{85337699-8F60-4216-A9EC-3282A758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40">
              <a:extLst>
                <a:ext uri="{FF2B5EF4-FFF2-40B4-BE49-F238E27FC236}">
                  <a16:creationId xmlns="" xmlns:a16="http://schemas.microsoft.com/office/drawing/2014/main" id="{0AEEE394-A217-4454-8031-12571939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1">
              <a:extLst>
                <a:ext uri="{FF2B5EF4-FFF2-40B4-BE49-F238E27FC236}">
                  <a16:creationId xmlns="" xmlns:a16="http://schemas.microsoft.com/office/drawing/2014/main" id="{BB01B7C5-ED14-40DA-9E3A-22B7E7B0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2">
              <a:extLst>
                <a:ext uri="{FF2B5EF4-FFF2-40B4-BE49-F238E27FC236}">
                  <a16:creationId xmlns="" xmlns:a16="http://schemas.microsoft.com/office/drawing/2014/main" id="{103AA4EE-E83F-4B8D-BD6A-93DE1339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3">
              <a:extLst>
                <a:ext uri="{FF2B5EF4-FFF2-40B4-BE49-F238E27FC236}">
                  <a16:creationId xmlns="" xmlns:a16="http://schemas.microsoft.com/office/drawing/2014/main" id="{C5C0284C-36A5-4D88-BE08-FB53D5D89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4">
              <a:extLst>
                <a:ext uri="{FF2B5EF4-FFF2-40B4-BE49-F238E27FC236}">
                  <a16:creationId xmlns="" xmlns:a16="http://schemas.microsoft.com/office/drawing/2014/main" id="{5DDD3B7F-C85D-4C20-AF7E-6D4F137B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5">
              <a:extLst>
                <a:ext uri="{FF2B5EF4-FFF2-40B4-BE49-F238E27FC236}">
                  <a16:creationId xmlns="" xmlns:a16="http://schemas.microsoft.com/office/drawing/2014/main" id="{35E5EEC6-8FE3-4617-A72F-9B9645EA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6">
              <a:extLst>
                <a:ext uri="{FF2B5EF4-FFF2-40B4-BE49-F238E27FC236}">
                  <a16:creationId xmlns="" xmlns:a16="http://schemas.microsoft.com/office/drawing/2014/main" id="{93F1522E-C950-4F96-B65C-E06D8E21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7">
              <a:extLst>
                <a:ext uri="{FF2B5EF4-FFF2-40B4-BE49-F238E27FC236}">
                  <a16:creationId xmlns="" xmlns:a16="http://schemas.microsoft.com/office/drawing/2014/main" id="{0DB3E4E4-09DC-44EB-AAB9-B29DBBAD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8">
              <a:extLst>
                <a:ext uri="{FF2B5EF4-FFF2-40B4-BE49-F238E27FC236}">
                  <a16:creationId xmlns="" xmlns:a16="http://schemas.microsoft.com/office/drawing/2014/main" id="{17779074-9128-4772-9085-8F07E33FD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grpFill/>
            <a:ln w="3175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5" name="Freeform 49">
            <a:extLst>
              <a:ext uri="{FF2B5EF4-FFF2-40B4-BE49-F238E27FC236}">
                <a16:creationId xmlns="" xmlns:a16="http://schemas.microsoft.com/office/drawing/2014/main" id="{0611BE29-6923-404D-BB29-D521ED449C7F}"/>
              </a:ext>
            </a:extLst>
          </p:cNvPr>
          <p:cNvSpPr>
            <a:spLocks/>
          </p:cNvSpPr>
          <p:nvPr/>
        </p:nvSpPr>
        <p:spPr bwMode="auto">
          <a:xfrm>
            <a:off x="3629386" y="2543738"/>
            <a:ext cx="1523841" cy="569407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9" name="Grupo 78"/>
          <p:cNvGrpSpPr/>
          <p:nvPr/>
        </p:nvGrpSpPr>
        <p:grpSpPr>
          <a:xfrm>
            <a:off x="5234340" y="1808228"/>
            <a:ext cx="1564568" cy="1659653"/>
            <a:chOff x="8122416" y="669890"/>
            <a:chExt cx="3031252" cy="3215473"/>
          </a:xfrm>
        </p:grpSpPr>
        <p:sp>
          <p:nvSpPr>
            <p:cNvPr id="46" name="Freeform 50">
              <a:extLst>
                <a:ext uri="{FF2B5EF4-FFF2-40B4-BE49-F238E27FC236}">
                  <a16:creationId xmlns="" xmlns:a16="http://schemas.microsoft.com/office/drawing/2014/main" id="{174CB663-10D4-4980-9DA4-3F93BCFEB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108" y="1038330"/>
              <a:ext cx="485670" cy="519165"/>
            </a:xfrm>
            <a:custGeom>
              <a:avLst/>
              <a:gdLst>
                <a:gd name="T0" fmla="*/ 119 w 151"/>
                <a:gd name="T1" fmla="*/ 4 h 164"/>
                <a:gd name="T2" fmla="*/ 117 w 151"/>
                <a:gd name="T3" fmla="*/ 19 h 164"/>
                <a:gd name="T4" fmla="*/ 128 w 151"/>
                <a:gd name="T5" fmla="*/ 69 h 164"/>
                <a:gd name="T6" fmla="*/ 111 w 151"/>
                <a:gd name="T7" fmla="*/ 18 h 164"/>
                <a:gd name="T8" fmla="*/ 109 w 151"/>
                <a:gd name="T9" fmla="*/ 39 h 164"/>
                <a:gd name="T10" fmla="*/ 115 w 151"/>
                <a:gd name="T11" fmla="*/ 70 h 164"/>
                <a:gd name="T12" fmla="*/ 102 w 151"/>
                <a:gd name="T13" fmla="*/ 35 h 164"/>
                <a:gd name="T14" fmla="*/ 100 w 151"/>
                <a:gd name="T15" fmla="*/ 56 h 164"/>
                <a:gd name="T16" fmla="*/ 100 w 151"/>
                <a:gd name="T17" fmla="*/ 79 h 164"/>
                <a:gd name="T18" fmla="*/ 94 w 151"/>
                <a:gd name="T19" fmla="*/ 55 h 164"/>
                <a:gd name="T20" fmla="*/ 62 w 151"/>
                <a:gd name="T21" fmla="*/ 96 h 164"/>
                <a:gd name="T22" fmla="*/ 59 w 151"/>
                <a:gd name="T23" fmla="*/ 95 h 164"/>
                <a:gd name="T24" fmla="*/ 86 w 151"/>
                <a:gd name="T25" fmla="*/ 46 h 164"/>
                <a:gd name="T26" fmla="*/ 69 w 151"/>
                <a:gd name="T27" fmla="*/ 51 h 164"/>
                <a:gd name="T28" fmla="*/ 68 w 151"/>
                <a:gd name="T29" fmla="*/ 49 h 164"/>
                <a:gd name="T30" fmla="*/ 81 w 151"/>
                <a:gd name="T31" fmla="*/ 41 h 164"/>
                <a:gd name="T32" fmla="*/ 93 w 151"/>
                <a:gd name="T33" fmla="*/ 33 h 164"/>
                <a:gd name="T34" fmla="*/ 92 w 151"/>
                <a:gd name="T35" fmla="*/ 31 h 164"/>
                <a:gd name="T36" fmla="*/ 68 w 151"/>
                <a:gd name="T37" fmla="*/ 40 h 164"/>
                <a:gd name="T38" fmla="*/ 67 w 151"/>
                <a:gd name="T39" fmla="*/ 37 h 164"/>
                <a:gd name="T40" fmla="*/ 87 w 151"/>
                <a:gd name="T41" fmla="*/ 27 h 164"/>
                <a:gd name="T42" fmla="*/ 104 w 151"/>
                <a:gd name="T43" fmla="*/ 11 h 164"/>
                <a:gd name="T44" fmla="*/ 71 w 151"/>
                <a:gd name="T45" fmla="*/ 29 h 164"/>
                <a:gd name="T46" fmla="*/ 9 w 151"/>
                <a:gd name="T47" fmla="*/ 112 h 164"/>
                <a:gd name="T48" fmla="*/ 0 w 151"/>
                <a:gd name="T49" fmla="*/ 157 h 164"/>
                <a:gd name="T50" fmla="*/ 2 w 151"/>
                <a:gd name="T51" fmla="*/ 158 h 164"/>
                <a:gd name="T52" fmla="*/ 34 w 151"/>
                <a:gd name="T53" fmla="*/ 128 h 164"/>
                <a:gd name="T54" fmla="*/ 30 w 151"/>
                <a:gd name="T55" fmla="*/ 149 h 164"/>
                <a:gd name="T56" fmla="*/ 28 w 151"/>
                <a:gd name="T57" fmla="*/ 148 h 164"/>
                <a:gd name="T58" fmla="*/ 28 w 151"/>
                <a:gd name="T59" fmla="*/ 140 h 164"/>
                <a:gd name="T60" fmla="*/ 7 w 151"/>
                <a:gd name="T61" fmla="*/ 164 h 164"/>
                <a:gd name="T62" fmla="*/ 114 w 151"/>
                <a:gd name="T63" fmla="*/ 119 h 164"/>
                <a:gd name="T64" fmla="*/ 149 w 151"/>
                <a:gd name="T65" fmla="*/ 41 h 164"/>
                <a:gd name="T66" fmla="*/ 118 w 151"/>
                <a:gd name="T67" fmla="*/ 0 h 164"/>
                <a:gd name="T68" fmla="*/ 140 w 151"/>
                <a:gd name="T69" fmla="*/ 41 h 164"/>
                <a:gd name="T70" fmla="*/ 119 w 151"/>
                <a:gd name="T7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64">
                  <a:moveTo>
                    <a:pt x="119" y="4"/>
                  </a:moveTo>
                  <a:cubicBezTo>
                    <a:pt x="112" y="11"/>
                    <a:pt x="113" y="14"/>
                    <a:pt x="117" y="19"/>
                  </a:cubicBezTo>
                  <a:cubicBezTo>
                    <a:pt x="128" y="33"/>
                    <a:pt x="132" y="53"/>
                    <a:pt x="128" y="69"/>
                  </a:cubicBezTo>
                  <a:cubicBezTo>
                    <a:pt x="124" y="50"/>
                    <a:pt x="122" y="34"/>
                    <a:pt x="111" y="18"/>
                  </a:cubicBezTo>
                  <a:cubicBezTo>
                    <a:pt x="105" y="26"/>
                    <a:pt x="102" y="31"/>
                    <a:pt x="109" y="39"/>
                  </a:cubicBezTo>
                  <a:cubicBezTo>
                    <a:pt x="115" y="47"/>
                    <a:pt x="118" y="57"/>
                    <a:pt x="115" y="70"/>
                  </a:cubicBezTo>
                  <a:cubicBezTo>
                    <a:pt x="111" y="58"/>
                    <a:pt x="107" y="47"/>
                    <a:pt x="102" y="35"/>
                  </a:cubicBezTo>
                  <a:cubicBezTo>
                    <a:pt x="97" y="44"/>
                    <a:pt x="92" y="48"/>
                    <a:pt x="100" y="56"/>
                  </a:cubicBezTo>
                  <a:cubicBezTo>
                    <a:pt x="105" y="62"/>
                    <a:pt x="104" y="71"/>
                    <a:pt x="100" y="79"/>
                  </a:cubicBezTo>
                  <a:cubicBezTo>
                    <a:pt x="98" y="70"/>
                    <a:pt x="96" y="62"/>
                    <a:pt x="94" y="55"/>
                  </a:cubicBezTo>
                  <a:cubicBezTo>
                    <a:pt x="83" y="69"/>
                    <a:pt x="72" y="83"/>
                    <a:pt x="62" y="96"/>
                  </a:cubicBezTo>
                  <a:cubicBezTo>
                    <a:pt x="61" y="96"/>
                    <a:pt x="60" y="95"/>
                    <a:pt x="59" y="95"/>
                  </a:cubicBezTo>
                  <a:cubicBezTo>
                    <a:pt x="68" y="79"/>
                    <a:pt x="77" y="63"/>
                    <a:pt x="86" y="46"/>
                  </a:cubicBezTo>
                  <a:cubicBezTo>
                    <a:pt x="79" y="48"/>
                    <a:pt x="74" y="49"/>
                    <a:pt x="69" y="51"/>
                  </a:cubicBezTo>
                  <a:cubicBezTo>
                    <a:pt x="68" y="50"/>
                    <a:pt x="68" y="49"/>
                    <a:pt x="68" y="49"/>
                  </a:cubicBezTo>
                  <a:cubicBezTo>
                    <a:pt x="72" y="46"/>
                    <a:pt x="77" y="44"/>
                    <a:pt x="81" y="41"/>
                  </a:cubicBezTo>
                  <a:cubicBezTo>
                    <a:pt x="85" y="39"/>
                    <a:pt x="89" y="36"/>
                    <a:pt x="93" y="33"/>
                  </a:cubicBezTo>
                  <a:cubicBezTo>
                    <a:pt x="93" y="32"/>
                    <a:pt x="92" y="31"/>
                    <a:pt x="92" y="31"/>
                  </a:cubicBezTo>
                  <a:cubicBezTo>
                    <a:pt x="84" y="34"/>
                    <a:pt x="76" y="37"/>
                    <a:pt x="68" y="40"/>
                  </a:cubicBezTo>
                  <a:cubicBezTo>
                    <a:pt x="67" y="39"/>
                    <a:pt x="67" y="38"/>
                    <a:pt x="67" y="37"/>
                  </a:cubicBezTo>
                  <a:cubicBezTo>
                    <a:pt x="73" y="34"/>
                    <a:pt x="80" y="30"/>
                    <a:pt x="87" y="27"/>
                  </a:cubicBezTo>
                  <a:cubicBezTo>
                    <a:pt x="94" y="24"/>
                    <a:pt x="102" y="21"/>
                    <a:pt x="104" y="11"/>
                  </a:cubicBezTo>
                  <a:cubicBezTo>
                    <a:pt x="92" y="17"/>
                    <a:pt x="82" y="24"/>
                    <a:pt x="71" y="29"/>
                  </a:cubicBezTo>
                  <a:cubicBezTo>
                    <a:pt x="36" y="46"/>
                    <a:pt x="15" y="73"/>
                    <a:pt x="9" y="112"/>
                  </a:cubicBezTo>
                  <a:cubicBezTo>
                    <a:pt x="6" y="127"/>
                    <a:pt x="3" y="142"/>
                    <a:pt x="0" y="157"/>
                  </a:cubicBezTo>
                  <a:cubicBezTo>
                    <a:pt x="1" y="157"/>
                    <a:pt x="1" y="158"/>
                    <a:pt x="2" y="158"/>
                  </a:cubicBezTo>
                  <a:cubicBezTo>
                    <a:pt x="12" y="149"/>
                    <a:pt x="22" y="139"/>
                    <a:pt x="34" y="128"/>
                  </a:cubicBezTo>
                  <a:cubicBezTo>
                    <a:pt x="32" y="136"/>
                    <a:pt x="31" y="142"/>
                    <a:pt x="30" y="149"/>
                  </a:cubicBezTo>
                  <a:cubicBezTo>
                    <a:pt x="29" y="149"/>
                    <a:pt x="28" y="149"/>
                    <a:pt x="28" y="148"/>
                  </a:cubicBezTo>
                  <a:cubicBezTo>
                    <a:pt x="28" y="146"/>
                    <a:pt x="28" y="144"/>
                    <a:pt x="28" y="140"/>
                  </a:cubicBezTo>
                  <a:cubicBezTo>
                    <a:pt x="21" y="148"/>
                    <a:pt x="15" y="155"/>
                    <a:pt x="7" y="164"/>
                  </a:cubicBezTo>
                  <a:cubicBezTo>
                    <a:pt x="47" y="154"/>
                    <a:pt x="84" y="144"/>
                    <a:pt x="114" y="119"/>
                  </a:cubicBezTo>
                  <a:cubicBezTo>
                    <a:pt x="138" y="99"/>
                    <a:pt x="151" y="73"/>
                    <a:pt x="149" y="41"/>
                  </a:cubicBezTo>
                  <a:cubicBezTo>
                    <a:pt x="148" y="23"/>
                    <a:pt x="135" y="5"/>
                    <a:pt x="118" y="0"/>
                  </a:cubicBezTo>
                  <a:cubicBezTo>
                    <a:pt x="131" y="12"/>
                    <a:pt x="144" y="23"/>
                    <a:pt x="140" y="41"/>
                  </a:cubicBezTo>
                  <a:cubicBezTo>
                    <a:pt x="133" y="29"/>
                    <a:pt x="127" y="17"/>
                    <a:pt x="119" y="4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51">
              <a:extLst>
                <a:ext uri="{FF2B5EF4-FFF2-40B4-BE49-F238E27FC236}">
                  <a16:creationId xmlns="" xmlns:a16="http://schemas.microsoft.com/office/drawing/2014/main" id="{826D0913-AD5C-4026-A895-0067A9AC0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570" y="695011"/>
              <a:ext cx="1138813" cy="594527"/>
            </a:xfrm>
            <a:custGeom>
              <a:avLst/>
              <a:gdLst>
                <a:gd name="T0" fmla="*/ 3 w 356"/>
                <a:gd name="T1" fmla="*/ 185 h 188"/>
                <a:gd name="T2" fmla="*/ 4 w 356"/>
                <a:gd name="T3" fmla="*/ 188 h 188"/>
                <a:gd name="T4" fmla="*/ 15 w 356"/>
                <a:gd name="T5" fmla="*/ 187 h 188"/>
                <a:gd name="T6" fmla="*/ 165 w 356"/>
                <a:gd name="T7" fmla="*/ 135 h 188"/>
                <a:gd name="T8" fmla="*/ 331 w 356"/>
                <a:gd name="T9" fmla="*/ 55 h 188"/>
                <a:gd name="T10" fmla="*/ 337 w 356"/>
                <a:gd name="T11" fmla="*/ 51 h 188"/>
                <a:gd name="T12" fmla="*/ 356 w 356"/>
                <a:gd name="T13" fmla="*/ 0 h 188"/>
                <a:gd name="T14" fmla="*/ 0 w 356"/>
                <a:gd name="T15" fmla="*/ 164 h 188"/>
                <a:gd name="T16" fmla="*/ 12 w 356"/>
                <a:gd name="T17" fmla="*/ 165 h 188"/>
                <a:gd name="T18" fmla="*/ 49 w 356"/>
                <a:gd name="T19" fmla="*/ 155 h 188"/>
                <a:gd name="T20" fmla="*/ 86 w 356"/>
                <a:gd name="T21" fmla="*/ 144 h 188"/>
                <a:gd name="T22" fmla="*/ 2 w 356"/>
                <a:gd name="T23" fmla="*/ 173 h 188"/>
                <a:gd name="T24" fmla="*/ 9 w 356"/>
                <a:gd name="T25" fmla="*/ 177 h 188"/>
                <a:gd name="T26" fmla="*/ 30 w 356"/>
                <a:gd name="T27" fmla="*/ 171 h 188"/>
                <a:gd name="T28" fmla="*/ 48 w 356"/>
                <a:gd name="T29" fmla="*/ 169 h 188"/>
                <a:gd name="T30" fmla="*/ 3 w 356"/>
                <a:gd name="T31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8">
                  <a:moveTo>
                    <a:pt x="3" y="185"/>
                  </a:moveTo>
                  <a:cubicBezTo>
                    <a:pt x="3" y="186"/>
                    <a:pt x="4" y="187"/>
                    <a:pt x="4" y="188"/>
                  </a:cubicBezTo>
                  <a:cubicBezTo>
                    <a:pt x="8" y="188"/>
                    <a:pt x="11" y="187"/>
                    <a:pt x="15" y="187"/>
                  </a:cubicBezTo>
                  <a:cubicBezTo>
                    <a:pt x="66" y="173"/>
                    <a:pt x="117" y="157"/>
                    <a:pt x="165" y="135"/>
                  </a:cubicBezTo>
                  <a:cubicBezTo>
                    <a:pt x="221" y="109"/>
                    <a:pt x="276" y="82"/>
                    <a:pt x="331" y="55"/>
                  </a:cubicBezTo>
                  <a:cubicBezTo>
                    <a:pt x="333" y="54"/>
                    <a:pt x="335" y="53"/>
                    <a:pt x="337" y="51"/>
                  </a:cubicBezTo>
                  <a:cubicBezTo>
                    <a:pt x="347" y="36"/>
                    <a:pt x="351" y="19"/>
                    <a:pt x="356" y="0"/>
                  </a:cubicBezTo>
                  <a:cubicBezTo>
                    <a:pt x="244" y="71"/>
                    <a:pt x="130" y="135"/>
                    <a:pt x="0" y="164"/>
                  </a:cubicBezTo>
                  <a:cubicBezTo>
                    <a:pt x="4" y="165"/>
                    <a:pt x="8" y="166"/>
                    <a:pt x="12" y="165"/>
                  </a:cubicBezTo>
                  <a:cubicBezTo>
                    <a:pt x="24" y="162"/>
                    <a:pt x="36" y="159"/>
                    <a:pt x="49" y="155"/>
                  </a:cubicBezTo>
                  <a:cubicBezTo>
                    <a:pt x="61" y="152"/>
                    <a:pt x="74" y="148"/>
                    <a:pt x="86" y="144"/>
                  </a:cubicBezTo>
                  <a:cubicBezTo>
                    <a:pt x="61" y="162"/>
                    <a:pt x="31" y="166"/>
                    <a:pt x="2" y="173"/>
                  </a:cubicBezTo>
                  <a:cubicBezTo>
                    <a:pt x="4" y="175"/>
                    <a:pt x="7" y="178"/>
                    <a:pt x="9" y="177"/>
                  </a:cubicBezTo>
                  <a:cubicBezTo>
                    <a:pt x="16" y="176"/>
                    <a:pt x="23" y="173"/>
                    <a:pt x="30" y="171"/>
                  </a:cubicBezTo>
                  <a:cubicBezTo>
                    <a:pt x="36" y="170"/>
                    <a:pt x="42" y="170"/>
                    <a:pt x="48" y="169"/>
                  </a:cubicBezTo>
                  <a:cubicBezTo>
                    <a:pt x="34" y="179"/>
                    <a:pt x="17" y="177"/>
                    <a:pt x="3" y="185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2">
              <a:extLst>
                <a:ext uri="{FF2B5EF4-FFF2-40B4-BE49-F238E27FC236}">
                  <a16:creationId xmlns="" xmlns:a16="http://schemas.microsoft.com/office/drawing/2014/main" id="{0B60BD48-55E0-4CAA-B78A-13FC09485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416" y="1465385"/>
              <a:ext cx="410308" cy="477297"/>
            </a:xfrm>
            <a:custGeom>
              <a:avLst/>
              <a:gdLst>
                <a:gd name="T0" fmla="*/ 17 w 129"/>
                <a:gd name="T1" fmla="*/ 57 h 148"/>
                <a:gd name="T2" fmla="*/ 18 w 129"/>
                <a:gd name="T3" fmla="*/ 60 h 148"/>
                <a:gd name="T4" fmla="*/ 32 w 129"/>
                <a:gd name="T5" fmla="*/ 58 h 148"/>
                <a:gd name="T6" fmla="*/ 13 w 129"/>
                <a:gd name="T7" fmla="*/ 79 h 148"/>
                <a:gd name="T8" fmla="*/ 22 w 129"/>
                <a:gd name="T9" fmla="*/ 79 h 148"/>
                <a:gd name="T10" fmla="*/ 10 w 129"/>
                <a:gd name="T11" fmla="*/ 97 h 148"/>
                <a:gd name="T12" fmla="*/ 18 w 129"/>
                <a:gd name="T13" fmla="*/ 98 h 148"/>
                <a:gd name="T14" fmla="*/ 10 w 129"/>
                <a:gd name="T15" fmla="*/ 125 h 148"/>
                <a:gd name="T16" fmla="*/ 0 w 129"/>
                <a:gd name="T17" fmla="*/ 147 h 148"/>
                <a:gd name="T18" fmla="*/ 3 w 129"/>
                <a:gd name="T19" fmla="*/ 148 h 148"/>
                <a:gd name="T20" fmla="*/ 49 w 129"/>
                <a:gd name="T21" fmla="*/ 127 h 148"/>
                <a:gd name="T22" fmla="*/ 67 w 129"/>
                <a:gd name="T23" fmla="*/ 109 h 148"/>
                <a:gd name="T24" fmla="*/ 73 w 129"/>
                <a:gd name="T25" fmla="*/ 100 h 148"/>
                <a:gd name="T26" fmla="*/ 73 w 129"/>
                <a:gd name="T27" fmla="*/ 112 h 148"/>
                <a:gd name="T28" fmla="*/ 95 w 129"/>
                <a:gd name="T29" fmla="*/ 82 h 148"/>
                <a:gd name="T30" fmla="*/ 97 w 129"/>
                <a:gd name="T31" fmla="*/ 90 h 148"/>
                <a:gd name="T32" fmla="*/ 119 w 129"/>
                <a:gd name="T33" fmla="*/ 0 h 148"/>
                <a:gd name="T34" fmla="*/ 115 w 129"/>
                <a:gd name="T35" fmla="*/ 6 h 148"/>
                <a:gd name="T36" fmla="*/ 109 w 129"/>
                <a:gd name="T37" fmla="*/ 20 h 148"/>
                <a:gd name="T38" fmla="*/ 109 w 129"/>
                <a:gd name="T39" fmla="*/ 35 h 148"/>
                <a:gd name="T40" fmla="*/ 108 w 129"/>
                <a:gd name="T41" fmla="*/ 35 h 148"/>
                <a:gd name="T42" fmla="*/ 103 w 129"/>
                <a:gd name="T43" fmla="*/ 16 h 148"/>
                <a:gd name="T44" fmla="*/ 100 w 129"/>
                <a:gd name="T45" fmla="*/ 16 h 148"/>
                <a:gd name="T46" fmla="*/ 100 w 129"/>
                <a:gd name="T47" fmla="*/ 51 h 148"/>
                <a:gd name="T48" fmla="*/ 97 w 129"/>
                <a:gd name="T49" fmla="*/ 51 h 148"/>
                <a:gd name="T50" fmla="*/ 93 w 129"/>
                <a:gd name="T51" fmla="*/ 24 h 148"/>
                <a:gd name="T52" fmla="*/ 82 w 129"/>
                <a:gd name="T53" fmla="*/ 64 h 148"/>
                <a:gd name="T54" fmla="*/ 82 w 129"/>
                <a:gd name="T55" fmla="*/ 36 h 148"/>
                <a:gd name="T56" fmla="*/ 71 w 129"/>
                <a:gd name="T57" fmla="*/ 45 h 148"/>
                <a:gd name="T58" fmla="*/ 106 w 129"/>
                <a:gd name="T59" fmla="*/ 3 h 148"/>
                <a:gd name="T60" fmla="*/ 104 w 129"/>
                <a:gd name="T61" fmla="*/ 1 h 148"/>
                <a:gd name="T62" fmla="*/ 71 w 129"/>
                <a:gd name="T63" fmla="*/ 4 h 148"/>
                <a:gd name="T64" fmla="*/ 81 w 129"/>
                <a:gd name="T65" fmla="*/ 10 h 148"/>
                <a:gd name="T66" fmla="*/ 49 w 129"/>
                <a:gd name="T67" fmla="*/ 17 h 148"/>
                <a:gd name="T68" fmla="*/ 55 w 129"/>
                <a:gd name="T69" fmla="*/ 18 h 148"/>
                <a:gd name="T70" fmla="*/ 62 w 129"/>
                <a:gd name="T71" fmla="*/ 20 h 148"/>
                <a:gd name="T72" fmla="*/ 31 w 129"/>
                <a:gd name="T73" fmla="*/ 34 h 148"/>
                <a:gd name="T74" fmla="*/ 43 w 129"/>
                <a:gd name="T75" fmla="*/ 33 h 148"/>
                <a:gd name="T76" fmla="*/ 52 w 129"/>
                <a:gd name="T77" fmla="*/ 34 h 148"/>
                <a:gd name="T78" fmla="*/ 23 w 129"/>
                <a:gd name="T79" fmla="*/ 47 h 148"/>
                <a:gd name="T80" fmla="*/ 43 w 129"/>
                <a:gd name="T81" fmla="*/ 45 h 148"/>
                <a:gd name="T82" fmla="*/ 44 w 129"/>
                <a:gd name="T83" fmla="*/ 47 h 148"/>
                <a:gd name="T84" fmla="*/ 17 w 129"/>
                <a:gd name="T85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" h="148">
                  <a:moveTo>
                    <a:pt x="17" y="57"/>
                  </a:moveTo>
                  <a:cubicBezTo>
                    <a:pt x="18" y="58"/>
                    <a:pt x="18" y="59"/>
                    <a:pt x="18" y="60"/>
                  </a:cubicBezTo>
                  <a:cubicBezTo>
                    <a:pt x="23" y="60"/>
                    <a:pt x="27" y="59"/>
                    <a:pt x="32" y="58"/>
                  </a:cubicBezTo>
                  <a:cubicBezTo>
                    <a:pt x="27" y="67"/>
                    <a:pt x="10" y="63"/>
                    <a:pt x="13" y="79"/>
                  </a:cubicBezTo>
                  <a:cubicBezTo>
                    <a:pt x="16" y="79"/>
                    <a:pt x="18" y="79"/>
                    <a:pt x="22" y="79"/>
                  </a:cubicBezTo>
                  <a:cubicBezTo>
                    <a:pt x="9" y="88"/>
                    <a:pt x="9" y="88"/>
                    <a:pt x="10" y="97"/>
                  </a:cubicBezTo>
                  <a:cubicBezTo>
                    <a:pt x="12" y="97"/>
                    <a:pt x="15" y="97"/>
                    <a:pt x="18" y="98"/>
                  </a:cubicBezTo>
                  <a:cubicBezTo>
                    <a:pt x="7" y="105"/>
                    <a:pt x="3" y="120"/>
                    <a:pt x="10" y="125"/>
                  </a:cubicBezTo>
                  <a:cubicBezTo>
                    <a:pt x="7" y="133"/>
                    <a:pt x="4" y="140"/>
                    <a:pt x="0" y="147"/>
                  </a:cubicBezTo>
                  <a:cubicBezTo>
                    <a:pt x="1" y="147"/>
                    <a:pt x="2" y="148"/>
                    <a:pt x="3" y="148"/>
                  </a:cubicBezTo>
                  <a:cubicBezTo>
                    <a:pt x="18" y="141"/>
                    <a:pt x="34" y="134"/>
                    <a:pt x="49" y="127"/>
                  </a:cubicBezTo>
                  <a:cubicBezTo>
                    <a:pt x="57" y="123"/>
                    <a:pt x="66" y="120"/>
                    <a:pt x="67" y="109"/>
                  </a:cubicBezTo>
                  <a:cubicBezTo>
                    <a:pt x="68" y="106"/>
                    <a:pt x="70" y="104"/>
                    <a:pt x="73" y="100"/>
                  </a:cubicBezTo>
                  <a:cubicBezTo>
                    <a:pt x="73" y="105"/>
                    <a:pt x="73" y="108"/>
                    <a:pt x="73" y="112"/>
                  </a:cubicBezTo>
                  <a:cubicBezTo>
                    <a:pt x="85" y="106"/>
                    <a:pt x="90" y="94"/>
                    <a:pt x="95" y="82"/>
                  </a:cubicBezTo>
                  <a:cubicBezTo>
                    <a:pt x="96" y="85"/>
                    <a:pt x="96" y="87"/>
                    <a:pt x="97" y="90"/>
                  </a:cubicBezTo>
                  <a:cubicBezTo>
                    <a:pt x="120" y="64"/>
                    <a:pt x="129" y="35"/>
                    <a:pt x="119" y="0"/>
                  </a:cubicBezTo>
                  <a:cubicBezTo>
                    <a:pt x="117" y="4"/>
                    <a:pt x="116" y="6"/>
                    <a:pt x="115" y="6"/>
                  </a:cubicBezTo>
                  <a:cubicBezTo>
                    <a:pt x="106" y="8"/>
                    <a:pt x="108" y="13"/>
                    <a:pt x="109" y="20"/>
                  </a:cubicBezTo>
                  <a:cubicBezTo>
                    <a:pt x="110" y="25"/>
                    <a:pt x="109" y="30"/>
                    <a:pt x="109" y="35"/>
                  </a:cubicBezTo>
                  <a:cubicBezTo>
                    <a:pt x="109" y="35"/>
                    <a:pt x="109" y="35"/>
                    <a:pt x="108" y="35"/>
                  </a:cubicBezTo>
                  <a:cubicBezTo>
                    <a:pt x="106" y="29"/>
                    <a:pt x="105" y="23"/>
                    <a:pt x="103" y="16"/>
                  </a:cubicBezTo>
                  <a:cubicBezTo>
                    <a:pt x="102" y="16"/>
                    <a:pt x="101" y="16"/>
                    <a:pt x="100" y="16"/>
                  </a:cubicBezTo>
                  <a:cubicBezTo>
                    <a:pt x="100" y="28"/>
                    <a:pt x="100" y="40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6" y="43"/>
                    <a:pt x="95" y="34"/>
                    <a:pt x="93" y="24"/>
                  </a:cubicBezTo>
                  <a:cubicBezTo>
                    <a:pt x="80" y="37"/>
                    <a:pt x="92" y="52"/>
                    <a:pt x="82" y="64"/>
                  </a:cubicBezTo>
                  <a:cubicBezTo>
                    <a:pt x="82" y="55"/>
                    <a:pt x="82" y="46"/>
                    <a:pt x="82" y="36"/>
                  </a:cubicBezTo>
                  <a:cubicBezTo>
                    <a:pt x="78" y="39"/>
                    <a:pt x="76" y="41"/>
                    <a:pt x="71" y="45"/>
                  </a:cubicBezTo>
                  <a:cubicBezTo>
                    <a:pt x="78" y="25"/>
                    <a:pt x="94" y="15"/>
                    <a:pt x="106" y="3"/>
                  </a:cubicBezTo>
                  <a:cubicBezTo>
                    <a:pt x="105" y="2"/>
                    <a:pt x="105" y="1"/>
                    <a:pt x="104" y="1"/>
                  </a:cubicBezTo>
                  <a:cubicBezTo>
                    <a:pt x="94" y="1"/>
                    <a:pt x="84" y="2"/>
                    <a:pt x="71" y="4"/>
                  </a:cubicBezTo>
                  <a:cubicBezTo>
                    <a:pt x="76" y="7"/>
                    <a:pt x="78" y="8"/>
                    <a:pt x="81" y="10"/>
                  </a:cubicBezTo>
                  <a:cubicBezTo>
                    <a:pt x="69" y="12"/>
                    <a:pt x="58" y="10"/>
                    <a:pt x="49" y="17"/>
                  </a:cubicBezTo>
                  <a:cubicBezTo>
                    <a:pt x="51" y="18"/>
                    <a:pt x="53" y="18"/>
                    <a:pt x="55" y="18"/>
                  </a:cubicBezTo>
                  <a:cubicBezTo>
                    <a:pt x="57" y="18"/>
                    <a:pt x="58" y="19"/>
                    <a:pt x="62" y="20"/>
                  </a:cubicBezTo>
                  <a:cubicBezTo>
                    <a:pt x="50" y="24"/>
                    <a:pt x="38" y="23"/>
                    <a:pt x="31" y="34"/>
                  </a:cubicBezTo>
                  <a:cubicBezTo>
                    <a:pt x="36" y="34"/>
                    <a:pt x="39" y="33"/>
                    <a:pt x="43" y="33"/>
                  </a:cubicBezTo>
                  <a:cubicBezTo>
                    <a:pt x="46" y="33"/>
                    <a:pt x="49" y="33"/>
                    <a:pt x="52" y="34"/>
                  </a:cubicBezTo>
                  <a:cubicBezTo>
                    <a:pt x="42" y="37"/>
                    <a:pt x="30" y="34"/>
                    <a:pt x="23" y="47"/>
                  </a:cubicBezTo>
                  <a:cubicBezTo>
                    <a:pt x="31" y="46"/>
                    <a:pt x="37" y="46"/>
                    <a:pt x="43" y="45"/>
                  </a:cubicBezTo>
                  <a:cubicBezTo>
                    <a:pt x="43" y="46"/>
                    <a:pt x="44" y="46"/>
                    <a:pt x="44" y="47"/>
                  </a:cubicBezTo>
                  <a:cubicBezTo>
                    <a:pt x="35" y="50"/>
                    <a:pt x="26" y="54"/>
                    <a:pt x="17" y="5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3">
              <a:extLst>
                <a:ext uri="{FF2B5EF4-FFF2-40B4-BE49-F238E27FC236}">
                  <a16:creationId xmlns="" xmlns:a16="http://schemas.microsoft.com/office/drawing/2014/main" id="{0BD489F2-3B39-4215-9762-F33C3248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262" y="1080198"/>
              <a:ext cx="410308" cy="510791"/>
            </a:xfrm>
            <a:custGeom>
              <a:avLst/>
              <a:gdLst>
                <a:gd name="T0" fmla="*/ 11 w 129"/>
                <a:gd name="T1" fmla="*/ 117 h 159"/>
                <a:gd name="T2" fmla="*/ 8 w 129"/>
                <a:gd name="T3" fmla="*/ 118 h 159"/>
                <a:gd name="T4" fmla="*/ 3 w 129"/>
                <a:gd name="T5" fmla="*/ 100 h 159"/>
                <a:gd name="T6" fmla="*/ 0 w 129"/>
                <a:gd name="T7" fmla="*/ 107 h 159"/>
                <a:gd name="T8" fmla="*/ 29 w 129"/>
                <a:gd name="T9" fmla="*/ 141 h 159"/>
                <a:gd name="T10" fmla="*/ 120 w 129"/>
                <a:gd name="T11" fmla="*/ 106 h 159"/>
                <a:gd name="T12" fmla="*/ 123 w 129"/>
                <a:gd name="T13" fmla="*/ 49 h 159"/>
                <a:gd name="T14" fmla="*/ 105 w 129"/>
                <a:gd name="T15" fmla="*/ 23 h 159"/>
                <a:gd name="T16" fmla="*/ 1 w 129"/>
                <a:gd name="T17" fmla="*/ 56 h 159"/>
                <a:gd name="T18" fmla="*/ 14 w 129"/>
                <a:gd name="T19" fmla="*/ 41 h 159"/>
                <a:gd name="T20" fmla="*/ 16 w 129"/>
                <a:gd name="T21" fmla="*/ 42 h 159"/>
                <a:gd name="T22" fmla="*/ 12 w 129"/>
                <a:gd name="T23" fmla="*/ 54 h 159"/>
                <a:gd name="T24" fmla="*/ 14 w 129"/>
                <a:gd name="T25" fmla="*/ 55 h 159"/>
                <a:gd name="T26" fmla="*/ 26 w 129"/>
                <a:gd name="T27" fmla="*/ 38 h 159"/>
                <a:gd name="T28" fmla="*/ 29 w 129"/>
                <a:gd name="T29" fmla="*/ 40 h 159"/>
                <a:gd name="T30" fmla="*/ 23 w 129"/>
                <a:gd name="T31" fmla="*/ 53 h 159"/>
                <a:gd name="T32" fmla="*/ 26 w 129"/>
                <a:gd name="T33" fmla="*/ 55 h 159"/>
                <a:gd name="T34" fmla="*/ 31 w 129"/>
                <a:gd name="T35" fmla="*/ 48 h 159"/>
                <a:gd name="T36" fmla="*/ 47 w 129"/>
                <a:gd name="T37" fmla="*/ 36 h 159"/>
                <a:gd name="T38" fmla="*/ 36 w 129"/>
                <a:gd name="T39" fmla="*/ 50 h 159"/>
                <a:gd name="T40" fmla="*/ 43 w 129"/>
                <a:gd name="T41" fmla="*/ 47 h 159"/>
                <a:gd name="T42" fmla="*/ 85 w 129"/>
                <a:gd name="T43" fmla="*/ 62 h 159"/>
                <a:gd name="T44" fmla="*/ 86 w 129"/>
                <a:gd name="T45" fmla="*/ 86 h 159"/>
                <a:gd name="T46" fmla="*/ 63 w 129"/>
                <a:gd name="T47" fmla="*/ 111 h 159"/>
                <a:gd name="T48" fmla="*/ 35 w 129"/>
                <a:gd name="T49" fmla="*/ 102 h 159"/>
                <a:gd name="T50" fmla="*/ 31 w 129"/>
                <a:gd name="T51" fmla="*/ 100 h 159"/>
                <a:gd name="T52" fmla="*/ 29 w 129"/>
                <a:gd name="T53" fmla="*/ 103 h 159"/>
                <a:gd name="T54" fmla="*/ 46 w 129"/>
                <a:gd name="T55" fmla="*/ 115 h 159"/>
                <a:gd name="T56" fmla="*/ 21 w 129"/>
                <a:gd name="T57" fmla="*/ 98 h 159"/>
                <a:gd name="T58" fmla="*/ 19 w 129"/>
                <a:gd name="T59" fmla="*/ 100 h 159"/>
                <a:gd name="T60" fmla="*/ 25 w 129"/>
                <a:gd name="T61" fmla="*/ 117 h 159"/>
                <a:gd name="T62" fmla="*/ 22 w 129"/>
                <a:gd name="T63" fmla="*/ 118 h 159"/>
                <a:gd name="T64" fmla="*/ 11 w 129"/>
                <a:gd name="T65" fmla="*/ 99 h 159"/>
                <a:gd name="T66" fmla="*/ 8 w 129"/>
                <a:gd name="T67" fmla="*/ 100 h 159"/>
                <a:gd name="T68" fmla="*/ 11 w 129"/>
                <a:gd name="T69" fmla="*/ 1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159">
                  <a:moveTo>
                    <a:pt x="11" y="117"/>
                  </a:moveTo>
                  <a:cubicBezTo>
                    <a:pt x="10" y="117"/>
                    <a:pt x="9" y="118"/>
                    <a:pt x="8" y="118"/>
                  </a:cubicBezTo>
                  <a:cubicBezTo>
                    <a:pt x="6" y="112"/>
                    <a:pt x="4" y="106"/>
                    <a:pt x="3" y="100"/>
                  </a:cubicBezTo>
                  <a:cubicBezTo>
                    <a:pt x="1" y="103"/>
                    <a:pt x="0" y="105"/>
                    <a:pt x="0" y="107"/>
                  </a:cubicBezTo>
                  <a:cubicBezTo>
                    <a:pt x="2" y="126"/>
                    <a:pt x="15" y="134"/>
                    <a:pt x="29" y="141"/>
                  </a:cubicBezTo>
                  <a:cubicBezTo>
                    <a:pt x="64" y="159"/>
                    <a:pt x="108" y="139"/>
                    <a:pt x="120" y="106"/>
                  </a:cubicBezTo>
                  <a:cubicBezTo>
                    <a:pt x="127" y="88"/>
                    <a:pt x="129" y="68"/>
                    <a:pt x="123" y="49"/>
                  </a:cubicBezTo>
                  <a:cubicBezTo>
                    <a:pt x="119" y="39"/>
                    <a:pt x="113" y="29"/>
                    <a:pt x="105" y="23"/>
                  </a:cubicBezTo>
                  <a:cubicBezTo>
                    <a:pt x="71" y="0"/>
                    <a:pt x="16" y="17"/>
                    <a:pt x="1" y="56"/>
                  </a:cubicBezTo>
                  <a:cubicBezTo>
                    <a:pt x="5" y="51"/>
                    <a:pt x="10" y="46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4" y="46"/>
                    <a:pt x="13" y="50"/>
                    <a:pt x="12" y="54"/>
                  </a:cubicBezTo>
                  <a:cubicBezTo>
                    <a:pt x="12" y="54"/>
                    <a:pt x="13" y="55"/>
                    <a:pt x="14" y="55"/>
                  </a:cubicBezTo>
                  <a:cubicBezTo>
                    <a:pt x="18" y="50"/>
                    <a:pt x="22" y="44"/>
                    <a:pt x="26" y="38"/>
                  </a:cubicBezTo>
                  <a:cubicBezTo>
                    <a:pt x="27" y="39"/>
                    <a:pt x="28" y="39"/>
                    <a:pt x="29" y="40"/>
                  </a:cubicBezTo>
                  <a:cubicBezTo>
                    <a:pt x="27" y="44"/>
                    <a:pt x="25" y="49"/>
                    <a:pt x="23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28" y="53"/>
                    <a:pt x="30" y="50"/>
                    <a:pt x="31" y="48"/>
                  </a:cubicBezTo>
                  <a:cubicBezTo>
                    <a:pt x="36" y="38"/>
                    <a:pt x="38" y="36"/>
                    <a:pt x="47" y="36"/>
                  </a:cubicBezTo>
                  <a:cubicBezTo>
                    <a:pt x="43" y="41"/>
                    <a:pt x="40" y="45"/>
                    <a:pt x="36" y="50"/>
                  </a:cubicBezTo>
                  <a:cubicBezTo>
                    <a:pt x="39" y="50"/>
                    <a:pt x="41" y="49"/>
                    <a:pt x="43" y="47"/>
                  </a:cubicBezTo>
                  <a:cubicBezTo>
                    <a:pt x="61" y="35"/>
                    <a:pt x="79" y="41"/>
                    <a:pt x="85" y="62"/>
                  </a:cubicBezTo>
                  <a:cubicBezTo>
                    <a:pt x="87" y="70"/>
                    <a:pt x="88" y="78"/>
                    <a:pt x="86" y="86"/>
                  </a:cubicBezTo>
                  <a:cubicBezTo>
                    <a:pt x="84" y="99"/>
                    <a:pt x="75" y="107"/>
                    <a:pt x="63" y="111"/>
                  </a:cubicBezTo>
                  <a:cubicBezTo>
                    <a:pt x="52" y="115"/>
                    <a:pt x="42" y="112"/>
                    <a:pt x="35" y="102"/>
                  </a:cubicBezTo>
                  <a:cubicBezTo>
                    <a:pt x="34" y="101"/>
                    <a:pt x="32" y="100"/>
                    <a:pt x="31" y="100"/>
                  </a:cubicBezTo>
                  <a:cubicBezTo>
                    <a:pt x="30" y="101"/>
                    <a:pt x="29" y="102"/>
                    <a:pt x="29" y="103"/>
                  </a:cubicBezTo>
                  <a:cubicBezTo>
                    <a:pt x="34" y="107"/>
                    <a:pt x="39" y="111"/>
                    <a:pt x="46" y="115"/>
                  </a:cubicBezTo>
                  <a:cubicBezTo>
                    <a:pt x="30" y="119"/>
                    <a:pt x="29" y="104"/>
                    <a:pt x="21" y="98"/>
                  </a:cubicBezTo>
                  <a:cubicBezTo>
                    <a:pt x="20" y="99"/>
                    <a:pt x="19" y="99"/>
                    <a:pt x="19" y="100"/>
                  </a:cubicBezTo>
                  <a:cubicBezTo>
                    <a:pt x="21" y="105"/>
                    <a:pt x="23" y="111"/>
                    <a:pt x="25" y="117"/>
                  </a:cubicBezTo>
                  <a:cubicBezTo>
                    <a:pt x="24" y="117"/>
                    <a:pt x="23" y="118"/>
                    <a:pt x="22" y="118"/>
                  </a:cubicBezTo>
                  <a:cubicBezTo>
                    <a:pt x="18" y="112"/>
                    <a:pt x="14" y="105"/>
                    <a:pt x="11" y="99"/>
                  </a:cubicBezTo>
                  <a:cubicBezTo>
                    <a:pt x="10" y="99"/>
                    <a:pt x="9" y="99"/>
                    <a:pt x="8" y="100"/>
                  </a:cubicBezTo>
                  <a:cubicBezTo>
                    <a:pt x="9" y="105"/>
                    <a:pt x="10" y="111"/>
                    <a:pt x="11" y="11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4">
              <a:extLst>
                <a:ext uri="{FF2B5EF4-FFF2-40B4-BE49-F238E27FC236}">
                  <a16:creationId xmlns="" xmlns:a16="http://schemas.microsoft.com/office/drawing/2014/main" id="{24BC99AF-2BFF-48C2-85EC-F44B18C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845" y="669890"/>
              <a:ext cx="577780" cy="309824"/>
            </a:xfrm>
            <a:custGeom>
              <a:avLst/>
              <a:gdLst>
                <a:gd name="T0" fmla="*/ 171 w 181"/>
                <a:gd name="T1" fmla="*/ 97 h 99"/>
                <a:gd name="T2" fmla="*/ 173 w 181"/>
                <a:gd name="T3" fmla="*/ 99 h 99"/>
                <a:gd name="T4" fmla="*/ 177 w 181"/>
                <a:gd name="T5" fmla="*/ 91 h 99"/>
                <a:gd name="T6" fmla="*/ 162 w 181"/>
                <a:gd name="T7" fmla="*/ 47 h 99"/>
                <a:gd name="T8" fmla="*/ 100 w 181"/>
                <a:gd name="T9" fmla="*/ 13 h 99"/>
                <a:gd name="T10" fmla="*/ 100 w 181"/>
                <a:gd name="T11" fmla="*/ 16 h 99"/>
                <a:gd name="T12" fmla="*/ 76 w 181"/>
                <a:gd name="T13" fmla="*/ 3 h 99"/>
                <a:gd name="T14" fmla="*/ 78 w 181"/>
                <a:gd name="T15" fmla="*/ 17 h 99"/>
                <a:gd name="T16" fmla="*/ 73 w 181"/>
                <a:gd name="T17" fmla="*/ 11 h 99"/>
                <a:gd name="T18" fmla="*/ 66 w 181"/>
                <a:gd name="T19" fmla="*/ 3 h 99"/>
                <a:gd name="T20" fmla="*/ 64 w 181"/>
                <a:gd name="T21" fmla="*/ 8 h 99"/>
                <a:gd name="T22" fmla="*/ 52 w 181"/>
                <a:gd name="T23" fmla="*/ 2 h 99"/>
                <a:gd name="T24" fmla="*/ 42 w 181"/>
                <a:gd name="T25" fmla="*/ 7 h 99"/>
                <a:gd name="T26" fmla="*/ 32 w 181"/>
                <a:gd name="T27" fmla="*/ 0 h 99"/>
                <a:gd name="T28" fmla="*/ 35 w 181"/>
                <a:gd name="T29" fmla="*/ 13 h 99"/>
                <a:gd name="T30" fmla="*/ 0 w 181"/>
                <a:gd name="T31" fmla="*/ 6 h 99"/>
                <a:gd name="T32" fmla="*/ 52 w 181"/>
                <a:gd name="T33" fmla="*/ 38 h 99"/>
                <a:gd name="T34" fmla="*/ 61 w 181"/>
                <a:gd name="T35" fmla="*/ 38 h 99"/>
                <a:gd name="T36" fmla="*/ 65 w 181"/>
                <a:gd name="T37" fmla="*/ 48 h 99"/>
                <a:gd name="T38" fmla="*/ 67 w 181"/>
                <a:gd name="T39" fmla="*/ 47 h 99"/>
                <a:gd name="T40" fmla="*/ 68 w 181"/>
                <a:gd name="T41" fmla="*/ 37 h 99"/>
                <a:gd name="T42" fmla="*/ 86 w 181"/>
                <a:gd name="T43" fmla="*/ 60 h 99"/>
                <a:gd name="T44" fmla="*/ 87 w 181"/>
                <a:gd name="T45" fmla="*/ 49 h 99"/>
                <a:gd name="T46" fmla="*/ 91 w 181"/>
                <a:gd name="T47" fmla="*/ 61 h 99"/>
                <a:gd name="T48" fmla="*/ 100 w 181"/>
                <a:gd name="T49" fmla="*/ 70 h 99"/>
                <a:gd name="T50" fmla="*/ 101 w 181"/>
                <a:gd name="T51" fmla="*/ 54 h 99"/>
                <a:gd name="T52" fmla="*/ 104 w 181"/>
                <a:gd name="T53" fmla="*/ 52 h 99"/>
                <a:gd name="T54" fmla="*/ 128 w 181"/>
                <a:gd name="T55" fmla="*/ 82 h 99"/>
                <a:gd name="T56" fmla="*/ 129 w 181"/>
                <a:gd name="T57" fmla="*/ 64 h 99"/>
                <a:gd name="T58" fmla="*/ 134 w 181"/>
                <a:gd name="T59" fmla="*/ 79 h 99"/>
                <a:gd name="T60" fmla="*/ 144 w 181"/>
                <a:gd name="T61" fmla="*/ 88 h 99"/>
                <a:gd name="T62" fmla="*/ 142 w 181"/>
                <a:gd name="T63" fmla="*/ 68 h 99"/>
                <a:gd name="T64" fmla="*/ 145 w 181"/>
                <a:gd name="T65" fmla="*/ 68 h 99"/>
                <a:gd name="T66" fmla="*/ 152 w 181"/>
                <a:gd name="T67" fmla="*/ 93 h 99"/>
                <a:gd name="T68" fmla="*/ 155 w 181"/>
                <a:gd name="T69" fmla="*/ 92 h 99"/>
                <a:gd name="T70" fmla="*/ 151 w 181"/>
                <a:gd name="T71" fmla="*/ 62 h 99"/>
                <a:gd name="T72" fmla="*/ 154 w 181"/>
                <a:gd name="T73" fmla="*/ 62 h 99"/>
                <a:gd name="T74" fmla="*/ 162 w 181"/>
                <a:gd name="T75" fmla="*/ 96 h 99"/>
                <a:gd name="T76" fmla="*/ 165 w 181"/>
                <a:gd name="T77" fmla="*/ 95 h 99"/>
                <a:gd name="T78" fmla="*/ 166 w 181"/>
                <a:gd name="T79" fmla="*/ 74 h 99"/>
                <a:gd name="T80" fmla="*/ 169 w 181"/>
                <a:gd name="T81" fmla="*/ 74 h 99"/>
                <a:gd name="T82" fmla="*/ 171 w 181"/>
                <a:gd name="T8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99">
                  <a:moveTo>
                    <a:pt x="171" y="97"/>
                  </a:moveTo>
                  <a:cubicBezTo>
                    <a:pt x="172" y="98"/>
                    <a:pt x="172" y="98"/>
                    <a:pt x="173" y="99"/>
                  </a:cubicBezTo>
                  <a:cubicBezTo>
                    <a:pt x="175" y="96"/>
                    <a:pt x="177" y="94"/>
                    <a:pt x="177" y="91"/>
                  </a:cubicBezTo>
                  <a:cubicBezTo>
                    <a:pt x="181" y="73"/>
                    <a:pt x="174" y="59"/>
                    <a:pt x="162" y="47"/>
                  </a:cubicBezTo>
                  <a:cubicBezTo>
                    <a:pt x="144" y="30"/>
                    <a:pt x="123" y="21"/>
                    <a:pt x="100" y="13"/>
                  </a:cubicBezTo>
                  <a:cubicBezTo>
                    <a:pt x="100" y="15"/>
                    <a:pt x="100" y="17"/>
                    <a:pt x="100" y="16"/>
                  </a:cubicBezTo>
                  <a:cubicBezTo>
                    <a:pt x="93" y="13"/>
                    <a:pt x="85" y="8"/>
                    <a:pt x="76" y="3"/>
                  </a:cubicBezTo>
                  <a:cubicBezTo>
                    <a:pt x="77" y="10"/>
                    <a:pt x="77" y="14"/>
                    <a:pt x="78" y="17"/>
                  </a:cubicBezTo>
                  <a:cubicBezTo>
                    <a:pt x="75" y="16"/>
                    <a:pt x="74" y="13"/>
                    <a:pt x="73" y="11"/>
                  </a:cubicBezTo>
                  <a:cubicBezTo>
                    <a:pt x="71" y="8"/>
                    <a:pt x="68" y="6"/>
                    <a:pt x="66" y="3"/>
                  </a:cubicBezTo>
                  <a:cubicBezTo>
                    <a:pt x="65" y="6"/>
                    <a:pt x="64" y="8"/>
                    <a:pt x="64" y="8"/>
                  </a:cubicBezTo>
                  <a:cubicBezTo>
                    <a:pt x="59" y="6"/>
                    <a:pt x="56" y="3"/>
                    <a:pt x="52" y="2"/>
                  </a:cubicBezTo>
                  <a:cubicBezTo>
                    <a:pt x="49" y="2"/>
                    <a:pt x="46" y="5"/>
                    <a:pt x="42" y="7"/>
                  </a:cubicBezTo>
                  <a:cubicBezTo>
                    <a:pt x="40" y="5"/>
                    <a:pt x="37" y="3"/>
                    <a:pt x="32" y="0"/>
                  </a:cubicBezTo>
                  <a:cubicBezTo>
                    <a:pt x="33" y="6"/>
                    <a:pt x="34" y="9"/>
                    <a:pt x="35" y="13"/>
                  </a:cubicBezTo>
                  <a:cubicBezTo>
                    <a:pt x="24" y="2"/>
                    <a:pt x="14" y="0"/>
                    <a:pt x="0" y="6"/>
                  </a:cubicBezTo>
                  <a:cubicBezTo>
                    <a:pt x="17" y="16"/>
                    <a:pt x="34" y="28"/>
                    <a:pt x="52" y="38"/>
                  </a:cubicBezTo>
                  <a:cubicBezTo>
                    <a:pt x="55" y="40"/>
                    <a:pt x="58" y="38"/>
                    <a:pt x="61" y="38"/>
                  </a:cubicBezTo>
                  <a:cubicBezTo>
                    <a:pt x="62" y="41"/>
                    <a:pt x="64" y="45"/>
                    <a:pt x="65" y="48"/>
                  </a:cubicBezTo>
                  <a:cubicBezTo>
                    <a:pt x="66" y="48"/>
                    <a:pt x="66" y="48"/>
                    <a:pt x="67" y="47"/>
                  </a:cubicBezTo>
                  <a:cubicBezTo>
                    <a:pt x="67" y="44"/>
                    <a:pt x="68" y="41"/>
                    <a:pt x="68" y="37"/>
                  </a:cubicBezTo>
                  <a:cubicBezTo>
                    <a:pt x="73" y="46"/>
                    <a:pt x="72" y="59"/>
                    <a:pt x="86" y="60"/>
                  </a:cubicBezTo>
                  <a:cubicBezTo>
                    <a:pt x="87" y="57"/>
                    <a:pt x="87" y="53"/>
                    <a:pt x="87" y="49"/>
                  </a:cubicBezTo>
                  <a:cubicBezTo>
                    <a:pt x="90" y="53"/>
                    <a:pt x="90" y="57"/>
                    <a:pt x="91" y="61"/>
                  </a:cubicBezTo>
                  <a:cubicBezTo>
                    <a:pt x="92" y="64"/>
                    <a:pt x="96" y="66"/>
                    <a:pt x="100" y="70"/>
                  </a:cubicBezTo>
                  <a:cubicBezTo>
                    <a:pt x="100" y="63"/>
                    <a:pt x="101" y="58"/>
                    <a:pt x="101" y="54"/>
                  </a:cubicBezTo>
                  <a:cubicBezTo>
                    <a:pt x="102" y="53"/>
                    <a:pt x="103" y="53"/>
                    <a:pt x="104" y="52"/>
                  </a:cubicBezTo>
                  <a:cubicBezTo>
                    <a:pt x="102" y="71"/>
                    <a:pt x="112" y="79"/>
                    <a:pt x="128" y="82"/>
                  </a:cubicBezTo>
                  <a:cubicBezTo>
                    <a:pt x="128" y="76"/>
                    <a:pt x="129" y="70"/>
                    <a:pt x="129" y="64"/>
                  </a:cubicBezTo>
                  <a:cubicBezTo>
                    <a:pt x="132" y="69"/>
                    <a:pt x="134" y="74"/>
                    <a:pt x="134" y="79"/>
                  </a:cubicBezTo>
                  <a:cubicBezTo>
                    <a:pt x="133" y="87"/>
                    <a:pt x="137" y="88"/>
                    <a:pt x="144" y="88"/>
                  </a:cubicBezTo>
                  <a:cubicBezTo>
                    <a:pt x="144" y="81"/>
                    <a:pt x="143" y="75"/>
                    <a:pt x="142" y="68"/>
                  </a:cubicBezTo>
                  <a:cubicBezTo>
                    <a:pt x="143" y="68"/>
                    <a:pt x="144" y="68"/>
                    <a:pt x="145" y="68"/>
                  </a:cubicBezTo>
                  <a:cubicBezTo>
                    <a:pt x="147" y="76"/>
                    <a:pt x="149" y="85"/>
                    <a:pt x="152" y="93"/>
                  </a:cubicBezTo>
                  <a:cubicBezTo>
                    <a:pt x="153" y="93"/>
                    <a:pt x="154" y="92"/>
                    <a:pt x="155" y="92"/>
                  </a:cubicBezTo>
                  <a:cubicBezTo>
                    <a:pt x="154" y="82"/>
                    <a:pt x="152" y="72"/>
                    <a:pt x="151" y="62"/>
                  </a:cubicBezTo>
                  <a:cubicBezTo>
                    <a:pt x="152" y="62"/>
                    <a:pt x="153" y="62"/>
                    <a:pt x="154" y="62"/>
                  </a:cubicBezTo>
                  <a:cubicBezTo>
                    <a:pt x="157" y="73"/>
                    <a:pt x="159" y="84"/>
                    <a:pt x="162" y="96"/>
                  </a:cubicBezTo>
                  <a:cubicBezTo>
                    <a:pt x="163" y="96"/>
                    <a:pt x="164" y="95"/>
                    <a:pt x="165" y="95"/>
                  </a:cubicBezTo>
                  <a:cubicBezTo>
                    <a:pt x="165" y="88"/>
                    <a:pt x="166" y="81"/>
                    <a:pt x="166" y="74"/>
                  </a:cubicBezTo>
                  <a:cubicBezTo>
                    <a:pt x="167" y="74"/>
                    <a:pt x="168" y="74"/>
                    <a:pt x="169" y="74"/>
                  </a:cubicBezTo>
                  <a:cubicBezTo>
                    <a:pt x="169" y="82"/>
                    <a:pt x="170" y="89"/>
                    <a:pt x="171" y="97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5">
              <a:extLst>
                <a:ext uri="{FF2B5EF4-FFF2-40B4-BE49-F238E27FC236}">
                  <a16:creationId xmlns="" xmlns:a16="http://schemas.microsoft.com/office/drawing/2014/main" id="{0490666D-B697-4215-912C-7FF37F7A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757" y="1247670"/>
              <a:ext cx="979714" cy="133978"/>
            </a:xfrm>
            <a:custGeom>
              <a:avLst/>
              <a:gdLst>
                <a:gd name="T0" fmla="*/ 298 w 310"/>
                <a:gd name="T1" fmla="*/ 3 h 41"/>
                <a:gd name="T2" fmla="*/ 297 w 310"/>
                <a:gd name="T3" fmla="*/ 0 h 41"/>
                <a:gd name="T4" fmla="*/ 285 w 310"/>
                <a:gd name="T5" fmla="*/ 2 h 41"/>
                <a:gd name="T6" fmla="*/ 230 w 310"/>
                <a:gd name="T7" fmla="*/ 12 h 41"/>
                <a:gd name="T8" fmla="*/ 55 w 310"/>
                <a:gd name="T9" fmla="*/ 24 h 41"/>
                <a:gd name="T10" fmla="*/ 0 w 310"/>
                <a:gd name="T11" fmla="*/ 36 h 41"/>
                <a:gd name="T12" fmla="*/ 0 w 310"/>
                <a:gd name="T13" fmla="*/ 38 h 41"/>
                <a:gd name="T14" fmla="*/ 15 w 310"/>
                <a:gd name="T15" fmla="*/ 37 h 41"/>
                <a:gd name="T16" fmla="*/ 180 w 310"/>
                <a:gd name="T17" fmla="*/ 40 h 41"/>
                <a:gd name="T18" fmla="*/ 300 w 310"/>
                <a:gd name="T19" fmla="*/ 31 h 41"/>
                <a:gd name="T20" fmla="*/ 307 w 310"/>
                <a:gd name="T21" fmla="*/ 18 h 41"/>
                <a:gd name="T22" fmla="*/ 294 w 310"/>
                <a:gd name="T23" fmla="*/ 20 h 41"/>
                <a:gd name="T24" fmla="*/ 297 w 310"/>
                <a:gd name="T25" fmla="*/ 17 h 41"/>
                <a:gd name="T26" fmla="*/ 304 w 310"/>
                <a:gd name="T27" fmla="*/ 8 h 41"/>
                <a:gd name="T28" fmla="*/ 294 w 310"/>
                <a:gd name="T29" fmla="*/ 11 h 41"/>
                <a:gd name="T30" fmla="*/ 259 w 310"/>
                <a:gd name="T31" fmla="*/ 21 h 41"/>
                <a:gd name="T32" fmla="*/ 298 w 310"/>
                <a:gd name="T3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41">
                  <a:moveTo>
                    <a:pt x="298" y="3"/>
                  </a:moveTo>
                  <a:cubicBezTo>
                    <a:pt x="297" y="2"/>
                    <a:pt x="297" y="1"/>
                    <a:pt x="297" y="0"/>
                  </a:cubicBezTo>
                  <a:cubicBezTo>
                    <a:pt x="293" y="1"/>
                    <a:pt x="289" y="1"/>
                    <a:pt x="285" y="2"/>
                  </a:cubicBezTo>
                  <a:cubicBezTo>
                    <a:pt x="268" y="10"/>
                    <a:pt x="249" y="11"/>
                    <a:pt x="230" y="12"/>
                  </a:cubicBezTo>
                  <a:cubicBezTo>
                    <a:pt x="171" y="16"/>
                    <a:pt x="113" y="19"/>
                    <a:pt x="55" y="24"/>
                  </a:cubicBezTo>
                  <a:cubicBezTo>
                    <a:pt x="36" y="25"/>
                    <a:pt x="18" y="32"/>
                    <a:pt x="0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5" y="38"/>
                    <a:pt x="10" y="37"/>
                    <a:pt x="15" y="37"/>
                  </a:cubicBezTo>
                  <a:cubicBezTo>
                    <a:pt x="70" y="38"/>
                    <a:pt x="125" y="38"/>
                    <a:pt x="180" y="40"/>
                  </a:cubicBezTo>
                  <a:cubicBezTo>
                    <a:pt x="220" y="41"/>
                    <a:pt x="260" y="40"/>
                    <a:pt x="300" y="31"/>
                  </a:cubicBezTo>
                  <a:cubicBezTo>
                    <a:pt x="308" y="29"/>
                    <a:pt x="310" y="26"/>
                    <a:pt x="307" y="18"/>
                  </a:cubicBezTo>
                  <a:cubicBezTo>
                    <a:pt x="303" y="19"/>
                    <a:pt x="299" y="19"/>
                    <a:pt x="294" y="20"/>
                  </a:cubicBezTo>
                  <a:cubicBezTo>
                    <a:pt x="295" y="18"/>
                    <a:pt x="296" y="17"/>
                    <a:pt x="297" y="17"/>
                  </a:cubicBezTo>
                  <a:cubicBezTo>
                    <a:pt x="300" y="14"/>
                    <a:pt x="302" y="11"/>
                    <a:pt x="304" y="8"/>
                  </a:cubicBezTo>
                  <a:cubicBezTo>
                    <a:pt x="301" y="9"/>
                    <a:pt x="297" y="9"/>
                    <a:pt x="294" y="11"/>
                  </a:cubicBezTo>
                  <a:cubicBezTo>
                    <a:pt x="284" y="17"/>
                    <a:pt x="273" y="22"/>
                    <a:pt x="259" y="21"/>
                  </a:cubicBezTo>
                  <a:cubicBezTo>
                    <a:pt x="273" y="15"/>
                    <a:pt x="285" y="9"/>
                    <a:pt x="298" y="3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6">
              <a:extLst>
                <a:ext uri="{FF2B5EF4-FFF2-40B4-BE49-F238E27FC236}">
                  <a16:creationId xmlns="" xmlns:a16="http://schemas.microsoft.com/office/drawing/2014/main" id="{B37DF817-3E5D-4084-A0C3-B5E6F1EF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097" y="720132"/>
              <a:ext cx="494044" cy="309824"/>
            </a:xfrm>
            <a:custGeom>
              <a:avLst/>
              <a:gdLst>
                <a:gd name="T0" fmla="*/ 155 w 155"/>
                <a:gd name="T1" fmla="*/ 86 h 98"/>
                <a:gd name="T2" fmla="*/ 99 w 155"/>
                <a:gd name="T3" fmla="*/ 59 h 98"/>
                <a:gd name="T4" fmla="*/ 49 w 155"/>
                <a:gd name="T5" fmla="*/ 26 h 98"/>
                <a:gd name="T6" fmla="*/ 11 w 155"/>
                <a:gd name="T7" fmla="*/ 3 h 98"/>
                <a:gd name="T8" fmla="*/ 0 w 155"/>
                <a:gd name="T9" fmla="*/ 0 h 98"/>
                <a:gd name="T10" fmla="*/ 36 w 155"/>
                <a:gd name="T11" fmla="*/ 44 h 98"/>
                <a:gd name="T12" fmla="*/ 30 w 155"/>
                <a:gd name="T13" fmla="*/ 47 h 98"/>
                <a:gd name="T14" fmla="*/ 46 w 155"/>
                <a:gd name="T15" fmla="*/ 62 h 98"/>
                <a:gd name="T16" fmla="*/ 44 w 155"/>
                <a:gd name="T17" fmla="*/ 65 h 98"/>
                <a:gd name="T18" fmla="*/ 68 w 155"/>
                <a:gd name="T19" fmla="*/ 72 h 98"/>
                <a:gd name="T20" fmla="*/ 56 w 155"/>
                <a:gd name="T21" fmla="*/ 76 h 98"/>
                <a:gd name="T22" fmla="*/ 56 w 155"/>
                <a:gd name="T23" fmla="*/ 79 h 98"/>
                <a:gd name="T24" fmla="*/ 87 w 155"/>
                <a:gd name="T25" fmla="*/ 79 h 98"/>
                <a:gd name="T26" fmla="*/ 87 w 155"/>
                <a:gd name="T27" fmla="*/ 81 h 98"/>
                <a:gd name="T28" fmla="*/ 66 w 155"/>
                <a:gd name="T29" fmla="*/ 86 h 98"/>
                <a:gd name="T30" fmla="*/ 98 w 155"/>
                <a:gd name="T31" fmla="*/ 89 h 98"/>
                <a:gd name="T32" fmla="*/ 92 w 155"/>
                <a:gd name="T33" fmla="*/ 95 h 98"/>
                <a:gd name="T34" fmla="*/ 93 w 155"/>
                <a:gd name="T35" fmla="*/ 97 h 98"/>
                <a:gd name="T36" fmla="*/ 121 w 155"/>
                <a:gd name="T37" fmla="*/ 91 h 98"/>
                <a:gd name="T38" fmla="*/ 117 w 155"/>
                <a:gd name="T39" fmla="*/ 96 h 98"/>
                <a:gd name="T40" fmla="*/ 119 w 155"/>
                <a:gd name="T41" fmla="*/ 98 h 98"/>
                <a:gd name="T42" fmla="*/ 155 w 155"/>
                <a:gd name="T43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98">
                  <a:moveTo>
                    <a:pt x="155" y="86"/>
                  </a:moveTo>
                  <a:cubicBezTo>
                    <a:pt x="135" y="77"/>
                    <a:pt x="116" y="69"/>
                    <a:pt x="99" y="59"/>
                  </a:cubicBezTo>
                  <a:cubicBezTo>
                    <a:pt x="82" y="49"/>
                    <a:pt x="66" y="37"/>
                    <a:pt x="49" y="26"/>
                  </a:cubicBezTo>
                  <a:cubicBezTo>
                    <a:pt x="36" y="18"/>
                    <a:pt x="24" y="10"/>
                    <a:pt x="11" y="3"/>
                  </a:cubicBezTo>
                  <a:cubicBezTo>
                    <a:pt x="8" y="1"/>
                    <a:pt x="5" y="1"/>
                    <a:pt x="0" y="0"/>
                  </a:cubicBezTo>
                  <a:cubicBezTo>
                    <a:pt x="13" y="16"/>
                    <a:pt x="25" y="30"/>
                    <a:pt x="36" y="44"/>
                  </a:cubicBezTo>
                  <a:cubicBezTo>
                    <a:pt x="36" y="45"/>
                    <a:pt x="34" y="45"/>
                    <a:pt x="30" y="47"/>
                  </a:cubicBezTo>
                  <a:cubicBezTo>
                    <a:pt x="36" y="52"/>
                    <a:pt x="42" y="57"/>
                    <a:pt x="46" y="62"/>
                  </a:cubicBezTo>
                  <a:cubicBezTo>
                    <a:pt x="46" y="62"/>
                    <a:pt x="44" y="64"/>
                    <a:pt x="44" y="65"/>
                  </a:cubicBezTo>
                  <a:cubicBezTo>
                    <a:pt x="49" y="75"/>
                    <a:pt x="59" y="70"/>
                    <a:pt x="68" y="72"/>
                  </a:cubicBezTo>
                  <a:cubicBezTo>
                    <a:pt x="63" y="74"/>
                    <a:pt x="59" y="75"/>
                    <a:pt x="56" y="76"/>
                  </a:cubicBezTo>
                  <a:cubicBezTo>
                    <a:pt x="56" y="77"/>
                    <a:pt x="56" y="78"/>
                    <a:pt x="56" y="79"/>
                  </a:cubicBezTo>
                  <a:cubicBezTo>
                    <a:pt x="67" y="79"/>
                    <a:pt x="77" y="79"/>
                    <a:pt x="87" y="79"/>
                  </a:cubicBezTo>
                  <a:cubicBezTo>
                    <a:pt x="87" y="80"/>
                    <a:pt x="87" y="81"/>
                    <a:pt x="87" y="81"/>
                  </a:cubicBezTo>
                  <a:cubicBezTo>
                    <a:pt x="81" y="83"/>
                    <a:pt x="74" y="84"/>
                    <a:pt x="66" y="86"/>
                  </a:cubicBezTo>
                  <a:cubicBezTo>
                    <a:pt x="76" y="93"/>
                    <a:pt x="87" y="88"/>
                    <a:pt x="98" y="89"/>
                  </a:cubicBezTo>
                  <a:cubicBezTo>
                    <a:pt x="96" y="91"/>
                    <a:pt x="94" y="93"/>
                    <a:pt x="92" y="95"/>
                  </a:cubicBezTo>
                  <a:cubicBezTo>
                    <a:pt x="92" y="96"/>
                    <a:pt x="93" y="96"/>
                    <a:pt x="93" y="97"/>
                  </a:cubicBezTo>
                  <a:cubicBezTo>
                    <a:pt x="102" y="95"/>
                    <a:pt x="111" y="93"/>
                    <a:pt x="121" y="91"/>
                  </a:cubicBezTo>
                  <a:cubicBezTo>
                    <a:pt x="120" y="93"/>
                    <a:pt x="118" y="95"/>
                    <a:pt x="117" y="96"/>
                  </a:cubicBezTo>
                  <a:cubicBezTo>
                    <a:pt x="118" y="97"/>
                    <a:pt x="118" y="98"/>
                    <a:pt x="119" y="98"/>
                  </a:cubicBezTo>
                  <a:cubicBezTo>
                    <a:pt x="130" y="95"/>
                    <a:pt x="142" y="91"/>
                    <a:pt x="155" y="86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7">
              <a:extLst>
                <a:ext uri="{FF2B5EF4-FFF2-40B4-BE49-F238E27FC236}">
                  <a16:creationId xmlns="" xmlns:a16="http://schemas.microsoft.com/office/drawing/2014/main" id="{573478E6-696D-4818-8D29-8EF58989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361" y="1172308"/>
              <a:ext cx="226088" cy="117231"/>
            </a:xfrm>
            <a:custGeom>
              <a:avLst/>
              <a:gdLst>
                <a:gd name="T0" fmla="*/ 1 w 70"/>
                <a:gd name="T1" fmla="*/ 0 h 35"/>
                <a:gd name="T2" fmla="*/ 0 w 70"/>
                <a:gd name="T3" fmla="*/ 3 h 35"/>
                <a:gd name="T4" fmla="*/ 47 w 70"/>
                <a:gd name="T5" fmla="*/ 31 h 35"/>
                <a:gd name="T6" fmla="*/ 32 w 70"/>
                <a:gd name="T7" fmla="*/ 20 h 35"/>
                <a:gd name="T8" fmla="*/ 70 w 70"/>
                <a:gd name="T9" fmla="*/ 30 h 35"/>
                <a:gd name="T10" fmla="*/ 1 w 7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5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7" y="10"/>
                    <a:pt x="25" y="30"/>
                    <a:pt x="47" y="31"/>
                  </a:cubicBezTo>
                  <a:cubicBezTo>
                    <a:pt x="42" y="28"/>
                    <a:pt x="37" y="24"/>
                    <a:pt x="32" y="20"/>
                  </a:cubicBezTo>
                  <a:cubicBezTo>
                    <a:pt x="45" y="20"/>
                    <a:pt x="54" y="35"/>
                    <a:pt x="70" y="30"/>
                  </a:cubicBezTo>
                  <a:cubicBezTo>
                    <a:pt x="46" y="20"/>
                    <a:pt x="24" y="10"/>
                    <a:pt x="1" y="0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8">
              <a:extLst>
                <a:ext uri="{FF2B5EF4-FFF2-40B4-BE49-F238E27FC236}">
                  <a16:creationId xmlns="" xmlns:a16="http://schemas.microsoft.com/office/drawing/2014/main" id="{CA248619-B462-4242-A469-96A2CF1CA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757" y="1465385"/>
              <a:ext cx="2018044" cy="2419978"/>
            </a:xfrm>
            <a:custGeom>
              <a:avLst/>
              <a:gdLst>
                <a:gd name="T0" fmla="*/ 614 w 634"/>
                <a:gd name="T1" fmla="*/ 259 h 761"/>
                <a:gd name="T2" fmla="*/ 530 w 634"/>
                <a:gd name="T3" fmla="*/ 314 h 761"/>
                <a:gd name="T4" fmla="*/ 438 w 634"/>
                <a:gd name="T5" fmla="*/ 328 h 761"/>
                <a:gd name="T6" fmla="*/ 562 w 634"/>
                <a:gd name="T7" fmla="*/ 283 h 761"/>
                <a:gd name="T8" fmla="*/ 587 w 634"/>
                <a:gd name="T9" fmla="*/ 200 h 761"/>
                <a:gd name="T10" fmla="*/ 416 w 634"/>
                <a:gd name="T11" fmla="*/ 223 h 761"/>
                <a:gd name="T12" fmla="*/ 514 w 634"/>
                <a:gd name="T13" fmla="*/ 192 h 761"/>
                <a:gd name="T14" fmla="*/ 451 w 634"/>
                <a:gd name="T15" fmla="*/ 68 h 761"/>
                <a:gd name="T16" fmla="*/ 370 w 634"/>
                <a:gd name="T17" fmla="*/ 112 h 761"/>
                <a:gd name="T18" fmla="*/ 431 w 634"/>
                <a:gd name="T19" fmla="*/ 70 h 761"/>
                <a:gd name="T20" fmla="*/ 367 w 634"/>
                <a:gd name="T21" fmla="*/ 2 h 761"/>
                <a:gd name="T22" fmla="*/ 280 w 634"/>
                <a:gd name="T23" fmla="*/ 36 h 761"/>
                <a:gd name="T24" fmla="*/ 185 w 634"/>
                <a:gd name="T25" fmla="*/ 30 h 761"/>
                <a:gd name="T26" fmla="*/ 177 w 634"/>
                <a:gd name="T27" fmla="*/ 85 h 761"/>
                <a:gd name="T28" fmla="*/ 202 w 634"/>
                <a:gd name="T29" fmla="*/ 102 h 761"/>
                <a:gd name="T30" fmla="*/ 150 w 634"/>
                <a:gd name="T31" fmla="*/ 84 h 761"/>
                <a:gd name="T32" fmla="*/ 100 w 634"/>
                <a:gd name="T33" fmla="*/ 164 h 761"/>
                <a:gd name="T34" fmla="*/ 148 w 634"/>
                <a:gd name="T35" fmla="*/ 204 h 761"/>
                <a:gd name="T36" fmla="*/ 88 w 634"/>
                <a:gd name="T37" fmla="*/ 171 h 761"/>
                <a:gd name="T38" fmla="*/ 61 w 634"/>
                <a:gd name="T39" fmla="*/ 184 h 761"/>
                <a:gd name="T40" fmla="*/ 69 w 634"/>
                <a:gd name="T41" fmla="*/ 296 h 761"/>
                <a:gd name="T42" fmla="*/ 35 w 634"/>
                <a:gd name="T43" fmla="*/ 281 h 761"/>
                <a:gd name="T44" fmla="*/ 52 w 634"/>
                <a:gd name="T45" fmla="*/ 420 h 761"/>
                <a:gd name="T46" fmla="*/ 28 w 634"/>
                <a:gd name="T47" fmla="*/ 416 h 761"/>
                <a:gd name="T48" fmla="*/ 75 w 634"/>
                <a:gd name="T49" fmla="*/ 537 h 761"/>
                <a:gd name="T50" fmla="*/ 160 w 634"/>
                <a:gd name="T51" fmla="*/ 583 h 761"/>
                <a:gd name="T52" fmla="*/ 72 w 634"/>
                <a:gd name="T53" fmla="*/ 570 h 761"/>
                <a:gd name="T54" fmla="*/ 228 w 634"/>
                <a:gd name="T55" fmla="*/ 698 h 761"/>
                <a:gd name="T56" fmla="*/ 268 w 634"/>
                <a:gd name="T57" fmla="*/ 706 h 761"/>
                <a:gd name="T58" fmla="*/ 214 w 634"/>
                <a:gd name="T59" fmla="*/ 725 h 761"/>
                <a:gd name="T60" fmla="*/ 319 w 634"/>
                <a:gd name="T61" fmla="*/ 755 h 761"/>
                <a:gd name="T62" fmla="*/ 343 w 634"/>
                <a:gd name="T63" fmla="*/ 760 h 761"/>
                <a:gd name="T64" fmla="*/ 412 w 634"/>
                <a:gd name="T65" fmla="*/ 736 h 761"/>
                <a:gd name="T66" fmla="*/ 435 w 634"/>
                <a:gd name="T67" fmla="*/ 714 h 761"/>
                <a:gd name="T68" fmla="*/ 371 w 634"/>
                <a:gd name="T69" fmla="*/ 718 h 761"/>
                <a:gd name="T70" fmla="*/ 540 w 634"/>
                <a:gd name="T71" fmla="*/ 613 h 761"/>
                <a:gd name="T72" fmla="*/ 399 w 634"/>
                <a:gd name="T73" fmla="*/ 617 h 761"/>
                <a:gd name="T74" fmla="*/ 444 w 634"/>
                <a:gd name="T75" fmla="*/ 603 h 761"/>
                <a:gd name="T76" fmla="*/ 608 w 634"/>
                <a:gd name="T77" fmla="*/ 464 h 761"/>
                <a:gd name="T78" fmla="*/ 545 w 634"/>
                <a:gd name="T79" fmla="*/ 448 h 761"/>
                <a:gd name="T80" fmla="*/ 499 w 634"/>
                <a:gd name="T81" fmla="*/ 457 h 761"/>
                <a:gd name="T82" fmla="*/ 243 w 634"/>
                <a:gd name="T83" fmla="*/ 489 h 761"/>
                <a:gd name="T84" fmla="*/ 128 w 634"/>
                <a:gd name="T85" fmla="*/ 473 h 761"/>
                <a:gd name="T86" fmla="*/ 102 w 634"/>
                <a:gd name="T87" fmla="*/ 451 h 761"/>
                <a:gd name="T88" fmla="*/ 111 w 634"/>
                <a:gd name="T89" fmla="*/ 446 h 761"/>
                <a:gd name="T90" fmla="*/ 143 w 634"/>
                <a:gd name="T91" fmla="*/ 402 h 761"/>
                <a:gd name="T92" fmla="*/ 239 w 634"/>
                <a:gd name="T93" fmla="*/ 473 h 761"/>
                <a:gd name="T94" fmla="*/ 258 w 634"/>
                <a:gd name="T95" fmla="*/ 484 h 761"/>
                <a:gd name="T96" fmla="*/ 243 w 634"/>
                <a:gd name="T97" fmla="*/ 489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761">
                  <a:moveTo>
                    <a:pt x="617" y="361"/>
                  </a:moveTo>
                  <a:cubicBezTo>
                    <a:pt x="634" y="326"/>
                    <a:pt x="634" y="292"/>
                    <a:pt x="614" y="259"/>
                  </a:cubicBezTo>
                  <a:cubicBezTo>
                    <a:pt x="610" y="254"/>
                    <a:pt x="606" y="250"/>
                    <a:pt x="601" y="244"/>
                  </a:cubicBezTo>
                  <a:cubicBezTo>
                    <a:pt x="586" y="278"/>
                    <a:pt x="561" y="300"/>
                    <a:pt x="530" y="314"/>
                  </a:cubicBezTo>
                  <a:cubicBezTo>
                    <a:pt x="498" y="327"/>
                    <a:pt x="465" y="333"/>
                    <a:pt x="431" y="331"/>
                  </a:cubicBezTo>
                  <a:cubicBezTo>
                    <a:pt x="433" y="329"/>
                    <a:pt x="435" y="328"/>
                    <a:pt x="438" y="328"/>
                  </a:cubicBezTo>
                  <a:cubicBezTo>
                    <a:pt x="456" y="324"/>
                    <a:pt x="474" y="320"/>
                    <a:pt x="492" y="316"/>
                  </a:cubicBezTo>
                  <a:cubicBezTo>
                    <a:pt x="517" y="309"/>
                    <a:pt x="542" y="300"/>
                    <a:pt x="562" y="283"/>
                  </a:cubicBezTo>
                  <a:cubicBezTo>
                    <a:pt x="576" y="271"/>
                    <a:pt x="589" y="258"/>
                    <a:pt x="592" y="240"/>
                  </a:cubicBezTo>
                  <a:cubicBezTo>
                    <a:pt x="594" y="227"/>
                    <a:pt x="591" y="213"/>
                    <a:pt x="587" y="200"/>
                  </a:cubicBezTo>
                  <a:cubicBezTo>
                    <a:pt x="582" y="183"/>
                    <a:pt x="568" y="170"/>
                    <a:pt x="550" y="164"/>
                  </a:cubicBezTo>
                  <a:cubicBezTo>
                    <a:pt x="524" y="213"/>
                    <a:pt x="461" y="225"/>
                    <a:pt x="416" y="223"/>
                  </a:cubicBezTo>
                  <a:cubicBezTo>
                    <a:pt x="428" y="219"/>
                    <a:pt x="440" y="216"/>
                    <a:pt x="452" y="213"/>
                  </a:cubicBezTo>
                  <a:cubicBezTo>
                    <a:pt x="474" y="209"/>
                    <a:pt x="496" y="204"/>
                    <a:pt x="514" y="192"/>
                  </a:cubicBezTo>
                  <a:cubicBezTo>
                    <a:pt x="550" y="168"/>
                    <a:pt x="554" y="134"/>
                    <a:pt x="523" y="105"/>
                  </a:cubicBezTo>
                  <a:cubicBezTo>
                    <a:pt x="502" y="86"/>
                    <a:pt x="479" y="73"/>
                    <a:pt x="451" y="68"/>
                  </a:cubicBezTo>
                  <a:cubicBezTo>
                    <a:pt x="444" y="67"/>
                    <a:pt x="442" y="67"/>
                    <a:pt x="439" y="74"/>
                  </a:cubicBezTo>
                  <a:cubicBezTo>
                    <a:pt x="430" y="99"/>
                    <a:pt x="394" y="118"/>
                    <a:pt x="370" y="112"/>
                  </a:cubicBezTo>
                  <a:cubicBezTo>
                    <a:pt x="385" y="105"/>
                    <a:pt x="400" y="98"/>
                    <a:pt x="415" y="91"/>
                  </a:cubicBezTo>
                  <a:cubicBezTo>
                    <a:pt x="424" y="86"/>
                    <a:pt x="430" y="80"/>
                    <a:pt x="431" y="70"/>
                  </a:cubicBezTo>
                  <a:cubicBezTo>
                    <a:pt x="434" y="54"/>
                    <a:pt x="430" y="39"/>
                    <a:pt x="418" y="28"/>
                  </a:cubicBezTo>
                  <a:cubicBezTo>
                    <a:pt x="404" y="14"/>
                    <a:pt x="386" y="7"/>
                    <a:pt x="367" y="2"/>
                  </a:cubicBezTo>
                  <a:cubicBezTo>
                    <a:pt x="358" y="0"/>
                    <a:pt x="352" y="2"/>
                    <a:pt x="346" y="10"/>
                  </a:cubicBezTo>
                  <a:cubicBezTo>
                    <a:pt x="328" y="28"/>
                    <a:pt x="307" y="40"/>
                    <a:pt x="280" y="36"/>
                  </a:cubicBezTo>
                  <a:cubicBezTo>
                    <a:pt x="258" y="33"/>
                    <a:pt x="239" y="24"/>
                    <a:pt x="223" y="6"/>
                  </a:cubicBezTo>
                  <a:cubicBezTo>
                    <a:pt x="210" y="14"/>
                    <a:pt x="196" y="20"/>
                    <a:pt x="185" y="30"/>
                  </a:cubicBezTo>
                  <a:cubicBezTo>
                    <a:pt x="177" y="37"/>
                    <a:pt x="170" y="48"/>
                    <a:pt x="166" y="58"/>
                  </a:cubicBezTo>
                  <a:cubicBezTo>
                    <a:pt x="161" y="70"/>
                    <a:pt x="165" y="78"/>
                    <a:pt x="177" y="85"/>
                  </a:cubicBezTo>
                  <a:cubicBezTo>
                    <a:pt x="181" y="87"/>
                    <a:pt x="185" y="89"/>
                    <a:pt x="189" y="91"/>
                  </a:cubicBezTo>
                  <a:cubicBezTo>
                    <a:pt x="193" y="95"/>
                    <a:pt x="198" y="99"/>
                    <a:pt x="202" y="102"/>
                  </a:cubicBezTo>
                  <a:cubicBezTo>
                    <a:pt x="187" y="102"/>
                    <a:pt x="174" y="99"/>
                    <a:pt x="163" y="88"/>
                  </a:cubicBezTo>
                  <a:cubicBezTo>
                    <a:pt x="160" y="85"/>
                    <a:pt x="153" y="83"/>
                    <a:pt x="150" y="84"/>
                  </a:cubicBezTo>
                  <a:cubicBezTo>
                    <a:pt x="127" y="92"/>
                    <a:pt x="109" y="106"/>
                    <a:pt x="97" y="128"/>
                  </a:cubicBezTo>
                  <a:cubicBezTo>
                    <a:pt x="91" y="140"/>
                    <a:pt x="91" y="153"/>
                    <a:pt x="100" y="164"/>
                  </a:cubicBezTo>
                  <a:cubicBezTo>
                    <a:pt x="107" y="173"/>
                    <a:pt x="116" y="180"/>
                    <a:pt x="125" y="188"/>
                  </a:cubicBezTo>
                  <a:cubicBezTo>
                    <a:pt x="132" y="194"/>
                    <a:pt x="140" y="199"/>
                    <a:pt x="148" y="204"/>
                  </a:cubicBezTo>
                  <a:cubicBezTo>
                    <a:pt x="130" y="203"/>
                    <a:pt x="117" y="195"/>
                    <a:pt x="105" y="184"/>
                  </a:cubicBezTo>
                  <a:cubicBezTo>
                    <a:pt x="100" y="179"/>
                    <a:pt x="94" y="171"/>
                    <a:pt x="88" y="171"/>
                  </a:cubicBezTo>
                  <a:cubicBezTo>
                    <a:pt x="81" y="170"/>
                    <a:pt x="74" y="177"/>
                    <a:pt x="67" y="181"/>
                  </a:cubicBezTo>
                  <a:cubicBezTo>
                    <a:pt x="65" y="182"/>
                    <a:pt x="63" y="183"/>
                    <a:pt x="61" y="184"/>
                  </a:cubicBezTo>
                  <a:cubicBezTo>
                    <a:pt x="42" y="197"/>
                    <a:pt x="29" y="213"/>
                    <a:pt x="31" y="237"/>
                  </a:cubicBezTo>
                  <a:cubicBezTo>
                    <a:pt x="32" y="264"/>
                    <a:pt x="47" y="283"/>
                    <a:pt x="69" y="296"/>
                  </a:cubicBezTo>
                  <a:cubicBezTo>
                    <a:pt x="82" y="303"/>
                    <a:pt x="95" y="311"/>
                    <a:pt x="108" y="318"/>
                  </a:cubicBezTo>
                  <a:cubicBezTo>
                    <a:pt x="78" y="315"/>
                    <a:pt x="55" y="300"/>
                    <a:pt x="35" y="281"/>
                  </a:cubicBezTo>
                  <a:cubicBezTo>
                    <a:pt x="20" y="289"/>
                    <a:pt x="8" y="309"/>
                    <a:pt x="5" y="329"/>
                  </a:cubicBezTo>
                  <a:cubicBezTo>
                    <a:pt x="0" y="367"/>
                    <a:pt x="18" y="402"/>
                    <a:pt x="52" y="420"/>
                  </a:cubicBezTo>
                  <a:cubicBezTo>
                    <a:pt x="62" y="425"/>
                    <a:pt x="72" y="431"/>
                    <a:pt x="84" y="437"/>
                  </a:cubicBezTo>
                  <a:cubicBezTo>
                    <a:pt x="59" y="442"/>
                    <a:pt x="46" y="424"/>
                    <a:pt x="28" y="416"/>
                  </a:cubicBezTo>
                  <a:cubicBezTo>
                    <a:pt x="19" y="435"/>
                    <a:pt x="19" y="454"/>
                    <a:pt x="25" y="472"/>
                  </a:cubicBezTo>
                  <a:cubicBezTo>
                    <a:pt x="34" y="500"/>
                    <a:pt x="52" y="521"/>
                    <a:pt x="75" y="537"/>
                  </a:cubicBezTo>
                  <a:cubicBezTo>
                    <a:pt x="97" y="552"/>
                    <a:pt x="123" y="563"/>
                    <a:pt x="147" y="576"/>
                  </a:cubicBezTo>
                  <a:cubicBezTo>
                    <a:pt x="151" y="579"/>
                    <a:pt x="156" y="581"/>
                    <a:pt x="160" y="583"/>
                  </a:cubicBezTo>
                  <a:cubicBezTo>
                    <a:pt x="128" y="581"/>
                    <a:pt x="101" y="565"/>
                    <a:pt x="72" y="549"/>
                  </a:cubicBezTo>
                  <a:cubicBezTo>
                    <a:pt x="72" y="557"/>
                    <a:pt x="71" y="564"/>
                    <a:pt x="72" y="570"/>
                  </a:cubicBezTo>
                  <a:cubicBezTo>
                    <a:pt x="74" y="599"/>
                    <a:pt x="89" y="622"/>
                    <a:pt x="109" y="642"/>
                  </a:cubicBezTo>
                  <a:cubicBezTo>
                    <a:pt x="142" y="675"/>
                    <a:pt x="182" y="692"/>
                    <a:pt x="228" y="698"/>
                  </a:cubicBezTo>
                  <a:cubicBezTo>
                    <a:pt x="241" y="700"/>
                    <a:pt x="255" y="702"/>
                    <a:pt x="268" y="704"/>
                  </a:cubicBezTo>
                  <a:cubicBezTo>
                    <a:pt x="268" y="705"/>
                    <a:pt x="268" y="705"/>
                    <a:pt x="268" y="706"/>
                  </a:cubicBezTo>
                  <a:cubicBezTo>
                    <a:pt x="246" y="706"/>
                    <a:pt x="225" y="706"/>
                    <a:pt x="202" y="706"/>
                  </a:cubicBezTo>
                  <a:cubicBezTo>
                    <a:pt x="206" y="712"/>
                    <a:pt x="209" y="719"/>
                    <a:pt x="214" y="725"/>
                  </a:cubicBezTo>
                  <a:cubicBezTo>
                    <a:pt x="224" y="738"/>
                    <a:pt x="233" y="749"/>
                    <a:pt x="252" y="749"/>
                  </a:cubicBezTo>
                  <a:cubicBezTo>
                    <a:pt x="274" y="748"/>
                    <a:pt x="296" y="753"/>
                    <a:pt x="319" y="755"/>
                  </a:cubicBezTo>
                  <a:cubicBezTo>
                    <a:pt x="316" y="756"/>
                    <a:pt x="315" y="757"/>
                    <a:pt x="310" y="760"/>
                  </a:cubicBezTo>
                  <a:cubicBezTo>
                    <a:pt x="323" y="760"/>
                    <a:pt x="333" y="761"/>
                    <a:pt x="343" y="760"/>
                  </a:cubicBezTo>
                  <a:cubicBezTo>
                    <a:pt x="352" y="759"/>
                    <a:pt x="362" y="758"/>
                    <a:pt x="371" y="756"/>
                  </a:cubicBezTo>
                  <a:cubicBezTo>
                    <a:pt x="385" y="752"/>
                    <a:pt x="400" y="748"/>
                    <a:pt x="412" y="736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9" y="729"/>
                    <a:pt x="427" y="722"/>
                    <a:pt x="435" y="714"/>
                  </a:cubicBezTo>
                  <a:cubicBezTo>
                    <a:pt x="410" y="717"/>
                    <a:pt x="388" y="720"/>
                    <a:pt x="365" y="722"/>
                  </a:cubicBezTo>
                  <a:cubicBezTo>
                    <a:pt x="367" y="719"/>
                    <a:pt x="369" y="718"/>
                    <a:pt x="371" y="718"/>
                  </a:cubicBezTo>
                  <a:cubicBezTo>
                    <a:pt x="390" y="713"/>
                    <a:pt x="408" y="708"/>
                    <a:pt x="427" y="704"/>
                  </a:cubicBezTo>
                  <a:cubicBezTo>
                    <a:pt x="479" y="692"/>
                    <a:pt x="519" y="665"/>
                    <a:pt x="540" y="613"/>
                  </a:cubicBezTo>
                  <a:cubicBezTo>
                    <a:pt x="547" y="596"/>
                    <a:pt x="552" y="579"/>
                    <a:pt x="553" y="559"/>
                  </a:cubicBezTo>
                  <a:cubicBezTo>
                    <a:pt x="506" y="592"/>
                    <a:pt x="457" y="616"/>
                    <a:pt x="399" y="617"/>
                  </a:cubicBezTo>
                  <a:cubicBezTo>
                    <a:pt x="402" y="615"/>
                    <a:pt x="404" y="614"/>
                    <a:pt x="407" y="613"/>
                  </a:cubicBezTo>
                  <a:cubicBezTo>
                    <a:pt x="419" y="610"/>
                    <a:pt x="432" y="607"/>
                    <a:pt x="444" y="603"/>
                  </a:cubicBezTo>
                  <a:cubicBezTo>
                    <a:pt x="473" y="593"/>
                    <a:pt x="502" y="582"/>
                    <a:pt x="528" y="565"/>
                  </a:cubicBezTo>
                  <a:cubicBezTo>
                    <a:pt x="566" y="540"/>
                    <a:pt x="596" y="509"/>
                    <a:pt x="608" y="464"/>
                  </a:cubicBezTo>
                  <a:cubicBezTo>
                    <a:pt x="614" y="443"/>
                    <a:pt x="613" y="422"/>
                    <a:pt x="607" y="403"/>
                  </a:cubicBezTo>
                  <a:cubicBezTo>
                    <a:pt x="586" y="418"/>
                    <a:pt x="567" y="435"/>
                    <a:pt x="545" y="448"/>
                  </a:cubicBezTo>
                  <a:cubicBezTo>
                    <a:pt x="523" y="462"/>
                    <a:pt x="498" y="468"/>
                    <a:pt x="472" y="468"/>
                  </a:cubicBezTo>
                  <a:cubicBezTo>
                    <a:pt x="481" y="464"/>
                    <a:pt x="490" y="460"/>
                    <a:pt x="499" y="457"/>
                  </a:cubicBezTo>
                  <a:cubicBezTo>
                    <a:pt x="551" y="441"/>
                    <a:pt x="593" y="412"/>
                    <a:pt x="617" y="361"/>
                  </a:cubicBezTo>
                  <a:close/>
                  <a:moveTo>
                    <a:pt x="243" y="489"/>
                  </a:moveTo>
                  <a:cubicBezTo>
                    <a:pt x="236" y="488"/>
                    <a:pt x="230" y="489"/>
                    <a:pt x="223" y="491"/>
                  </a:cubicBezTo>
                  <a:cubicBezTo>
                    <a:pt x="189" y="501"/>
                    <a:pt x="157" y="495"/>
                    <a:pt x="128" y="473"/>
                  </a:cubicBezTo>
                  <a:cubicBezTo>
                    <a:pt x="127" y="473"/>
                    <a:pt x="126" y="472"/>
                    <a:pt x="125" y="471"/>
                  </a:cubicBezTo>
                  <a:cubicBezTo>
                    <a:pt x="119" y="462"/>
                    <a:pt x="113" y="454"/>
                    <a:pt x="102" y="451"/>
                  </a:cubicBezTo>
                  <a:cubicBezTo>
                    <a:pt x="100" y="450"/>
                    <a:pt x="99" y="448"/>
                    <a:pt x="97" y="446"/>
                  </a:cubicBezTo>
                  <a:cubicBezTo>
                    <a:pt x="102" y="446"/>
                    <a:pt x="106" y="446"/>
                    <a:pt x="111" y="446"/>
                  </a:cubicBezTo>
                  <a:cubicBezTo>
                    <a:pt x="112" y="442"/>
                    <a:pt x="112" y="439"/>
                    <a:pt x="113" y="436"/>
                  </a:cubicBezTo>
                  <a:cubicBezTo>
                    <a:pt x="117" y="419"/>
                    <a:pt x="126" y="406"/>
                    <a:pt x="143" y="402"/>
                  </a:cubicBezTo>
                  <a:cubicBezTo>
                    <a:pt x="171" y="395"/>
                    <a:pt x="198" y="399"/>
                    <a:pt x="220" y="418"/>
                  </a:cubicBezTo>
                  <a:cubicBezTo>
                    <a:pt x="237" y="432"/>
                    <a:pt x="244" y="451"/>
                    <a:pt x="239" y="473"/>
                  </a:cubicBezTo>
                  <a:cubicBezTo>
                    <a:pt x="238" y="476"/>
                    <a:pt x="238" y="478"/>
                    <a:pt x="238" y="480"/>
                  </a:cubicBezTo>
                  <a:cubicBezTo>
                    <a:pt x="245" y="481"/>
                    <a:pt x="251" y="483"/>
                    <a:pt x="258" y="484"/>
                  </a:cubicBezTo>
                  <a:cubicBezTo>
                    <a:pt x="258" y="485"/>
                    <a:pt x="258" y="487"/>
                    <a:pt x="258" y="488"/>
                  </a:cubicBezTo>
                  <a:cubicBezTo>
                    <a:pt x="253" y="488"/>
                    <a:pt x="247" y="490"/>
                    <a:pt x="243" y="48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9">
              <a:extLst>
                <a:ext uri="{FF2B5EF4-FFF2-40B4-BE49-F238E27FC236}">
                  <a16:creationId xmlns="" xmlns:a16="http://schemas.microsoft.com/office/drawing/2014/main" id="{F5A9B0BB-6AEF-43A6-8C9E-C2A0E37F8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570" y="2763297"/>
              <a:ext cx="301451" cy="251209"/>
            </a:xfrm>
            <a:custGeom>
              <a:avLst/>
              <a:gdLst>
                <a:gd name="T0" fmla="*/ 94 w 94"/>
                <a:gd name="T1" fmla="*/ 78 h 80"/>
                <a:gd name="T2" fmla="*/ 94 w 94"/>
                <a:gd name="T3" fmla="*/ 75 h 80"/>
                <a:gd name="T4" fmla="*/ 39 w 94"/>
                <a:gd name="T5" fmla="*/ 60 h 80"/>
                <a:gd name="T6" fmla="*/ 27 w 94"/>
                <a:gd name="T7" fmla="*/ 45 h 80"/>
                <a:gd name="T8" fmla="*/ 32 w 94"/>
                <a:gd name="T9" fmla="*/ 7 h 80"/>
                <a:gd name="T10" fmla="*/ 35 w 94"/>
                <a:gd name="T11" fmla="*/ 0 h 80"/>
                <a:gd name="T12" fmla="*/ 4 w 94"/>
                <a:gd name="T13" fmla="*/ 25 h 80"/>
                <a:gd name="T14" fmla="*/ 18 w 94"/>
                <a:gd name="T15" fmla="*/ 62 h 80"/>
                <a:gd name="T16" fmla="*/ 69 w 94"/>
                <a:gd name="T17" fmla="*/ 79 h 80"/>
                <a:gd name="T18" fmla="*/ 94 w 94"/>
                <a:gd name="T19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0">
                  <a:moveTo>
                    <a:pt x="94" y="78"/>
                  </a:moveTo>
                  <a:cubicBezTo>
                    <a:pt x="94" y="77"/>
                    <a:pt x="94" y="76"/>
                    <a:pt x="94" y="75"/>
                  </a:cubicBezTo>
                  <a:cubicBezTo>
                    <a:pt x="74" y="75"/>
                    <a:pt x="56" y="68"/>
                    <a:pt x="39" y="60"/>
                  </a:cubicBezTo>
                  <a:cubicBezTo>
                    <a:pt x="31" y="57"/>
                    <a:pt x="27" y="52"/>
                    <a:pt x="27" y="45"/>
                  </a:cubicBezTo>
                  <a:cubicBezTo>
                    <a:pt x="25" y="32"/>
                    <a:pt x="26" y="19"/>
                    <a:pt x="32" y="7"/>
                  </a:cubicBezTo>
                  <a:cubicBezTo>
                    <a:pt x="34" y="5"/>
                    <a:pt x="34" y="3"/>
                    <a:pt x="35" y="0"/>
                  </a:cubicBezTo>
                  <a:cubicBezTo>
                    <a:pt x="19" y="2"/>
                    <a:pt x="8" y="11"/>
                    <a:pt x="4" y="25"/>
                  </a:cubicBezTo>
                  <a:cubicBezTo>
                    <a:pt x="0" y="39"/>
                    <a:pt x="6" y="54"/>
                    <a:pt x="18" y="62"/>
                  </a:cubicBezTo>
                  <a:cubicBezTo>
                    <a:pt x="34" y="73"/>
                    <a:pt x="51" y="78"/>
                    <a:pt x="69" y="79"/>
                  </a:cubicBezTo>
                  <a:cubicBezTo>
                    <a:pt x="77" y="80"/>
                    <a:pt x="85" y="78"/>
                    <a:pt x="94" y="78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60">
              <a:extLst>
                <a:ext uri="{FF2B5EF4-FFF2-40B4-BE49-F238E27FC236}">
                  <a16:creationId xmlns="" xmlns:a16="http://schemas.microsoft.com/office/drawing/2014/main" id="{B5AEAC76-B03F-4B8F-9201-4EABF058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218" y="1147187"/>
              <a:ext cx="1825450" cy="1817077"/>
            </a:xfrm>
            <a:prstGeom prst="ellipse">
              <a:avLst/>
            </a:prstGeom>
            <a:solidFill>
              <a:srgbClr val="FFFFFF"/>
            </a:solidFill>
            <a:ln w="7938" cap="flat">
              <a:solidFill>
                <a:srgbClr val="F8BA1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F8BA16"/>
                </a:solidFill>
              </a:endParaRPr>
            </a:p>
          </p:txBody>
        </p:sp>
        <p:sp>
          <p:nvSpPr>
            <p:cNvPr id="57" name="Freeform 61">
              <a:extLst>
                <a:ext uri="{FF2B5EF4-FFF2-40B4-BE49-F238E27FC236}">
                  <a16:creationId xmlns="" xmlns:a16="http://schemas.microsoft.com/office/drawing/2014/main" id="{E8A02349-2494-4FA5-84FB-672B67C4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218" y="1498879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2">
              <a:extLst>
                <a:ext uri="{FF2B5EF4-FFF2-40B4-BE49-F238E27FC236}">
                  <a16:creationId xmlns="" xmlns:a16="http://schemas.microsoft.com/office/drawing/2014/main" id="{65F23D58-ED47-41D4-BCD0-2F4518F4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5581" y="1741714"/>
              <a:ext cx="259582" cy="267956"/>
            </a:xfrm>
            <a:custGeom>
              <a:avLst/>
              <a:gdLst>
                <a:gd name="T0" fmla="*/ 12 w 31"/>
                <a:gd name="T1" fmla="*/ 32 h 32"/>
                <a:gd name="T2" fmla="*/ 0 w 31"/>
                <a:gd name="T3" fmla="*/ 20 h 32"/>
                <a:gd name="T4" fmla="*/ 4 w 31"/>
                <a:gd name="T5" fmla="*/ 5 h 32"/>
                <a:gd name="T6" fmla="*/ 20 w 31"/>
                <a:gd name="T7" fmla="*/ 0 h 32"/>
                <a:gd name="T8" fmla="*/ 31 w 31"/>
                <a:gd name="T9" fmla="*/ 12 h 32"/>
                <a:gd name="T10" fmla="*/ 27 w 31"/>
                <a:gd name="T11" fmla="*/ 27 h 32"/>
                <a:gd name="T12" fmla="*/ 12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3">
              <a:extLst>
                <a:ext uri="{FF2B5EF4-FFF2-40B4-BE49-F238E27FC236}">
                  <a16:creationId xmlns="" xmlns:a16="http://schemas.microsoft.com/office/drawing/2014/main" id="{5D5CA59D-8C6C-45E6-AF74-635F7D76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801" y="1565868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4">
              <a:extLst>
                <a:ext uri="{FF2B5EF4-FFF2-40B4-BE49-F238E27FC236}">
                  <a16:creationId xmlns="" xmlns:a16="http://schemas.microsoft.com/office/drawing/2014/main" id="{AED7F36D-4A6E-43AB-853B-31E6AF478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372" y="1674725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5">
              <a:extLst>
                <a:ext uri="{FF2B5EF4-FFF2-40B4-BE49-F238E27FC236}">
                  <a16:creationId xmlns="" xmlns:a16="http://schemas.microsoft.com/office/drawing/2014/main" id="{9DCA66E0-5A70-4A51-9443-A0B9A858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790" y="1808703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6">
              <a:extLst>
                <a:ext uri="{FF2B5EF4-FFF2-40B4-BE49-F238E27FC236}">
                  <a16:creationId xmlns="" xmlns:a16="http://schemas.microsoft.com/office/drawing/2014/main" id="{900A8BF7-8245-4C5C-884B-7CD35FAF2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2152" y="2059912"/>
              <a:ext cx="267956" cy="267956"/>
            </a:xfrm>
            <a:custGeom>
              <a:avLst/>
              <a:gdLst>
                <a:gd name="T0" fmla="*/ 12 w 32"/>
                <a:gd name="T1" fmla="*/ 32 h 32"/>
                <a:gd name="T2" fmla="*/ 0 w 32"/>
                <a:gd name="T3" fmla="*/ 20 h 32"/>
                <a:gd name="T4" fmla="*/ 4 w 32"/>
                <a:gd name="T5" fmla="*/ 5 h 32"/>
                <a:gd name="T6" fmla="*/ 20 w 32"/>
                <a:gd name="T7" fmla="*/ 0 h 32"/>
                <a:gd name="T8" fmla="*/ 32 w 32"/>
                <a:gd name="T9" fmla="*/ 12 h 32"/>
                <a:gd name="T10" fmla="*/ 27 w 32"/>
                <a:gd name="T11" fmla="*/ 27 h 32"/>
                <a:gd name="T12" fmla="*/ 12 w 3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7">
              <a:extLst>
                <a:ext uri="{FF2B5EF4-FFF2-40B4-BE49-F238E27FC236}">
                  <a16:creationId xmlns="" xmlns:a16="http://schemas.microsoft.com/office/drawing/2014/main" id="{00425A6B-8325-4A59-9953-40E4B1FE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6372" y="1884066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8">
              <a:extLst>
                <a:ext uri="{FF2B5EF4-FFF2-40B4-BE49-F238E27FC236}">
                  <a16:creationId xmlns="" xmlns:a16="http://schemas.microsoft.com/office/drawing/2014/main" id="{87839C72-3191-421D-9356-93938324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43" y="1992923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9">
              <a:extLst>
                <a:ext uri="{FF2B5EF4-FFF2-40B4-BE49-F238E27FC236}">
                  <a16:creationId xmlns="" xmlns:a16="http://schemas.microsoft.com/office/drawing/2014/main" id="{DF2471FC-97BC-47EC-A7B2-06CFAAEC6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152" y="1850571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70">
              <a:extLst>
                <a:ext uri="{FF2B5EF4-FFF2-40B4-BE49-F238E27FC236}">
                  <a16:creationId xmlns="" xmlns:a16="http://schemas.microsoft.com/office/drawing/2014/main" id="{7F878AF4-0F5B-4A1B-81ED-1301F4200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515" y="2101780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3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3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71">
              <a:extLst>
                <a:ext uri="{FF2B5EF4-FFF2-40B4-BE49-F238E27FC236}">
                  <a16:creationId xmlns="" xmlns:a16="http://schemas.microsoft.com/office/drawing/2014/main" id="{CAF0A23E-DEB3-435A-A8D3-CFF8201E0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61" y="1917560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20 w 31"/>
                <a:gd name="T7" fmla="*/ 0 h 31"/>
                <a:gd name="T8" fmla="*/ 31 w 31"/>
                <a:gd name="T9" fmla="*/ 12 h 31"/>
                <a:gd name="T10" fmla="*/ 27 w 31"/>
                <a:gd name="T11" fmla="*/ 27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2">
              <a:extLst>
                <a:ext uri="{FF2B5EF4-FFF2-40B4-BE49-F238E27FC236}">
                  <a16:creationId xmlns="" xmlns:a16="http://schemas.microsoft.com/office/drawing/2014/main" id="{55819EA4-EDBD-4D3E-9014-ABFACDFB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933" y="2034791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3">
              <a:extLst>
                <a:ext uri="{FF2B5EF4-FFF2-40B4-BE49-F238E27FC236}">
                  <a16:creationId xmlns="" xmlns:a16="http://schemas.microsoft.com/office/drawing/2014/main" id="{B8DB30D5-B00E-4F60-82CB-6AC3D8FD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724" y="2168769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4">
              <a:extLst>
                <a:ext uri="{FF2B5EF4-FFF2-40B4-BE49-F238E27FC236}">
                  <a16:creationId xmlns="" xmlns:a16="http://schemas.microsoft.com/office/drawing/2014/main" id="{CADC09B6-169D-4FD5-A56D-DEB0D51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086" y="2419978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5">
              <a:extLst>
                <a:ext uri="{FF2B5EF4-FFF2-40B4-BE49-F238E27FC236}">
                  <a16:creationId xmlns="" xmlns:a16="http://schemas.microsoft.com/office/drawing/2014/main" id="{D1CEDB9C-4202-4EC8-B3BE-D71BB408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932" y="2235758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6">
              <a:extLst>
                <a:ext uri="{FF2B5EF4-FFF2-40B4-BE49-F238E27FC236}">
                  <a16:creationId xmlns="" xmlns:a16="http://schemas.microsoft.com/office/drawing/2014/main" id="{DA0CB879-926A-43CF-8E47-7FAB3324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504" y="2352989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19 h 31"/>
                <a:gd name="T4" fmla="*/ 4 w 32"/>
                <a:gd name="T5" fmla="*/ 4 h 31"/>
                <a:gd name="T6" fmla="*/ 20 w 32"/>
                <a:gd name="T7" fmla="*/ 0 h 31"/>
                <a:gd name="T8" fmla="*/ 32 w 32"/>
                <a:gd name="T9" fmla="*/ 11 h 31"/>
                <a:gd name="T10" fmla="*/ 27 w 32"/>
                <a:gd name="T11" fmla="*/ 26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2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" name="Group 36">
            <a:extLst>
              <a:ext uri="{FF2B5EF4-FFF2-40B4-BE49-F238E27FC236}">
                <a16:creationId xmlns="" xmlns:a16="http://schemas.microsoft.com/office/drawing/2014/main" id="{1F8BDC27-8803-4D00-834D-A0452A25259E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4" name="TextBox 37">
              <a:extLst>
                <a:ext uri="{FF2B5EF4-FFF2-40B4-BE49-F238E27FC236}">
                  <a16:creationId xmlns="" xmlns:a16="http://schemas.microsoft.com/office/drawing/2014/main" id="{193166C2-42A0-4C83-9800-900DA11E6A1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75" name="TextBox 38">
              <a:extLst>
                <a:ext uri="{FF2B5EF4-FFF2-40B4-BE49-F238E27FC236}">
                  <a16:creationId xmlns="" xmlns:a16="http://schemas.microsoft.com/office/drawing/2014/main" id="{3A9D67E6-4392-4A05-BD13-75E7AEFB447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cs typeface="Arial" pitchFamily="34" charset="0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9242530" y="2625088"/>
            <a:ext cx="1772907" cy="1984703"/>
            <a:chOff x="4323624" y="1783615"/>
            <a:chExt cx="796568" cy="891728"/>
          </a:xfrm>
          <a:solidFill>
            <a:srgbClr val="F8BA16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4323624" y="1783615"/>
              <a:ext cx="796568" cy="891728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4344421" y="2011746"/>
              <a:ext cx="758126" cy="640279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428237" y="1794328"/>
              <a:ext cx="594275" cy="206074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4436429" y="1958810"/>
              <a:ext cx="79405" cy="55457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4904035" y="2608542"/>
              <a:ext cx="70582" cy="27099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0"/>
            <p:cNvSpPr>
              <a:spLocks noEditPoints="1"/>
            </p:cNvSpPr>
            <p:nvPr/>
          </p:nvSpPr>
          <p:spPr bwMode="auto">
            <a:xfrm>
              <a:off x="4430127" y="2148498"/>
              <a:ext cx="591124" cy="331483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4728840" y="1952508"/>
              <a:ext cx="288000" cy="92639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8" name="Freeform 49">
            <a:extLst>
              <a:ext uri="{FF2B5EF4-FFF2-40B4-BE49-F238E27FC236}">
                <a16:creationId xmlns="" xmlns:a16="http://schemas.microsoft.com/office/drawing/2014/main" id="{0611BE29-6923-404D-BB29-D521ED449C7F}"/>
              </a:ext>
            </a:extLst>
          </p:cNvPr>
          <p:cNvSpPr>
            <a:spLocks/>
          </p:cNvSpPr>
          <p:nvPr/>
        </p:nvSpPr>
        <p:spPr bwMode="auto">
          <a:xfrm>
            <a:off x="7244581" y="3042772"/>
            <a:ext cx="1523841" cy="569407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8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2618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97720" y="-55416"/>
            <a:ext cx="12261850" cy="6888163"/>
          </a:xfrm>
          <a:prstGeom prst="rect">
            <a:avLst/>
          </a:prstGeom>
          <a:solidFill>
            <a:srgbClr val="F8BA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31"/>
          <p:cNvSpPr>
            <a:spLocks/>
          </p:cNvSpPr>
          <p:nvPr/>
        </p:nvSpPr>
        <p:spPr bwMode="auto">
          <a:xfrm>
            <a:off x="1828168" y="1212984"/>
            <a:ext cx="852488" cy="852488"/>
          </a:xfrm>
          <a:custGeom>
            <a:avLst/>
            <a:gdLst>
              <a:gd name="T0" fmla="*/ 66 w 537"/>
              <a:gd name="T1" fmla="*/ 83 h 537"/>
              <a:gd name="T2" fmla="*/ 0 w 537"/>
              <a:gd name="T3" fmla="*/ 336 h 537"/>
              <a:gd name="T4" fmla="*/ 199 w 537"/>
              <a:gd name="T5" fmla="*/ 537 h 537"/>
              <a:gd name="T6" fmla="*/ 457 w 537"/>
              <a:gd name="T7" fmla="*/ 457 h 537"/>
              <a:gd name="T8" fmla="*/ 537 w 537"/>
              <a:gd name="T9" fmla="*/ 199 h 537"/>
              <a:gd name="T10" fmla="*/ 336 w 537"/>
              <a:gd name="T11" fmla="*/ 0 h 537"/>
              <a:gd name="T12" fmla="*/ 66 w 537"/>
              <a:gd name="T13" fmla="*/ 8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66" y="83"/>
                </a:moveTo>
                <a:lnTo>
                  <a:pt x="0" y="336"/>
                </a:lnTo>
                <a:lnTo>
                  <a:pt x="199" y="537"/>
                </a:lnTo>
                <a:lnTo>
                  <a:pt x="457" y="457"/>
                </a:lnTo>
                <a:lnTo>
                  <a:pt x="537" y="199"/>
                </a:lnTo>
                <a:lnTo>
                  <a:pt x="336" y="0"/>
                </a:lnTo>
                <a:lnTo>
                  <a:pt x="66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8" name="Grupo 97"/>
          <p:cNvGrpSpPr/>
          <p:nvPr/>
        </p:nvGrpSpPr>
        <p:grpSpPr>
          <a:xfrm>
            <a:off x="-87945" y="-57543"/>
            <a:ext cx="6245226" cy="3313113"/>
            <a:chOff x="22225" y="19050"/>
            <a:chExt cx="6245226" cy="3313113"/>
          </a:xfrm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887413" y="280988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53975" y="5397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14500" y="501650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547938" y="725488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484313" y="19050"/>
              <a:ext cx="852488" cy="549275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650875" y="19050"/>
              <a:ext cx="785813" cy="325438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11400" y="19050"/>
              <a:ext cx="849313" cy="769938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144838" y="163513"/>
              <a:ext cx="852488" cy="852488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51263" y="19050"/>
              <a:ext cx="817563" cy="419100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043238" y="19050"/>
              <a:ext cx="622300" cy="192088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578350" y="19050"/>
              <a:ext cx="852488" cy="639763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3981450" y="393700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414963" y="28575"/>
              <a:ext cx="852488" cy="852488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27125" y="108902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22225" y="665163"/>
              <a:ext cx="280988" cy="73660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22225" y="1444625"/>
              <a:ext cx="527050" cy="852488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287338" y="852488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23875" y="1665288"/>
              <a:ext cx="852488" cy="852488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769938" y="2479675"/>
              <a:ext cx="852488" cy="852488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360488" y="1887538"/>
              <a:ext cx="852488" cy="854075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22225" y="2252663"/>
              <a:ext cx="766763" cy="852488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6" name="Subtítulo 2"/>
          <p:cNvSpPr txBox="1">
            <a:spLocks/>
          </p:cNvSpPr>
          <p:nvPr/>
        </p:nvSpPr>
        <p:spPr>
          <a:xfrm>
            <a:off x="3407863" y="3018449"/>
            <a:ext cx="4625769" cy="78728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s-PE" sz="4800" dirty="0">
              <a:solidFill>
                <a:schemeClr val="bg1"/>
              </a:solidFill>
            </a:endParaRPr>
          </a:p>
        </p:txBody>
      </p:sp>
      <p:sp>
        <p:nvSpPr>
          <p:cNvPr id="53" name="Subtítulo 2">
            <a:extLst>
              <a:ext uri="{FF2B5EF4-FFF2-40B4-BE49-F238E27FC236}">
                <a16:creationId xmlns="" xmlns:a16="http://schemas.microsoft.com/office/drawing/2014/main" id="{2C2B39F9-9492-49CD-8F79-6D27CF06D727}"/>
              </a:ext>
            </a:extLst>
          </p:cNvPr>
          <p:cNvSpPr txBox="1">
            <a:spLocks/>
          </p:cNvSpPr>
          <p:nvPr/>
        </p:nvSpPr>
        <p:spPr>
          <a:xfrm>
            <a:off x="670996" y="4597899"/>
            <a:ext cx="7403547" cy="197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  <a:endParaRPr lang="es-PE" sz="1800" dirty="0">
              <a:solidFill>
                <a:schemeClr val="bg1"/>
              </a:solidFill>
            </a:endParaRPr>
          </a:p>
          <a:p>
            <a:pPr algn="r"/>
            <a:endParaRPr lang="es-PE" sz="1800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485187" y="2645856"/>
            <a:ext cx="3227388" cy="3870325"/>
            <a:chOff x="8485187" y="2847975"/>
            <a:chExt cx="3227388" cy="387032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8485187" y="2847975"/>
              <a:ext cx="3227388" cy="2797175"/>
            </a:xfrm>
            <a:custGeom>
              <a:avLst/>
              <a:gdLst>
                <a:gd name="T0" fmla="*/ 211 w 633"/>
                <a:gd name="T1" fmla="*/ 10 h 549"/>
                <a:gd name="T2" fmla="*/ 365 w 633"/>
                <a:gd name="T3" fmla="*/ 104 h 549"/>
                <a:gd name="T4" fmla="*/ 442 w 633"/>
                <a:gd name="T5" fmla="*/ 0 h 549"/>
                <a:gd name="T6" fmla="*/ 629 w 633"/>
                <a:gd name="T7" fmla="*/ 111 h 549"/>
                <a:gd name="T8" fmla="*/ 577 w 633"/>
                <a:gd name="T9" fmla="*/ 222 h 549"/>
                <a:gd name="T10" fmla="*/ 629 w 633"/>
                <a:gd name="T11" fmla="*/ 335 h 549"/>
                <a:gd name="T12" fmla="*/ 551 w 633"/>
                <a:gd name="T13" fmla="*/ 446 h 549"/>
                <a:gd name="T14" fmla="*/ 443 w 633"/>
                <a:gd name="T15" fmla="*/ 449 h 549"/>
                <a:gd name="T16" fmla="*/ 373 w 633"/>
                <a:gd name="T17" fmla="*/ 549 h 549"/>
                <a:gd name="T18" fmla="*/ 232 w 633"/>
                <a:gd name="T19" fmla="*/ 523 h 549"/>
                <a:gd name="T20" fmla="*/ 141 w 633"/>
                <a:gd name="T21" fmla="*/ 445 h 549"/>
                <a:gd name="T22" fmla="*/ 53 w 633"/>
                <a:gd name="T23" fmla="*/ 421 h 549"/>
                <a:gd name="T24" fmla="*/ 4 w 633"/>
                <a:gd name="T25" fmla="*/ 318 h 549"/>
                <a:gd name="T26" fmla="*/ 19 w 633"/>
                <a:gd name="T27" fmla="*/ 155 h 549"/>
                <a:gd name="T28" fmla="*/ 56 w 633"/>
                <a:gd name="T29" fmla="*/ 20 h 549"/>
                <a:gd name="T30" fmla="*/ 137 w 633"/>
                <a:gd name="T31" fmla="*/ 0 h 549"/>
                <a:gd name="T32" fmla="*/ 497 w 633"/>
                <a:gd name="T33" fmla="*/ 207 h 549"/>
                <a:gd name="T34" fmla="*/ 597 w 633"/>
                <a:gd name="T35" fmla="*/ 122 h 549"/>
                <a:gd name="T36" fmla="*/ 545 w 633"/>
                <a:gd name="T37" fmla="*/ 32 h 549"/>
                <a:gd name="T38" fmla="*/ 397 w 633"/>
                <a:gd name="T39" fmla="*/ 117 h 549"/>
                <a:gd name="T40" fmla="*/ 450 w 633"/>
                <a:gd name="T41" fmla="*/ 207 h 549"/>
                <a:gd name="T42" fmla="*/ 136 w 633"/>
                <a:gd name="T43" fmla="*/ 207 h 549"/>
                <a:gd name="T44" fmla="*/ 237 w 633"/>
                <a:gd name="T45" fmla="*/ 122 h 549"/>
                <a:gd name="T46" fmla="*/ 183 w 633"/>
                <a:gd name="T47" fmla="*/ 32 h 549"/>
                <a:gd name="T48" fmla="*/ 36 w 633"/>
                <a:gd name="T49" fmla="*/ 116 h 549"/>
                <a:gd name="T50" fmla="*/ 88 w 633"/>
                <a:gd name="T51" fmla="*/ 207 h 549"/>
                <a:gd name="T52" fmla="*/ 317 w 633"/>
                <a:gd name="T53" fmla="*/ 311 h 549"/>
                <a:gd name="T54" fmla="*/ 417 w 633"/>
                <a:gd name="T55" fmla="*/ 225 h 549"/>
                <a:gd name="T56" fmla="*/ 365 w 633"/>
                <a:gd name="T57" fmla="*/ 135 h 549"/>
                <a:gd name="T58" fmla="*/ 217 w 633"/>
                <a:gd name="T59" fmla="*/ 221 h 549"/>
                <a:gd name="T60" fmla="*/ 269 w 633"/>
                <a:gd name="T61" fmla="*/ 311 h 549"/>
                <a:gd name="T62" fmla="*/ 497 w 633"/>
                <a:gd name="T63" fmla="*/ 239 h 549"/>
                <a:gd name="T64" fmla="*/ 421 w 633"/>
                <a:gd name="T65" fmla="*/ 282 h 549"/>
                <a:gd name="T66" fmla="*/ 445 w 633"/>
                <a:gd name="T67" fmla="*/ 412 h 549"/>
                <a:gd name="T68" fmla="*/ 550 w 633"/>
                <a:gd name="T69" fmla="*/ 411 h 549"/>
                <a:gd name="T70" fmla="*/ 551 w 633"/>
                <a:gd name="T71" fmla="*/ 242 h 549"/>
                <a:gd name="T72" fmla="*/ 136 w 633"/>
                <a:gd name="T73" fmla="*/ 239 h 549"/>
                <a:gd name="T74" fmla="*/ 84 w 633"/>
                <a:gd name="T75" fmla="*/ 241 h 549"/>
                <a:gd name="T76" fmla="*/ 84 w 633"/>
                <a:gd name="T77" fmla="*/ 412 h 549"/>
                <a:gd name="T78" fmla="*/ 188 w 633"/>
                <a:gd name="T79" fmla="*/ 412 h 549"/>
                <a:gd name="T80" fmla="*/ 237 w 633"/>
                <a:gd name="T81" fmla="*/ 325 h 549"/>
                <a:gd name="T82" fmla="*/ 184 w 633"/>
                <a:gd name="T83" fmla="*/ 239 h 549"/>
                <a:gd name="T84" fmla="*/ 317 w 633"/>
                <a:gd name="T85" fmla="*/ 518 h 549"/>
                <a:gd name="T86" fmla="*/ 376 w 633"/>
                <a:gd name="T87" fmla="*/ 504 h 549"/>
                <a:gd name="T88" fmla="*/ 374 w 633"/>
                <a:gd name="T89" fmla="*/ 351 h 549"/>
                <a:gd name="T90" fmla="*/ 264 w 633"/>
                <a:gd name="T91" fmla="*/ 345 h 549"/>
                <a:gd name="T92" fmla="*/ 264 w 633"/>
                <a:gd name="T93" fmla="*/ 51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3" h="549">
                  <a:moveTo>
                    <a:pt x="137" y="1"/>
                  </a:moveTo>
                  <a:cubicBezTo>
                    <a:pt x="156" y="1"/>
                    <a:pt x="175" y="1"/>
                    <a:pt x="194" y="1"/>
                  </a:cubicBezTo>
                  <a:cubicBezTo>
                    <a:pt x="202" y="1"/>
                    <a:pt x="207" y="3"/>
                    <a:pt x="211" y="10"/>
                  </a:cubicBezTo>
                  <a:cubicBezTo>
                    <a:pt x="228" y="40"/>
                    <a:pt x="245" y="70"/>
                    <a:pt x="262" y="100"/>
                  </a:cubicBezTo>
                  <a:cubicBezTo>
                    <a:pt x="264" y="103"/>
                    <a:pt x="266" y="104"/>
                    <a:pt x="270" y="104"/>
                  </a:cubicBezTo>
                  <a:cubicBezTo>
                    <a:pt x="302" y="104"/>
                    <a:pt x="333" y="104"/>
                    <a:pt x="365" y="104"/>
                  </a:cubicBezTo>
                  <a:cubicBezTo>
                    <a:pt x="367" y="104"/>
                    <a:pt x="369" y="104"/>
                    <a:pt x="370" y="102"/>
                  </a:cubicBezTo>
                  <a:cubicBezTo>
                    <a:pt x="387" y="72"/>
                    <a:pt x="404" y="43"/>
                    <a:pt x="421" y="13"/>
                  </a:cubicBezTo>
                  <a:cubicBezTo>
                    <a:pt x="426" y="4"/>
                    <a:pt x="432" y="0"/>
                    <a:pt x="442" y="0"/>
                  </a:cubicBezTo>
                  <a:cubicBezTo>
                    <a:pt x="480" y="1"/>
                    <a:pt x="518" y="1"/>
                    <a:pt x="556" y="1"/>
                  </a:cubicBezTo>
                  <a:cubicBezTo>
                    <a:pt x="563" y="1"/>
                    <a:pt x="568" y="4"/>
                    <a:pt x="571" y="10"/>
                  </a:cubicBezTo>
                  <a:cubicBezTo>
                    <a:pt x="590" y="43"/>
                    <a:pt x="610" y="77"/>
                    <a:pt x="629" y="111"/>
                  </a:cubicBezTo>
                  <a:cubicBezTo>
                    <a:pt x="633" y="117"/>
                    <a:pt x="633" y="123"/>
                    <a:pt x="629" y="129"/>
                  </a:cubicBezTo>
                  <a:cubicBezTo>
                    <a:pt x="614" y="156"/>
                    <a:pt x="598" y="184"/>
                    <a:pt x="582" y="211"/>
                  </a:cubicBezTo>
                  <a:cubicBezTo>
                    <a:pt x="580" y="215"/>
                    <a:pt x="578" y="218"/>
                    <a:pt x="577" y="222"/>
                  </a:cubicBezTo>
                  <a:cubicBezTo>
                    <a:pt x="576" y="223"/>
                    <a:pt x="576" y="225"/>
                    <a:pt x="577" y="226"/>
                  </a:cubicBezTo>
                  <a:cubicBezTo>
                    <a:pt x="594" y="256"/>
                    <a:pt x="612" y="287"/>
                    <a:pt x="629" y="317"/>
                  </a:cubicBezTo>
                  <a:cubicBezTo>
                    <a:pt x="633" y="323"/>
                    <a:pt x="633" y="329"/>
                    <a:pt x="629" y="335"/>
                  </a:cubicBezTo>
                  <a:cubicBezTo>
                    <a:pt x="613" y="363"/>
                    <a:pt x="597" y="392"/>
                    <a:pt x="581" y="420"/>
                  </a:cubicBezTo>
                  <a:cubicBezTo>
                    <a:pt x="578" y="424"/>
                    <a:pt x="576" y="428"/>
                    <a:pt x="574" y="432"/>
                  </a:cubicBezTo>
                  <a:cubicBezTo>
                    <a:pt x="570" y="442"/>
                    <a:pt x="562" y="446"/>
                    <a:pt x="551" y="446"/>
                  </a:cubicBezTo>
                  <a:cubicBezTo>
                    <a:pt x="525" y="445"/>
                    <a:pt x="498" y="445"/>
                    <a:pt x="472" y="445"/>
                  </a:cubicBezTo>
                  <a:cubicBezTo>
                    <a:pt x="465" y="445"/>
                    <a:pt x="458" y="445"/>
                    <a:pt x="451" y="445"/>
                  </a:cubicBezTo>
                  <a:cubicBezTo>
                    <a:pt x="447" y="445"/>
                    <a:pt x="445" y="446"/>
                    <a:pt x="443" y="449"/>
                  </a:cubicBezTo>
                  <a:cubicBezTo>
                    <a:pt x="430" y="471"/>
                    <a:pt x="418" y="493"/>
                    <a:pt x="405" y="515"/>
                  </a:cubicBezTo>
                  <a:cubicBezTo>
                    <a:pt x="401" y="522"/>
                    <a:pt x="397" y="530"/>
                    <a:pt x="393" y="537"/>
                  </a:cubicBezTo>
                  <a:cubicBezTo>
                    <a:pt x="389" y="545"/>
                    <a:pt x="382" y="549"/>
                    <a:pt x="373" y="549"/>
                  </a:cubicBezTo>
                  <a:cubicBezTo>
                    <a:pt x="337" y="549"/>
                    <a:pt x="300" y="549"/>
                    <a:pt x="263" y="549"/>
                  </a:cubicBezTo>
                  <a:cubicBezTo>
                    <a:pt x="254" y="549"/>
                    <a:pt x="247" y="544"/>
                    <a:pt x="241" y="537"/>
                  </a:cubicBezTo>
                  <a:cubicBezTo>
                    <a:pt x="238" y="533"/>
                    <a:pt x="235" y="528"/>
                    <a:pt x="232" y="523"/>
                  </a:cubicBezTo>
                  <a:cubicBezTo>
                    <a:pt x="218" y="498"/>
                    <a:pt x="204" y="473"/>
                    <a:pt x="190" y="448"/>
                  </a:cubicBezTo>
                  <a:cubicBezTo>
                    <a:pt x="189" y="446"/>
                    <a:pt x="187" y="445"/>
                    <a:pt x="185" y="445"/>
                  </a:cubicBezTo>
                  <a:cubicBezTo>
                    <a:pt x="170" y="445"/>
                    <a:pt x="156" y="445"/>
                    <a:pt x="141" y="445"/>
                  </a:cubicBezTo>
                  <a:cubicBezTo>
                    <a:pt x="121" y="445"/>
                    <a:pt x="101" y="445"/>
                    <a:pt x="81" y="445"/>
                  </a:cubicBezTo>
                  <a:cubicBezTo>
                    <a:pt x="72" y="445"/>
                    <a:pt x="65" y="439"/>
                    <a:pt x="60" y="432"/>
                  </a:cubicBezTo>
                  <a:cubicBezTo>
                    <a:pt x="57" y="429"/>
                    <a:pt x="55" y="425"/>
                    <a:pt x="53" y="421"/>
                  </a:cubicBezTo>
                  <a:cubicBezTo>
                    <a:pt x="38" y="395"/>
                    <a:pt x="24" y="370"/>
                    <a:pt x="9" y="344"/>
                  </a:cubicBezTo>
                  <a:cubicBezTo>
                    <a:pt x="7" y="341"/>
                    <a:pt x="5" y="338"/>
                    <a:pt x="4" y="334"/>
                  </a:cubicBezTo>
                  <a:cubicBezTo>
                    <a:pt x="0" y="329"/>
                    <a:pt x="0" y="323"/>
                    <a:pt x="4" y="318"/>
                  </a:cubicBezTo>
                  <a:cubicBezTo>
                    <a:pt x="21" y="288"/>
                    <a:pt x="38" y="258"/>
                    <a:pt x="56" y="228"/>
                  </a:cubicBezTo>
                  <a:cubicBezTo>
                    <a:pt x="57" y="225"/>
                    <a:pt x="57" y="223"/>
                    <a:pt x="56" y="219"/>
                  </a:cubicBezTo>
                  <a:cubicBezTo>
                    <a:pt x="43" y="198"/>
                    <a:pt x="31" y="177"/>
                    <a:pt x="19" y="155"/>
                  </a:cubicBezTo>
                  <a:cubicBezTo>
                    <a:pt x="14" y="146"/>
                    <a:pt x="9" y="138"/>
                    <a:pt x="4" y="129"/>
                  </a:cubicBezTo>
                  <a:cubicBezTo>
                    <a:pt x="0" y="123"/>
                    <a:pt x="0" y="117"/>
                    <a:pt x="4" y="111"/>
                  </a:cubicBezTo>
                  <a:cubicBezTo>
                    <a:pt x="22" y="80"/>
                    <a:pt x="39" y="50"/>
                    <a:pt x="56" y="20"/>
                  </a:cubicBezTo>
                  <a:cubicBezTo>
                    <a:pt x="58" y="17"/>
                    <a:pt x="60" y="14"/>
                    <a:pt x="61" y="11"/>
                  </a:cubicBezTo>
                  <a:cubicBezTo>
                    <a:pt x="65" y="4"/>
                    <a:pt x="71" y="0"/>
                    <a:pt x="79" y="0"/>
                  </a:cubicBezTo>
                  <a:cubicBezTo>
                    <a:pt x="99" y="1"/>
                    <a:pt x="118" y="0"/>
                    <a:pt x="137" y="0"/>
                  </a:cubicBezTo>
                  <a:cubicBezTo>
                    <a:pt x="137" y="1"/>
                    <a:pt x="137" y="1"/>
                    <a:pt x="137" y="1"/>
                  </a:cubicBezTo>
                  <a:close/>
                  <a:moveTo>
                    <a:pt x="497" y="207"/>
                  </a:moveTo>
                  <a:cubicBezTo>
                    <a:pt x="497" y="207"/>
                    <a:pt x="497" y="207"/>
                    <a:pt x="497" y="207"/>
                  </a:cubicBezTo>
                  <a:cubicBezTo>
                    <a:pt x="513" y="207"/>
                    <a:pt x="529" y="207"/>
                    <a:pt x="545" y="207"/>
                  </a:cubicBezTo>
                  <a:cubicBezTo>
                    <a:pt x="547" y="207"/>
                    <a:pt x="549" y="206"/>
                    <a:pt x="550" y="204"/>
                  </a:cubicBezTo>
                  <a:cubicBezTo>
                    <a:pt x="566" y="177"/>
                    <a:pt x="582" y="149"/>
                    <a:pt x="597" y="122"/>
                  </a:cubicBezTo>
                  <a:cubicBezTo>
                    <a:pt x="598" y="121"/>
                    <a:pt x="598" y="119"/>
                    <a:pt x="597" y="118"/>
                  </a:cubicBezTo>
                  <a:cubicBezTo>
                    <a:pt x="582" y="90"/>
                    <a:pt x="565" y="62"/>
                    <a:pt x="550" y="34"/>
                  </a:cubicBezTo>
                  <a:cubicBezTo>
                    <a:pt x="548" y="32"/>
                    <a:pt x="547" y="32"/>
                    <a:pt x="545" y="32"/>
                  </a:cubicBezTo>
                  <a:cubicBezTo>
                    <a:pt x="513" y="32"/>
                    <a:pt x="481" y="32"/>
                    <a:pt x="449" y="32"/>
                  </a:cubicBezTo>
                  <a:cubicBezTo>
                    <a:pt x="447" y="32"/>
                    <a:pt x="446" y="32"/>
                    <a:pt x="445" y="34"/>
                  </a:cubicBezTo>
                  <a:cubicBezTo>
                    <a:pt x="429" y="62"/>
                    <a:pt x="413" y="89"/>
                    <a:pt x="397" y="117"/>
                  </a:cubicBezTo>
                  <a:cubicBezTo>
                    <a:pt x="396" y="119"/>
                    <a:pt x="396" y="121"/>
                    <a:pt x="397" y="123"/>
                  </a:cubicBezTo>
                  <a:cubicBezTo>
                    <a:pt x="412" y="150"/>
                    <a:pt x="428" y="176"/>
                    <a:pt x="443" y="203"/>
                  </a:cubicBezTo>
                  <a:cubicBezTo>
                    <a:pt x="445" y="206"/>
                    <a:pt x="447" y="207"/>
                    <a:pt x="450" y="207"/>
                  </a:cubicBezTo>
                  <a:cubicBezTo>
                    <a:pt x="465" y="207"/>
                    <a:pt x="481" y="207"/>
                    <a:pt x="497" y="207"/>
                  </a:cubicBezTo>
                  <a:close/>
                  <a:moveTo>
                    <a:pt x="136" y="207"/>
                  </a:moveTo>
                  <a:cubicBezTo>
                    <a:pt x="136" y="207"/>
                    <a:pt x="136" y="207"/>
                    <a:pt x="136" y="207"/>
                  </a:cubicBezTo>
                  <a:cubicBezTo>
                    <a:pt x="153" y="207"/>
                    <a:pt x="169" y="207"/>
                    <a:pt x="185" y="207"/>
                  </a:cubicBezTo>
                  <a:cubicBezTo>
                    <a:pt x="187" y="207"/>
                    <a:pt x="188" y="207"/>
                    <a:pt x="189" y="205"/>
                  </a:cubicBezTo>
                  <a:cubicBezTo>
                    <a:pt x="205" y="177"/>
                    <a:pt x="221" y="150"/>
                    <a:pt x="237" y="122"/>
                  </a:cubicBezTo>
                  <a:cubicBezTo>
                    <a:pt x="237" y="121"/>
                    <a:pt x="237" y="119"/>
                    <a:pt x="237" y="118"/>
                  </a:cubicBezTo>
                  <a:cubicBezTo>
                    <a:pt x="221" y="90"/>
                    <a:pt x="205" y="62"/>
                    <a:pt x="189" y="35"/>
                  </a:cubicBezTo>
                  <a:cubicBezTo>
                    <a:pt x="188" y="32"/>
                    <a:pt x="186" y="32"/>
                    <a:pt x="183" y="32"/>
                  </a:cubicBezTo>
                  <a:cubicBezTo>
                    <a:pt x="152" y="32"/>
                    <a:pt x="120" y="32"/>
                    <a:pt x="89" y="32"/>
                  </a:cubicBezTo>
                  <a:cubicBezTo>
                    <a:pt x="86" y="32"/>
                    <a:pt x="85" y="32"/>
                    <a:pt x="84" y="35"/>
                  </a:cubicBezTo>
                  <a:cubicBezTo>
                    <a:pt x="68" y="62"/>
                    <a:pt x="52" y="89"/>
                    <a:pt x="36" y="116"/>
                  </a:cubicBezTo>
                  <a:cubicBezTo>
                    <a:pt x="35" y="119"/>
                    <a:pt x="35" y="121"/>
                    <a:pt x="36" y="123"/>
                  </a:cubicBezTo>
                  <a:cubicBezTo>
                    <a:pt x="52" y="150"/>
                    <a:pt x="68" y="177"/>
                    <a:pt x="83" y="204"/>
                  </a:cubicBezTo>
                  <a:cubicBezTo>
                    <a:pt x="84" y="206"/>
                    <a:pt x="86" y="207"/>
                    <a:pt x="88" y="207"/>
                  </a:cubicBezTo>
                  <a:cubicBezTo>
                    <a:pt x="104" y="207"/>
                    <a:pt x="120" y="207"/>
                    <a:pt x="136" y="207"/>
                  </a:cubicBezTo>
                  <a:close/>
                  <a:moveTo>
                    <a:pt x="317" y="311"/>
                  </a:moveTo>
                  <a:cubicBezTo>
                    <a:pt x="317" y="311"/>
                    <a:pt x="317" y="311"/>
                    <a:pt x="317" y="311"/>
                  </a:cubicBezTo>
                  <a:cubicBezTo>
                    <a:pt x="333" y="311"/>
                    <a:pt x="349" y="311"/>
                    <a:pt x="365" y="311"/>
                  </a:cubicBezTo>
                  <a:cubicBezTo>
                    <a:pt x="367" y="311"/>
                    <a:pt x="368" y="310"/>
                    <a:pt x="370" y="308"/>
                  </a:cubicBezTo>
                  <a:cubicBezTo>
                    <a:pt x="385" y="281"/>
                    <a:pt x="401" y="253"/>
                    <a:pt x="417" y="225"/>
                  </a:cubicBezTo>
                  <a:cubicBezTo>
                    <a:pt x="418" y="224"/>
                    <a:pt x="418" y="223"/>
                    <a:pt x="417" y="222"/>
                  </a:cubicBezTo>
                  <a:cubicBezTo>
                    <a:pt x="401" y="194"/>
                    <a:pt x="385" y="166"/>
                    <a:pt x="369" y="138"/>
                  </a:cubicBezTo>
                  <a:cubicBezTo>
                    <a:pt x="368" y="136"/>
                    <a:pt x="367" y="135"/>
                    <a:pt x="365" y="135"/>
                  </a:cubicBezTo>
                  <a:cubicBezTo>
                    <a:pt x="333" y="135"/>
                    <a:pt x="301" y="135"/>
                    <a:pt x="269" y="135"/>
                  </a:cubicBezTo>
                  <a:cubicBezTo>
                    <a:pt x="267" y="135"/>
                    <a:pt x="266" y="136"/>
                    <a:pt x="264" y="138"/>
                  </a:cubicBezTo>
                  <a:cubicBezTo>
                    <a:pt x="248" y="166"/>
                    <a:pt x="233" y="193"/>
                    <a:pt x="217" y="221"/>
                  </a:cubicBezTo>
                  <a:cubicBezTo>
                    <a:pt x="215" y="223"/>
                    <a:pt x="215" y="224"/>
                    <a:pt x="217" y="226"/>
                  </a:cubicBezTo>
                  <a:cubicBezTo>
                    <a:pt x="232" y="253"/>
                    <a:pt x="248" y="281"/>
                    <a:pt x="264" y="308"/>
                  </a:cubicBezTo>
                  <a:cubicBezTo>
                    <a:pt x="265" y="310"/>
                    <a:pt x="266" y="311"/>
                    <a:pt x="269" y="311"/>
                  </a:cubicBezTo>
                  <a:cubicBezTo>
                    <a:pt x="285" y="311"/>
                    <a:pt x="301" y="311"/>
                    <a:pt x="317" y="311"/>
                  </a:cubicBezTo>
                  <a:close/>
                  <a:moveTo>
                    <a:pt x="497" y="239"/>
                  </a:moveTo>
                  <a:cubicBezTo>
                    <a:pt x="497" y="239"/>
                    <a:pt x="497" y="239"/>
                    <a:pt x="497" y="239"/>
                  </a:cubicBezTo>
                  <a:cubicBezTo>
                    <a:pt x="481" y="239"/>
                    <a:pt x="465" y="239"/>
                    <a:pt x="449" y="239"/>
                  </a:cubicBezTo>
                  <a:cubicBezTo>
                    <a:pt x="446" y="239"/>
                    <a:pt x="445" y="240"/>
                    <a:pt x="444" y="242"/>
                  </a:cubicBezTo>
                  <a:cubicBezTo>
                    <a:pt x="436" y="255"/>
                    <a:pt x="428" y="269"/>
                    <a:pt x="421" y="282"/>
                  </a:cubicBezTo>
                  <a:cubicBezTo>
                    <a:pt x="413" y="296"/>
                    <a:pt x="405" y="310"/>
                    <a:pt x="397" y="324"/>
                  </a:cubicBezTo>
                  <a:cubicBezTo>
                    <a:pt x="396" y="325"/>
                    <a:pt x="396" y="328"/>
                    <a:pt x="397" y="329"/>
                  </a:cubicBezTo>
                  <a:cubicBezTo>
                    <a:pt x="413" y="356"/>
                    <a:pt x="429" y="384"/>
                    <a:pt x="445" y="412"/>
                  </a:cubicBezTo>
                  <a:cubicBezTo>
                    <a:pt x="446" y="413"/>
                    <a:pt x="448" y="414"/>
                    <a:pt x="449" y="414"/>
                  </a:cubicBezTo>
                  <a:cubicBezTo>
                    <a:pt x="481" y="414"/>
                    <a:pt x="513" y="414"/>
                    <a:pt x="544" y="414"/>
                  </a:cubicBezTo>
                  <a:cubicBezTo>
                    <a:pt x="547" y="414"/>
                    <a:pt x="548" y="414"/>
                    <a:pt x="550" y="411"/>
                  </a:cubicBezTo>
                  <a:cubicBezTo>
                    <a:pt x="565" y="384"/>
                    <a:pt x="581" y="356"/>
                    <a:pt x="597" y="329"/>
                  </a:cubicBezTo>
                  <a:cubicBezTo>
                    <a:pt x="599" y="327"/>
                    <a:pt x="598" y="325"/>
                    <a:pt x="597" y="324"/>
                  </a:cubicBezTo>
                  <a:cubicBezTo>
                    <a:pt x="582" y="297"/>
                    <a:pt x="566" y="269"/>
                    <a:pt x="551" y="242"/>
                  </a:cubicBezTo>
                  <a:cubicBezTo>
                    <a:pt x="549" y="240"/>
                    <a:pt x="548" y="239"/>
                    <a:pt x="545" y="239"/>
                  </a:cubicBezTo>
                  <a:cubicBezTo>
                    <a:pt x="529" y="239"/>
                    <a:pt x="513" y="239"/>
                    <a:pt x="497" y="239"/>
                  </a:cubicBezTo>
                  <a:close/>
                  <a:moveTo>
                    <a:pt x="136" y="239"/>
                  </a:moveTo>
                  <a:cubicBezTo>
                    <a:pt x="136" y="239"/>
                    <a:pt x="136" y="239"/>
                    <a:pt x="136" y="239"/>
                  </a:cubicBezTo>
                  <a:cubicBezTo>
                    <a:pt x="120" y="239"/>
                    <a:pt x="104" y="239"/>
                    <a:pt x="88" y="239"/>
                  </a:cubicBezTo>
                  <a:cubicBezTo>
                    <a:pt x="86" y="239"/>
                    <a:pt x="84" y="240"/>
                    <a:pt x="84" y="241"/>
                  </a:cubicBezTo>
                  <a:cubicBezTo>
                    <a:pt x="68" y="269"/>
                    <a:pt x="52" y="296"/>
                    <a:pt x="36" y="324"/>
                  </a:cubicBezTo>
                  <a:cubicBezTo>
                    <a:pt x="35" y="325"/>
                    <a:pt x="35" y="327"/>
                    <a:pt x="36" y="328"/>
                  </a:cubicBezTo>
                  <a:cubicBezTo>
                    <a:pt x="52" y="356"/>
                    <a:pt x="68" y="384"/>
                    <a:pt x="84" y="412"/>
                  </a:cubicBezTo>
                  <a:cubicBezTo>
                    <a:pt x="85" y="413"/>
                    <a:pt x="87" y="414"/>
                    <a:pt x="88" y="414"/>
                  </a:cubicBezTo>
                  <a:cubicBezTo>
                    <a:pt x="120" y="414"/>
                    <a:pt x="153" y="414"/>
                    <a:pt x="185" y="414"/>
                  </a:cubicBezTo>
                  <a:cubicBezTo>
                    <a:pt x="186" y="414"/>
                    <a:pt x="188" y="413"/>
                    <a:pt x="188" y="412"/>
                  </a:cubicBezTo>
                  <a:cubicBezTo>
                    <a:pt x="191" y="407"/>
                    <a:pt x="194" y="403"/>
                    <a:pt x="197" y="398"/>
                  </a:cubicBezTo>
                  <a:cubicBezTo>
                    <a:pt x="210" y="375"/>
                    <a:pt x="223" y="352"/>
                    <a:pt x="236" y="329"/>
                  </a:cubicBezTo>
                  <a:cubicBezTo>
                    <a:pt x="237" y="328"/>
                    <a:pt x="237" y="326"/>
                    <a:pt x="237" y="325"/>
                  </a:cubicBezTo>
                  <a:cubicBezTo>
                    <a:pt x="234" y="319"/>
                    <a:pt x="231" y="314"/>
                    <a:pt x="228" y="308"/>
                  </a:cubicBezTo>
                  <a:cubicBezTo>
                    <a:pt x="215" y="286"/>
                    <a:pt x="202" y="264"/>
                    <a:pt x="190" y="243"/>
                  </a:cubicBezTo>
                  <a:cubicBezTo>
                    <a:pt x="188" y="240"/>
                    <a:pt x="187" y="239"/>
                    <a:pt x="184" y="239"/>
                  </a:cubicBezTo>
                  <a:cubicBezTo>
                    <a:pt x="168" y="239"/>
                    <a:pt x="152" y="239"/>
                    <a:pt x="136" y="239"/>
                  </a:cubicBezTo>
                  <a:close/>
                  <a:moveTo>
                    <a:pt x="317" y="518"/>
                  </a:moveTo>
                  <a:cubicBezTo>
                    <a:pt x="317" y="518"/>
                    <a:pt x="317" y="518"/>
                    <a:pt x="317" y="518"/>
                  </a:cubicBezTo>
                  <a:cubicBezTo>
                    <a:pt x="330" y="518"/>
                    <a:pt x="343" y="517"/>
                    <a:pt x="356" y="518"/>
                  </a:cubicBezTo>
                  <a:cubicBezTo>
                    <a:pt x="365" y="519"/>
                    <a:pt x="371" y="516"/>
                    <a:pt x="374" y="508"/>
                  </a:cubicBezTo>
                  <a:cubicBezTo>
                    <a:pt x="374" y="506"/>
                    <a:pt x="375" y="505"/>
                    <a:pt x="376" y="504"/>
                  </a:cubicBezTo>
                  <a:cubicBezTo>
                    <a:pt x="389" y="480"/>
                    <a:pt x="403" y="456"/>
                    <a:pt x="417" y="432"/>
                  </a:cubicBezTo>
                  <a:cubicBezTo>
                    <a:pt x="418" y="431"/>
                    <a:pt x="418" y="429"/>
                    <a:pt x="417" y="428"/>
                  </a:cubicBezTo>
                  <a:cubicBezTo>
                    <a:pt x="403" y="402"/>
                    <a:pt x="388" y="377"/>
                    <a:pt x="374" y="351"/>
                  </a:cubicBezTo>
                  <a:cubicBezTo>
                    <a:pt x="370" y="344"/>
                    <a:pt x="365" y="342"/>
                    <a:pt x="358" y="342"/>
                  </a:cubicBezTo>
                  <a:cubicBezTo>
                    <a:pt x="328" y="343"/>
                    <a:pt x="298" y="343"/>
                    <a:pt x="268" y="343"/>
                  </a:cubicBezTo>
                  <a:cubicBezTo>
                    <a:pt x="265" y="343"/>
                    <a:pt x="265" y="344"/>
                    <a:pt x="264" y="345"/>
                  </a:cubicBezTo>
                  <a:cubicBezTo>
                    <a:pt x="248" y="372"/>
                    <a:pt x="233" y="399"/>
                    <a:pt x="217" y="425"/>
                  </a:cubicBezTo>
                  <a:cubicBezTo>
                    <a:pt x="216" y="429"/>
                    <a:pt x="216" y="431"/>
                    <a:pt x="217" y="434"/>
                  </a:cubicBezTo>
                  <a:cubicBezTo>
                    <a:pt x="233" y="461"/>
                    <a:pt x="249" y="488"/>
                    <a:pt x="264" y="515"/>
                  </a:cubicBezTo>
                  <a:cubicBezTo>
                    <a:pt x="265" y="517"/>
                    <a:pt x="267" y="518"/>
                    <a:pt x="269" y="518"/>
                  </a:cubicBezTo>
                  <a:cubicBezTo>
                    <a:pt x="285" y="518"/>
                    <a:pt x="301" y="518"/>
                    <a:pt x="317" y="5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745538" y="5211763"/>
              <a:ext cx="2630488" cy="1506537"/>
            </a:xfrm>
            <a:custGeom>
              <a:avLst/>
              <a:gdLst>
                <a:gd name="T0" fmla="*/ 120 w 516"/>
                <a:gd name="T1" fmla="*/ 117 h 296"/>
                <a:gd name="T2" fmla="*/ 117 w 516"/>
                <a:gd name="T3" fmla="*/ 138 h 296"/>
                <a:gd name="T4" fmla="*/ 65 w 516"/>
                <a:gd name="T5" fmla="*/ 172 h 296"/>
                <a:gd name="T6" fmla="*/ 22 w 516"/>
                <a:gd name="T7" fmla="*/ 119 h 296"/>
                <a:gd name="T8" fmla="*/ 32 w 516"/>
                <a:gd name="T9" fmla="*/ 83 h 296"/>
                <a:gd name="T10" fmla="*/ 32 w 516"/>
                <a:gd name="T11" fmla="*/ 74 h 296"/>
                <a:gd name="T12" fmla="*/ 6 w 516"/>
                <a:gd name="T13" fmla="*/ 35 h 296"/>
                <a:gd name="T14" fmla="*/ 2 w 516"/>
                <a:gd name="T15" fmla="*/ 18 h 296"/>
                <a:gd name="T16" fmla="*/ 15 w 516"/>
                <a:gd name="T17" fmla="*/ 8 h 296"/>
                <a:gd name="T18" fmla="*/ 28 w 516"/>
                <a:gd name="T19" fmla="*/ 13 h 296"/>
                <a:gd name="T20" fmla="*/ 63 w 516"/>
                <a:gd name="T21" fmla="*/ 68 h 296"/>
                <a:gd name="T22" fmla="*/ 61 w 516"/>
                <a:gd name="T23" fmla="*/ 93 h 296"/>
                <a:gd name="T24" fmla="*/ 53 w 516"/>
                <a:gd name="T25" fmla="*/ 123 h 296"/>
                <a:gd name="T26" fmla="*/ 70 w 516"/>
                <a:gd name="T27" fmla="*/ 141 h 296"/>
                <a:gd name="T28" fmla="*/ 88 w 516"/>
                <a:gd name="T29" fmla="*/ 124 h 296"/>
                <a:gd name="T30" fmla="*/ 89 w 516"/>
                <a:gd name="T31" fmla="*/ 110 h 296"/>
                <a:gd name="T32" fmla="*/ 118 w 516"/>
                <a:gd name="T33" fmla="*/ 86 h 296"/>
                <a:gd name="T34" fmla="*/ 178 w 516"/>
                <a:gd name="T35" fmla="*/ 114 h 296"/>
                <a:gd name="T36" fmla="*/ 193 w 516"/>
                <a:gd name="T37" fmla="*/ 142 h 296"/>
                <a:gd name="T38" fmla="*/ 191 w 516"/>
                <a:gd name="T39" fmla="*/ 190 h 296"/>
                <a:gd name="T40" fmla="*/ 177 w 516"/>
                <a:gd name="T41" fmla="*/ 226 h 296"/>
                <a:gd name="T42" fmla="*/ 178 w 516"/>
                <a:gd name="T43" fmla="*/ 247 h 296"/>
                <a:gd name="T44" fmla="*/ 211 w 516"/>
                <a:gd name="T45" fmla="*/ 263 h 296"/>
                <a:gd name="T46" fmla="*/ 234 w 516"/>
                <a:gd name="T47" fmla="*/ 237 h 296"/>
                <a:gd name="T48" fmla="*/ 223 w 516"/>
                <a:gd name="T49" fmla="*/ 196 h 296"/>
                <a:gd name="T50" fmla="*/ 233 w 516"/>
                <a:gd name="T51" fmla="*/ 144 h 296"/>
                <a:gd name="T52" fmla="*/ 358 w 516"/>
                <a:gd name="T53" fmla="*/ 103 h 296"/>
                <a:gd name="T54" fmla="*/ 371 w 516"/>
                <a:gd name="T55" fmla="*/ 105 h 296"/>
                <a:gd name="T56" fmla="*/ 392 w 516"/>
                <a:gd name="T57" fmla="*/ 144 h 296"/>
                <a:gd name="T58" fmla="*/ 385 w 516"/>
                <a:gd name="T59" fmla="*/ 172 h 296"/>
                <a:gd name="T60" fmla="*/ 408 w 516"/>
                <a:gd name="T61" fmla="*/ 194 h 296"/>
                <a:gd name="T62" fmla="*/ 431 w 516"/>
                <a:gd name="T63" fmla="*/ 171 h 296"/>
                <a:gd name="T64" fmla="*/ 423 w 516"/>
                <a:gd name="T65" fmla="*/ 142 h 296"/>
                <a:gd name="T66" fmla="*/ 426 w 516"/>
                <a:gd name="T67" fmla="*/ 68 h 296"/>
                <a:gd name="T68" fmla="*/ 489 w 516"/>
                <a:gd name="T69" fmla="*/ 3 h 296"/>
                <a:gd name="T70" fmla="*/ 509 w 516"/>
                <a:gd name="T71" fmla="*/ 6 h 296"/>
                <a:gd name="T72" fmla="*/ 505 w 516"/>
                <a:gd name="T73" fmla="*/ 30 h 296"/>
                <a:gd name="T74" fmla="*/ 467 w 516"/>
                <a:gd name="T75" fmla="*/ 63 h 296"/>
                <a:gd name="T76" fmla="*/ 451 w 516"/>
                <a:gd name="T77" fmla="*/ 88 h 296"/>
                <a:gd name="T78" fmla="*/ 450 w 516"/>
                <a:gd name="T79" fmla="*/ 126 h 296"/>
                <a:gd name="T80" fmla="*/ 461 w 516"/>
                <a:gd name="T81" fmla="*/ 167 h 296"/>
                <a:gd name="T82" fmla="*/ 425 w 516"/>
                <a:gd name="T83" fmla="*/ 222 h 296"/>
                <a:gd name="T84" fmla="*/ 362 w 516"/>
                <a:gd name="T85" fmla="*/ 199 h 296"/>
                <a:gd name="T86" fmla="*/ 355 w 516"/>
                <a:gd name="T87" fmla="*/ 161 h 296"/>
                <a:gd name="T88" fmla="*/ 361 w 516"/>
                <a:gd name="T89" fmla="*/ 135 h 296"/>
                <a:gd name="T90" fmla="*/ 343 w 516"/>
                <a:gd name="T91" fmla="*/ 134 h 296"/>
                <a:gd name="T92" fmla="*/ 253 w 516"/>
                <a:gd name="T93" fmla="*/ 167 h 296"/>
                <a:gd name="T94" fmla="*/ 250 w 516"/>
                <a:gd name="T95" fmla="*/ 182 h 296"/>
                <a:gd name="T96" fmla="*/ 264 w 516"/>
                <a:gd name="T97" fmla="*/ 238 h 296"/>
                <a:gd name="T98" fmla="*/ 202 w 516"/>
                <a:gd name="T99" fmla="*/ 295 h 296"/>
                <a:gd name="T100" fmla="*/ 148 w 516"/>
                <a:gd name="T101" fmla="*/ 253 h 296"/>
                <a:gd name="T102" fmla="*/ 150 w 516"/>
                <a:gd name="T103" fmla="*/ 206 h 296"/>
                <a:gd name="T104" fmla="*/ 163 w 516"/>
                <a:gd name="T105" fmla="*/ 176 h 296"/>
                <a:gd name="T106" fmla="*/ 164 w 516"/>
                <a:gd name="T107" fmla="*/ 152 h 296"/>
                <a:gd name="T108" fmla="*/ 145 w 516"/>
                <a:gd name="T109" fmla="*/ 124 h 296"/>
                <a:gd name="T110" fmla="*/ 120 w 516"/>
                <a:gd name="T111" fmla="*/ 11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6" h="296">
                  <a:moveTo>
                    <a:pt x="120" y="117"/>
                  </a:moveTo>
                  <a:cubicBezTo>
                    <a:pt x="119" y="124"/>
                    <a:pt x="119" y="131"/>
                    <a:pt x="117" y="138"/>
                  </a:cubicBezTo>
                  <a:cubicBezTo>
                    <a:pt x="111" y="161"/>
                    <a:pt x="89" y="174"/>
                    <a:pt x="65" y="172"/>
                  </a:cubicBezTo>
                  <a:cubicBezTo>
                    <a:pt x="41" y="169"/>
                    <a:pt x="20" y="150"/>
                    <a:pt x="22" y="119"/>
                  </a:cubicBezTo>
                  <a:cubicBezTo>
                    <a:pt x="23" y="106"/>
                    <a:pt x="26" y="94"/>
                    <a:pt x="32" y="83"/>
                  </a:cubicBezTo>
                  <a:cubicBezTo>
                    <a:pt x="34" y="79"/>
                    <a:pt x="33" y="77"/>
                    <a:pt x="32" y="74"/>
                  </a:cubicBezTo>
                  <a:cubicBezTo>
                    <a:pt x="25" y="59"/>
                    <a:pt x="16" y="46"/>
                    <a:pt x="6" y="35"/>
                  </a:cubicBezTo>
                  <a:cubicBezTo>
                    <a:pt x="1" y="30"/>
                    <a:pt x="0" y="24"/>
                    <a:pt x="2" y="18"/>
                  </a:cubicBezTo>
                  <a:cubicBezTo>
                    <a:pt x="4" y="12"/>
                    <a:pt x="9" y="9"/>
                    <a:pt x="15" y="8"/>
                  </a:cubicBezTo>
                  <a:cubicBezTo>
                    <a:pt x="20" y="8"/>
                    <a:pt x="25" y="9"/>
                    <a:pt x="28" y="13"/>
                  </a:cubicBezTo>
                  <a:cubicBezTo>
                    <a:pt x="43" y="29"/>
                    <a:pt x="55" y="47"/>
                    <a:pt x="63" y="68"/>
                  </a:cubicBezTo>
                  <a:cubicBezTo>
                    <a:pt x="66" y="77"/>
                    <a:pt x="66" y="85"/>
                    <a:pt x="61" y="93"/>
                  </a:cubicBezTo>
                  <a:cubicBezTo>
                    <a:pt x="56" y="103"/>
                    <a:pt x="53" y="112"/>
                    <a:pt x="53" y="123"/>
                  </a:cubicBezTo>
                  <a:cubicBezTo>
                    <a:pt x="53" y="134"/>
                    <a:pt x="60" y="141"/>
                    <a:pt x="70" y="141"/>
                  </a:cubicBezTo>
                  <a:cubicBezTo>
                    <a:pt x="81" y="141"/>
                    <a:pt x="88" y="134"/>
                    <a:pt x="88" y="124"/>
                  </a:cubicBezTo>
                  <a:cubicBezTo>
                    <a:pt x="88" y="119"/>
                    <a:pt x="88" y="115"/>
                    <a:pt x="89" y="110"/>
                  </a:cubicBezTo>
                  <a:cubicBezTo>
                    <a:pt x="92" y="96"/>
                    <a:pt x="102" y="88"/>
                    <a:pt x="118" y="86"/>
                  </a:cubicBezTo>
                  <a:cubicBezTo>
                    <a:pt x="144" y="83"/>
                    <a:pt x="163" y="94"/>
                    <a:pt x="178" y="114"/>
                  </a:cubicBezTo>
                  <a:cubicBezTo>
                    <a:pt x="184" y="123"/>
                    <a:pt x="189" y="132"/>
                    <a:pt x="193" y="142"/>
                  </a:cubicBezTo>
                  <a:cubicBezTo>
                    <a:pt x="200" y="158"/>
                    <a:pt x="199" y="174"/>
                    <a:pt x="191" y="190"/>
                  </a:cubicBezTo>
                  <a:cubicBezTo>
                    <a:pt x="185" y="201"/>
                    <a:pt x="179" y="213"/>
                    <a:pt x="177" y="226"/>
                  </a:cubicBezTo>
                  <a:cubicBezTo>
                    <a:pt x="176" y="233"/>
                    <a:pt x="176" y="240"/>
                    <a:pt x="178" y="247"/>
                  </a:cubicBezTo>
                  <a:cubicBezTo>
                    <a:pt x="183" y="259"/>
                    <a:pt x="197" y="266"/>
                    <a:pt x="211" y="263"/>
                  </a:cubicBezTo>
                  <a:cubicBezTo>
                    <a:pt x="225" y="261"/>
                    <a:pt x="233" y="251"/>
                    <a:pt x="234" y="237"/>
                  </a:cubicBezTo>
                  <a:cubicBezTo>
                    <a:pt x="234" y="222"/>
                    <a:pt x="229" y="209"/>
                    <a:pt x="223" y="196"/>
                  </a:cubicBezTo>
                  <a:cubicBezTo>
                    <a:pt x="213" y="178"/>
                    <a:pt x="217" y="157"/>
                    <a:pt x="233" y="144"/>
                  </a:cubicBezTo>
                  <a:cubicBezTo>
                    <a:pt x="269" y="113"/>
                    <a:pt x="311" y="99"/>
                    <a:pt x="358" y="103"/>
                  </a:cubicBezTo>
                  <a:cubicBezTo>
                    <a:pt x="363" y="104"/>
                    <a:pt x="367" y="104"/>
                    <a:pt x="371" y="105"/>
                  </a:cubicBezTo>
                  <a:cubicBezTo>
                    <a:pt x="389" y="109"/>
                    <a:pt x="399" y="127"/>
                    <a:pt x="392" y="144"/>
                  </a:cubicBezTo>
                  <a:cubicBezTo>
                    <a:pt x="388" y="153"/>
                    <a:pt x="385" y="162"/>
                    <a:pt x="385" y="172"/>
                  </a:cubicBezTo>
                  <a:cubicBezTo>
                    <a:pt x="386" y="185"/>
                    <a:pt x="394" y="193"/>
                    <a:pt x="408" y="194"/>
                  </a:cubicBezTo>
                  <a:cubicBezTo>
                    <a:pt x="421" y="194"/>
                    <a:pt x="430" y="185"/>
                    <a:pt x="431" y="171"/>
                  </a:cubicBezTo>
                  <a:cubicBezTo>
                    <a:pt x="431" y="161"/>
                    <a:pt x="428" y="151"/>
                    <a:pt x="423" y="142"/>
                  </a:cubicBezTo>
                  <a:cubicBezTo>
                    <a:pt x="410" y="117"/>
                    <a:pt x="412" y="92"/>
                    <a:pt x="426" y="68"/>
                  </a:cubicBezTo>
                  <a:cubicBezTo>
                    <a:pt x="442" y="42"/>
                    <a:pt x="462" y="19"/>
                    <a:pt x="489" y="3"/>
                  </a:cubicBezTo>
                  <a:cubicBezTo>
                    <a:pt x="495" y="0"/>
                    <a:pt x="504" y="1"/>
                    <a:pt x="509" y="6"/>
                  </a:cubicBezTo>
                  <a:cubicBezTo>
                    <a:pt x="516" y="13"/>
                    <a:pt x="514" y="25"/>
                    <a:pt x="505" y="30"/>
                  </a:cubicBezTo>
                  <a:cubicBezTo>
                    <a:pt x="490" y="39"/>
                    <a:pt x="478" y="50"/>
                    <a:pt x="467" y="63"/>
                  </a:cubicBezTo>
                  <a:cubicBezTo>
                    <a:pt x="461" y="71"/>
                    <a:pt x="456" y="79"/>
                    <a:pt x="451" y="88"/>
                  </a:cubicBezTo>
                  <a:cubicBezTo>
                    <a:pt x="444" y="100"/>
                    <a:pt x="443" y="113"/>
                    <a:pt x="450" y="126"/>
                  </a:cubicBezTo>
                  <a:cubicBezTo>
                    <a:pt x="456" y="139"/>
                    <a:pt x="460" y="152"/>
                    <a:pt x="461" y="167"/>
                  </a:cubicBezTo>
                  <a:cubicBezTo>
                    <a:pt x="464" y="192"/>
                    <a:pt x="449" y="214"/>
                    <a:pt x="425" y="222"/>
                  </a:cubicBezTo>
                  <a:cubicBezTo>
                    <a:pt x="401" y="230"/>
                    <a:pt x="374" y="220"/>
                    <a:pt x="362" y="199"/>
                  </a:cubicBezTo>
                  <a:cubicBezTo>
                    <a:pt x="355" y="188"/>
                    <a:pt x="353" y="175"/>
                    <a:pt x="355" y="161"/>
                  </a:cubicBezTo>
                  <a:cubicBezTo>
                    <a:pt x="356" y="153"/>
                    <a:pt x="359" y="144"/>
                    <a:pt x="361" y="135"/>
                  </a:cubicBezTo>
                  <a:cubicBezTo>
                    <a:pt x="355" y="134"/>
                    <a:pt x="349" y="134"/>
                    <a:pt x="343" y="134"/>
                  </a:cubicBezTo>
                  <a:cubicBezTo>
                    <a:pt x="309" y="133"/>
                    <a:pt x="279" y="145"/>
                    <a:pt x="253" y="167"/>
                  </a:cubicBezTo>
                  <a:cubicBezTo>
                    <a:pt x="248" y="172"/>
                    <a:pt x="247" y="176"/>
                    <a:pt x="250" y="182"/>
                  </a:cubicBezTo>
                  <a:cubicBezTo>
                    <a:pt x="259" y="199"/>
                    <a:pt x="265" y="218"/>
                    <a:pt x="264" y="238"/>
                  </a:cubicBezTo>
                  <a:cubicBezTo>
                    <a:pt x="263" y="272"/>
                    <a:pt x="237" y="296"/>
                    <a:pt x="202" y="295"/>
                  </a:cubicBezTo>
                  <a:cubicBezTo>
                    <a:pt x="176" y="294"/>
                    <a:pt x="154" y="277"/>
                    <a:pt x="148" y="253"/>
                  </a:cubicBezTo>
                  <a:cubicBezTo>
                    <a:pt x="144" y="237"/>
                    <a:pt x="145" y="221"/>
                    <a:pt x="150" y="206"/>
                  </a:cubicBezTo>
                  <a:cubicBezTo>
                    <a:pt x="154" y="196"/>
                    <a:pt x="158" y="186"/>
                    <a:pt x="163" y="176"/>
                  </a:cubicBezTo>
                  <a:cubicBezTo>
                    <a:pt x="167" y="168"/>
                    <a:pt x="168" y="160"/>
                    <a:pt x="164" y="152"/>
                  </a:cubicBezTo>
                  <a:cubicBezTo>
                    <a:pt x="159" y="141"/>
                    <a:pt x="154" y="132"/>
                    <a:pt x="145" y="124"/>
                  </a:cubicBezTo>
                  <a:cubicBezTo>
                    <a:pt x="138" y="118"/>
                    <a:pt x="129" y="115"/>
                    <a:pt x="120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7" name="Subtítulo 2"/>
          <p:cNvSpPr txBox="1">
            <a:spLocks/>
          </p:cNvSpPr>
          <p:nvPr/>
        </p:nvSpPr>
        <p:spPr>
          <a:xfrm>
            <a:off x="3407863" y="3760075"/>
            <a:ext cx="4625769" cy="78728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Free Template</a:t>
            </a:r>
            <a:endParaRPr lang="es-P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4EDCF033-DE81-4B6F-A85D-57F2FB315F14}"/>
              </a:ext>
            </a:extLst>
          </p:cNvPr>
          <p:cNvCxnSpPr>
            <a:cxnSpLocks/>
          </p:cNvCxnSpPr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="" xmlns:a16="http://schemas.microsoft.com/office/drawing/2014/main" id="{343F0359-09CA-441E-9AE0-3D5ED2CD8D02}"/>
              </a:ext>
            </a:extLst>
          </p:cNvPr>
          <p:cNvGrpSpPr/>
          <p:nvPr/>
        </p:nvGrpSpPr>
        <p:grpSpPr>
          <a:xfrm>
            <a:off x="2219325" y="5091673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="" xmlns:a16="http://schemas.microsoft.com/office/drawing/2014/main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="" xmlns:a16="http://schemas.microsoft.com/office/drawing/2014/main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="" xmlns:a16="http://schemas.microsoft.com/office/drawing/2014/main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="" xmlns:a16="http://schemas.microsoft.com/office/drawing/2014/main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="" xmlns:a16="http://schemas.microsoft.com/office/drawing/2014/main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="" xmlns:a16="http://schemas.microsoft.com/office/drawing/2014/main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 17">
            <a:extLst>
              <a:ext uri="{FF2B5EF4-FFF2-40B4-BE49-F238E27FC236}">
                <a16:creationId xmlns="" xmlns:a16="http://schemas.microsoft.com/office/drawing/2014/main" id="{246D9B25-6B34-4A4E-A016-B3D4562645D4}"/>
              </a:ext>
            </a:extLst>
          </p:cNvPr>
          <p:cNvSpPr>
            <a:spLocks/>
          </p:cNvSpPr>
          <p:nvPr/>
        </p:nvSpPr>
        <p:spPr bwMode="auto">
          <a:xfrm>
            <a:off x="6317406" y="3579460"/>
            <a:ext cx="521350" cy="451413"/>
          </a:xfrm>
          <a:custGeom>
            <a:avLst/>
            <a:gdLst>
              <a:gd name="T0" fmla="*/ 61 w 246"/>
              <a:gd name="T1" fmla="*/ 0 h 213"/>
              <a:gd name="T2" fmla="*/ 0 w 246"/>
              <a:gd name="T3" fmla="*/ 107 h 213"/>
              <a:gd name="T4" fmla="*/ 61 w 246"/>
              <a:gd name="T5" fmla="*/ 213 h 213"/>
              <a:gd name="T6" fmla="*/ 184 w 246"/>
              <a:gd name="T7" fmla="*/ 213 h 213"/>
              <a:gd name="T8" fmla="*/ 246 w 246"/>
              <a:gd name="T9" fmla="*/ 107 h 213"/>
              <a:gd name="T10" fmla="*/ 184 w 246"/>
              <a:gd name="T11" fmla="*/ 0 h 213"/>
              <a:gd name="T12" fmla="*/ 61 w 246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3">
                <a:moveTo>
                  <a:pt x="61" y="0"/>
                </a:moveTo>
                <a:lnTo>
                  <a:pt x="0" y="107"/>
                </a:lnTo>
                <a:lnTo>
                  <a:pt x="61" y="213"/>
                </a:lnTo>
                <a:lnTo>
                  <a:pt x="184" y="213"/>
                </a:lnTo>
                <a:lnTo>
                  <a:pt x="246" y="107"/>
                </a:lnTo>
                <a:lnTo>
                  <a:pt x="18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8">
            <a:extLst>
              <a:ext uri="{FF2B5EF4-FFF2-40B4-BE49-F238E27FC236}">
                <a16:creationId xmlns="" xmlns:a16="http://schemas.microsoft.com/office/drawing/2014/main" id="{6725A404-D841-4B4C-AD82-302DBEC2E2D7}"/>
              </a:ext>
            </a:extLst>
          </p:cNvPr>
          <p:cNvSpPr>
            <a:spLocks/>
          </p:cNvSpPr>
          <p:nvPr/>
        </p:nvSpPr>
        <p:spPr bwMode="auto">
          <a:xfrm>
            <a:off x="6317406" y="3026319"/>
            <a:ext cx="521350" cy="449292"/>
          </a:xfrm>
          <a:custGeom>
            <a:avLst/>
            <a:gdLst>
              <a:gd name="T0" fmla="*/ 184 w 246"/>
              <a:gd name="T1" fmla="*/ 212 h 212"/>
              <a:gd name="T2" fmla="*/ 246 w 246"/>
              <a:gd name="T3" fmla="*/ 106 h 212"/>
              <a:gd name="T4" fmla="*/ 184 w 246"/>
              <a:gd name="T5" fmla="*/ 0 h 212"/>
              <a:gd name="T6" fmla="*/ 61 w 246"/>
              <a:gd name="T7" fmla="*/ 0 h 212"/>
              <a:gd name="T8" fmla="*/ 0 w 246"/>
              <a:gd name="T9" fmla="*/ 106 h 212"/>
              <a:gd name="T10" fmla="*/ 61 w 246"/>
              <a:gd name="T11" fmla="*/ 212 h 212"/>
              <a:gd name="T12" fmla="*/ 184 w 246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2">
                <a:moveTo>
                  <a:pt x="184" y="212"/>
                </a:moveTo>
                <a:lnTo>
                  <a:pt x="246" y="106"/>
                </a:lnTo>
                <a:lnTo>
                  <a:pt x="184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lnTo>
                  <a:pt x="184" y="212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9">
            <a:extLst>
              <a:ext uri="{FF2B5EF4-FFF2-40B4-BE49-F238E27FC236}">
                <a16:creationId xmlns="" xmlns:a16="http://schemas.microsoft.com/office/drawing/2014/main" id="{0E821708-C49F-40C6-B812-004CFC4364C7}"/>
              </a:ext>
            </a:extLst>
          </p:cNvPr>
          <p:cNvSpPr>
            <a:spLocks/>
          </p:cNvSpPr>
          <p:nvPr/>
        </p:nvSpPr>
        <p:spPr bwMode="auto">
          <a:xfrm>
            <a:off x="6300452" y="4124122"/>
            <a:ext cx="572213" cy="682418"/>
          </a:xfrm>
          <a:custGeom>
            <a:avLst/>
            <a:gdLst>
              <a:gd name="T0" fmla="*/ 125 w 176"/>
              <a:gd name="T1" fmla="*/ 0 h 209"/>
              <a:gd name="T2" fmla="*/ 45 w 176"/>
              <a:gd name="T3" fmla="*/ 0 h 209"/>
              <a:gd name="T4" fmla="*/ 5 w 176"/>
              <a:gd name="T5" fmla="*/ 69 h 209"/>
              <a:gd name="T6" fmla="*/ 18 w 176"/>
              <a:gd name="T7" fmla="*/ 172 h 209"/>
              <a:gd name="T8" fmla="*/ 29 w 176"/>
              <a:gd name="T9" fmla="*/ 138 h 209"/>
              <a:gd name="T10" fmla="*/ 53 w 176"/>
              <a:gd name="T11" fmla="*/ 202 h 209"/>
              <a:gd name="T12" fmla="*/ 85 w 176"/>
              <a:gd name="T13" fmla="*/ 151 h 209"/>
              <a:gd name="T14" fmla="*/ 106 w 176"/>
              <a:gd name="T15" fmla="*/ 181 h 209"/>
              <a:gd name="T16" fmla="*/ 143 w 176"/>
              <a:gd name="T17" fmla="*/ 155 h 209"/>
              <a:gd name="T18" fmla="*/ 143 w 176"/>
              <a:gd name="T19" fmla="*/ 193 h 209"/>
              <a:gd name="T20" fmla="*/ 165 w 176"/>
              <a:gd name="T21" fmla="*/ 69 h 209"/>
              <a:gd name="T22" fmla="*/ 125 w 176"/>
              <a:gd name="T2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209">
                <a:moveTo>
                  <a:pt x="125" y="0"/>
                </a:moveTo>
                <a:cubicBezTo>
                  <a:pt x="45" y="0"/>
                  <a:pt x="45" y="0"/>
                  <a:pt x="45" y="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0" y="169"/>
                  <a:pt x="18" y="172"/>
                </a:cubicBezTo>
                <a:cubicBezTo>
                  <a:pt x="36" y="174"/>
                  <a:pt x="13" y="138"/>
                  <a:pt x="29" y="138"/>
                </a:cubicBezTo>
                <a:cubicBezTo>
                  <a:pt x="45" y="138"/>
                  <a:pt x="26" y="195"/>
                  <a:pt x="53" y="202"/>
                </a:cubicBezTo>
                <a:cubicBezTo>
                  <a:pt x="80" y="209"/>
                  <a:pt x="59" y="144"/>
                  <a:pt x="85" y="151"/>
                </a:cubicBezTo>
                <a:cubicBezTo>
                  <a:pt x="111" y="158"/>
                  <a:pt x="87" y="179"/>
                  <a:pt x="106" y="181"/>
                </a:cubicBezTo>
                <a:cubicBezTo>
                  <a:pt x="125" y="183"/>
                  <a:pt x="133" y="153"/>
                  <a:pt x="143" y="155"/>
                </a:cubicBezTo>
                <a:cubicBezTo>
                  <a:pt x="153" y="158"/>
                  <a:pt x="117" y="197"/>
                  <a:pt x="143" y="193"/>
                </a:cubicBezTo>
                <a:cubicBezTo>
                  <a:pt x="169" y="188"/>
                  <a:pt x="176" y="134"/>
                  <a:pt x="165" y="6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0">
            <a:extLst>
              <a:ext uri="{FF2B5EF4-FFF2-40B4-BE49-F238E27FC236}">
                <a16:creationId xmlns="" xmlns:a16="http://schemas.microsoft.com/office/drawing/2014/main" id="{CC0EDE0C-878E-4501-9182-7FBB8F2E0CD6}"/>
              </a:ext>
            </a:extLst>
          </p:cNvPr>
          <p:cNvSpPr>
            <a:spLocks/>
          </p:cNvSpPr>
          <p:nvPr/>
        </p:nvSpPr>
        <p:spPr bwMode="auto">
          <a:xfrm>
            <a:off x="5840563" y="3857087"/>
            <a:ext cx="519232" cy="676059"/>
          </a:xfrm>
          <a:custGeom>
            <a:avLst/>
            <a:gdLst>
              <a:gd name="T0" fmla="*/ 159 w 159"/>
              <a:gd name="T1" fmla="*/ 69 h 207"/>
              <a:gd name="T2" fmla="*/ 119 w 159"/>
              <a:gd name="T3" fmla="*/ 0 h 207"/>
              <a:gd name="T4" fmla="*/ 40 w 159"/>
              <a:gd name="T5" fmla="*/ 0 h 207"/>
              <a:gd name="T6" fmla="*/ 0 w 159"/>
              <a:gd name="T7" fmla="*/ 69 h 207"/>
              <a:gd name="T8" fmla="*/ 19 w 159"/>
              <a:gd name="T9" fmla="*/ 138 h 207"/>
              <a:gd name="T10" fmla="*/ 35 w 159"/>
              <a:gd name="T11" fmla="*/ 203 h 207"/>
              <a:gd name="T12" fmla="*/ 58 w 159"/>
              <a:gd name="T13" fmla="*/ 151 h 207"/>
              <a:gd name="T14" fmla="*/ 79 w 159"/>
              <a:gd name="T15" fmla="*/ 177 h 207"/>
              <a:gd name="T16" fmla="*/ 98 w 159"/>
              <a:gd name="T17" fmla="*/ 151 h 207"/>
              <a:gd name="T18" fmla="*/ 124 w 159"/>
              <a:gd name="T19" fmla="*/ 165 h 207"/>
              <a:gd name="T20" fmla="*/ 141 w 159"/>
              <a:gd name="T21" fmla="*/ 101 h 207"/>
              <a:gd name="T22" fmla="*/ 159 w 159"/>
              <a:gd name="T23" fmla="*/ 6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207">
                <a:moveTo>
                  <a:pt x="159" y="69"/>
                </a:moveTo>
                <a:cubicBezTo>
                  <a:pt x="119" y="0"/>
                  <a:pt x="119" y="0"/>
                  <a:pt x="1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112"/>
                  <a:pt x="19" y="138"/>
                </a:cubicBezTo>
                <a:cubicBezTo>
                  <a:pt x="33" y="163"/>
                  <a:pt x="17" y="198"/>
                  <a:pt x="35" y="203"/>
                </a:cubicBezTo>
                <a:cubicBezTo>
                  <a:pt x="54" y="207"/>
                  <a:pt x="42" y="140"/>
                  <a:pt x="58" y="151"/>
                </a:cubicBezTo>
                <a:cubicBezTo>
                  <a:pt x="75" y="163"/>
                  <a:pt x="61" y="175"/>
                  <a:pt x="79" y="177"/>
                </a:cubicBezTo>
                <a:cubicBezTo>
                  <a:pt x="98" y="179"/>
                  <a:pt x="84" y="147"/>
                  <a:pt x="98" y="151"/>
                </a:cubicBezTo>
                <a:cubicBezTo>
                  <a:pt x="112" y="156"/>
                  <a:pt x="101" y="179"/>
                  <a:pt x="124" y="165"/>
                </a:cubicBezTo>
                <a:cubicBezTo>
                  <a:pt x="140" y="155"/>
                  <a:pt x="138" y="123"/>
                  <a:pt x="141" y="101"/>
                </a:cubicBezTo>
                <a:lnTo>
                  <a:pt x="159" y="69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1">
            <a:extLst>
              <a:ext uri="{FF2B5EF4-FFF2-40B4-BE49-F238E27FC236}">
                <a16:creationId xmlns="" xmlns:a16="http://schemas.microsoft.com/office/drawing/2014/main" id="{73BE1EE7-11BC-4B44-B76C-8083A2A50711}"/>
              </a:ext>
            </a:extLst>
          </p:cNvPr>
          <p:cNvSpPr>
            <a:spLocks/>
          </p:cNvSpPr>
          <p:nvPr/>
        </p:nvSpPr>
        <p:spPr bwMode="auto">
          <a:xfrm>
            <a:off x="5840563" y="3303948"/>
            <a:ext cx="519232" cy="449292"/>
          </a:xfrm>
          <a:custGeom>
            <a:avLst/>
            <a:gdLst>
              <a:gd name="T0" fmla="*/ 183 w 245"/>
              <a:gd name="T1" fmla="*/ 212 h 212"/>
              <a:gd name="T2" fmla="*/ 245 w 245"/>
              <a:gd name="T3" fmla="*/ 106 h 212"/>
              <a:gd name="T4" fmla="*/ 183 w 245"/>
              <a:gd name="T5" fmla="*/ 0 h 212"/>
              <a:gd name="T6" fmla="*/ 62 w 245"/>
              <a:gd name="T7" fmla="*/ 0 h 212"/>
              <a:gd name="T8" fmla="*/ 0 w 245"/>
              <a:gd name="T9" fmla="*/ 106 h 212"/>
              <a:gd name="T10" fmla="*/ 62 w 245"/>
              <a:gd name="T11" fmla="*/ 212 h 212"/>
              <a:gd name="T12" fmla="*/ 183 w 245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12">
                <a:moveTo>
                  <a:pt x="183" y="212"/>
                </a:moveTo>
                <a:lnTo>
                  <a:pt x="245" y="106"/>
                </a:lnTo>
                <a:lnTo>
                  <a:pt x="183" y="0"/>
                </a:lnTo>
                <a:lnTo>
                  <a:pt x="62" y="0"/>
                </a:lnTo>
                <a:lnTo>
                  <a:pt x="0" y="106"/>
                </a:lnTo>
                <a:lnTo>
                  <a:pt x="62" y="212"/>
                </a:lnTo>
                <a:lnTo>
                  <a:pt x="183" y="212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2">
            <a:extLst>
              <a:ext uri="{FF2B5EF4-FFF2-40B4-BE49-F238E27FC236}">
                <a16:creationId xmlns="" xmlns:a16="http://schemas.microsoft.com/office/drawing/2014/main" id="{FB80F567-7205-4D56-B6CA-681993817EAD}"/>
              </a:ext>
            </a:extLst>
          </p:cNvPr>
          <p:cNvSpPr>
            <a:spLocks/>
          </p:cNvSpPr>
          <p:nvPr/>
        </p:nvSpPr>
        <p:spPr bwMode="auto">
          <a:xfrm>
            <a:off x="6766701" y="3857087"/>
            <a:ext cx="517111" cy="767190"/>
          </a:xfrm>
          <a:custGeom>
            <a:avLst/>
            <a:gdLst>
              <a:gd name="T0" fmla="*/ 40 w 159"/>
              <a:gd name="T1" fmla="*/ 0 h 235"/>
              <a:gd name="T2" fmla="*/ 0 w 159"/>
              <a:gd name="T3" fmla="*/ 69 h 235"/>
              <a:gd name="T4" fmla="*/ 40 w 159"/>
              <a:gd name="T5" fmla="*/ 138 h 235"/>
              <a:gd name="T6" fmla="*/ 54 w 159"/>
              <a:gd name="T7" fmla="*/ 186 h 235"/>
              <a:gd name="T8" fmla="*/ 80 w 159"/>
              <a:gd name="T9" fmla="*/ 162 h 235"/>
              <a:gd name="T10" fmla="*/ 98 w 159"/>
              <a:gd name="T11" fmla="*/ 233 h 235"/>
              <a:gd name="T12" fmla="*/ 114 w 159"/>
              <a:gd name="T13" fmla="*/ 151 h 235"/>
              <a:gd name="T14" fmla="*/ 135 w 159"/>
              <a:gd name="T15" fmla="*/ 185 h 235"/>
              <a:gd name="T16" fmla="*/ 159 w 159"/>
              <a:gd name="T17" fmla="*/ 69 h 235"/>
              <a:gd name="T18" fmla="*/ 119 w 159"/>
              <a:gd name="T19" fmla="*/ 0 h 235"/>
              <a:gd name="T20" fmla="*/ 40 w 159"/>
              <a:gd name="T2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235">
                <a:moveTo>
                  <a:pt x="40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79"/>
                  <a:pt x="54" y="186"/>
                </a:cubicBezTo>
                <a:cubicBezTo>
                  <a:pt x="68" y="193"/>
                  <a:pt x="63" y="147"/>
                  <a:pt x="80" y="162"/>
                </a:cubicBezTo>
                <a:cubicBezTo>
                  <a:pt x="96" y="177"/>
                  <a:pt x="70" y="235"/>
                  <a:pt x="98" y="233"/>
                </a:cubicBezTo>
                <a:cubicBezTo>
                  <a:pt x="126" y="230"/>
                  <a:pt x="91" y="147"/>
                  <a:pt x="114" y="151"/>
                </a:cubicBezTo>
                <a:cubicBezTo>
                  <a:pt x="138" y="156"/>
                  <a:pt x="114" y="189"/>
                  <a:pt x="135" y="185"/>
                </a:cubicBezTo>
                <a:cubicBezTo>
                  <a:pt x="156" y="182"/>
                  <a:pt x="159" y="69"/>
                  <a:pt x="159" y="69"/>
                </a:cubicBezTo>
                <a:cubicBezTo>
                  <a:pt x="119" y="0"/>
                  <a:pt x="119" y="0"/>
                  <a:pt x="119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3">
            <a:extLst>
              <a:ext uri="{FF2B5EF4-FFF2-40B4-BE49-F238E27FC236}">
                <a16:creationId xmlns="" xmlns:a16="http://schemas.microsoft.com/office/drawing/2014/main" id="{CA113A90-357C-4A8F-AE08-E0611392408D}"/>
              </a:ext>
            </a:extLst>
          </p:cNvPr>
          <p:cNvSpPr>
            <a:spLocks/>
          </p:cNvSpPr>
          <p:nvPr/>
        </p:nvSpPr>
        <p:spPr bwMode="auto">
          <a:xfrm>
            <a:off x="6766701" y="3303948"/>
            <a:ext cx="517111" cy="449292"/>
          </a:xfrm>
          <a:custGeom>
            <a:avLst/>
            <a:gdLst>
              <a:gd name="T0" fmla="*/ 61 w 244"/>
              <a:gd name="T1" fmla="*/ 212 h 212"/>
              <a:gd name="T2" fmla="*/ 183 w 244"/>
              <a:gd name="T3" fmla="*/ 212 h 212"/>
              <a:gd name="T4" fmla="*/ 244 w 244"/>
              <a:gd name="T5" fmla="*/ 106 h 212"/>
              <a:gd name="T6" fmla="*/ 183 w 244"/>
              <a:gd name="T7" fmla="*/ 0 h 212"/>
              <a:gd name="T8" fmla="*/ 61 w 244"/>
              <a:gd name="T9" fmla="*/ 0 h 212"/>
              <a:gd name="T10" fmla="*/ 0 w 244"/>
              <a:gd name="T11" fmla="*/ 106 h 212"/>
              <a:gd name="T12" fmla="*/ 61 w 244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12">
                <a:moveTo>
                  <a:pt x="61" y="212"/>
                </a:moveTo>
                <a:lnTo>
                  <a:pt x="183" y="212"/>
                </a:lnTo>
                <a:lnTo>
                  <a:pt x="244" y="106"/>
                </a:lnTo>
                <a:lnTo>
                  <a:pt x="183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30A40345-EBD8-464C-B2FB-B80E58061ECB}"/>
              </a:ext>
            </a:extLst>
          </p:cNvPr>
          <p:cNvGrpSpPr/>
          <p:nvPr/>
        </p:nvGrpSpPr>
        <p:grpSpPr>
          <a:xfrm>
            <a:off x="2103479" y="3380384"/>
            <a:ext cx="1936785" cy="1385250"/>
            <a:chOff x="9580563" y="3981450"/>
            <a:chExt cx="1198563" cy="857250"/>
          </a:xfrm>
          <a:solidFill>
            <a:srgbClr val="F8BA16"/>
          </a:solidFill>
        </p:grpSpPr>
        <p:sp>
          <p:nvSpPr>
            <p:cNvPr id="48" name="Freeform 103">
              <a:extLst>
                <a:ext uri="{FF2B5EF4-FFF2-40B4-BE49-F238E27FC236}">
                  <a16:creationId xmlns="" xmlns:a16="http://schemas.microsoft.com/office/drawing/2014/main" id="{D4886B3B-AB7D-459F-A82A-3B29B8C5D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="" xmlns:a16="http://schemas.microsoft.com/office/drawing/2014/main" id="{C8B78C2E-D78B-421B-A567-EBF2A507C742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0" name="Freeform 100">
                <a:extLst>
                  <a:ext uri="{FF2B5EF4-FFF2-40B4-BE49-F238E27FC236}">
                    <a16:creationId xmlns="" xmlns:a16="http://schemas.microsoft.com/office/drawing/2014/main" id="{BB2574A9-F561-4340-9EC9-A4024AE6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1">
                <a:extLst>
                  <a:ext uri="{FF2B5EF4-FFF2-40B4-BE49-F238E27FC236}">
                    <a16:creationId xmlns="" xmlns:a16="http://schemas.microsoft.com/office/drawing/2014/main" id="{CAE2D692-218B-4161-B4CF-E927F7017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2">
                <a:extLst>
                  <a:ext uri="{FF2B5EF4-FFF2-40B4-BE49-F238E27FC236}">
                    <a16:creationId xmlns="" xmlns:a16="http://schemas.microsoft.com/office/drawing/2014/main" id="{FF193189-40B5-4258-A587-135B8E6F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4">
                <a:extLst>
                  <a:ext uri="{FF2B5EF4-FFF2-40B4-BE49-F238E27FC236}">
                    <a16:creationId xmlns="" xmlns:a16="http://schemas.microsoft.com/office/drawing/2014/main" id="{F7F6BBF1-D0FF-4027-B5B5-7C61CEC1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5">
                <a:extLst>
                  <a:ext uri="{FF2B5EF4-FFF2-40B4-BE49-F238E27FC236}">
                    <a16:creationId xmlns="" xmlns:a16="http://schemas.microsoft.com/office/drawing/2014/main" id="{DB6F53DD-5090-46DA-81DC-CAF3ED7F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6">
                <a:extLst>
                  <a:ext uri="{FF2B5EF4-FFF2-40B4-BE49-F238E27FC236}">
                    <a16:creationId xmlns="" xmlns:a16="http://schemas.microsoft.com/office/drawing/2014/main" id="{231606B1-9708-4E83-A43D-D9C1CB4D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7">
                <a:extLst>
                  <a:ext uri="{FF2B5EF4-FFF2-40B4-BE49-F238E27FC236}">
                    <a16:creationId xmlns="" xmlns:a16="http://schemas.microsoft.com/office/drawing/2014/main" id="{6FD6C648-96D6-42A0-95DA-352F69772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36">
                <a:extLst>
                  <a:ext uri="{FF2B5EF4-FFF2-40B4-BE49-F238E27FC236}">
                    <a16:creationId xmlns="" xmlns:a16="http://schemas.microsoft.com/office/drawing/2014/main" id="{6BDA8B01-A854-4266-9794-1DDAD98AE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37">
                <a:extLst>
                  <a:ext uri="{FF2B5EF4-FFF2-40B4-BE49-F238E27FC236}">
                    <a16:creationId xmlns="" xmlns:a16="http://schemas.microsoft.com/office/drawing/2014/main" id="{8503934F-6F39-494F-BE37-19DD9802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38">
                <a:extLst>
                  <a:ext uri="{FF2B5EF4-FFF2-40B4-BE49-F238E27FC236}">
                    <a16:creationId xmlns="" xmlns:a16="http://schemas.microsoft.com/office/drawing/2014/main" id="{E76BF4EA-D8B9-4106-B69B-2CEEAB55E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39">
                <a:extLst>
                  <a:ext uri="{FF2B5EF4-FFF2-40B4-BE49-F238E27FC236}">
                    <a16:creationId xmlns="" xmlns:a16="http://schemas.microsoft.com/office/drawing/2014/main" id="{181C38EE-B25B-44A7-8C7E-4969A5B5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2" name="Grupo 61">
            <a:extLst>
              <a:ext uri="{FF2B5EF4-FFF2-40B4-BE49-F238E27FC236}">
                <a16:creationId xmlns="" xmlns:a16="http://schemas.microsoft.com/office/drawing/2014/main" id="{167FE60D-D9FE-4B6B-8808-0ED80A5A902A}"/>
              </a:ext>
            </a:extLst>
          </p:cNvPr>
          <p:cNvGrpSpPr/>
          <p:nvPr/>
        </p:nvGrpSpPr>
        <p:grpSpPr>
          <a:xfrm>
            <a:off x="9098944" y="3241507"/>
            <a:ext cx="1396703" cy="1573298"/>
            <a:chOff x="5158020" y="5082723"/>
            <a:chExt cx="966788" cy="1089025"/>
          </a:xfrm>
          <a:solidFill>
            <a:srgbClr val="F8BA16"/>
          </a:solidFill>
        </p:grpSpPr>
        <p:sp>
          <p:nvSpPr>
            <p:cNvPr id="63" name="Freeform 62">
              <a:extLst>
                <a:ext uri="{FF2B5EF4-FFF2-40B4-BE49-F238E27FC236}">
                  <a16:creationId xmlns="" xmlns:a16="http://schemas.microsoft.com/office/drawing/2014/main" id="{0A4C12E5-0A87-4F7E-9061-45AB36CF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D2580D0D-7E9A-46EB-83F0-D377C8625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2">
              <a:extLst>
                <a:ext uri="{FF2B5EF4-FFF2-40B4-BE49-F238E27FC236}">
                  <a16:creationId xmlns="" xmlns:a16="http://schemas.microsoft.com/office/drawing/2014/main" id="{71A4DDBF-D6C5-45E9-847A-F0F26375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="" xmlns:a16="http://schemas.microsoft.com/office/drawing/2014/main" id="{A31F85EF-1859-43F0-AFA6-56628C33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="" xmlns:a16="http://schemas.microsoft.com/office/drawing/2014/main" id="{C4EF3E75-DA6C-46A5-82BF-EA242630A79F}"/>
              </a:ext>
            </a:extLst>
          </p:cNvPr>
          <p:cNvSpPr>
            <a:spLocks/>
          </p:cNvSpPr>
          <p:nvPr/>
        </p:nvSpPr>
        <p:spPr bwMode="auto">
          <a:xfrm>
            <a:off x="2421977" y="110539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7">
            <a:extLst>
              <a:ext uri="{FF2B5EF4-FFF2-40B4-BE49-F238E27FC236}">
                <a16:creationId xmlns="" xmlns:a16="http://schemas.microsoft.com/office/drawing/2014/main" id="{603D88DC-DCB7-4DC7-A54B-2DE6E68A0FB6}"/>
              </a:ext>
            </a:extLst>
          </p:cNvPr>
          <p:cNvSpPr>
            <a:spLocks/>
          </p:cNvSpPr>
          <p:nvPr/>
        </p:nvSpPr>
        <p:spPr bwMode="auto">
          <a:xfrm>
            <a:off x="2604539" y="1578473"/>
            <a:ext cx="3175" cy="1587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1" y="1"/>
                  <a:pt x="3" y="2"/>
                  <a:pt x="4" y="3"/>
                </a:cubicBezTo>
                <a:cubicBezTo>
                  <a:pt x="3" y="2"/>
                  <a:pt x="2" y="1"/>
                  <a:pt x="0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E6864F98-C6A3-4634-A623-31B8D059EBB1}"/>
              </a:ext>
            </a:extLst>
          </p:cNvPr>
          <p:cNvGrpSpPr/>
          <p:nvPr/>
        </p:nvGrpSpPr>
        <p:grpSpPr>
          <a:xfrm>
            <a:off x="5651397" y="2573086"/>
            <a:ext cx="829132" cy="934806"/>
            <a:chOff x="7110556" y="2991458"/>
            <a:chExt cx="829132" cy="934806"/>
          </a:xfrm>
        </p:grpSpPr>
        <p:sp>
          <p:nvSpPr>
            <p:cNvPr id="6" name="Hexágono 8">
              <a:extLst>
                <a:ext uri="{FF2B5EF4-FFF2-40B4-BE49-F238E27FC236}">
                  <a16:creationId xmlns="" xmlns:a16="http://schemas.microsoft.com/office/drawing/2014/main" id="{FD4F7F88-1622-4201-BB64-1A0FE47E8ED8}"/>
                </a:ext>
              </a:extLst>
            </p:cNvPr>
            <p:cNvSpPr/>
            <p:nvPr/>
          </p:nvSpPr>
          <p:spPr>
            <a:xfrm rot="5400000">
              <a:off x="7057719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Freeform 17">
              <a:extLst>
                <a:ext uri="{FF2B5EF4-FFF2-40B4-BE49-F238E27FC236}">
                  <a16:creationId xmlns="" xmlns:a16="http://schemas.microsoft.com/office/drawing/2014/main" id="{806D7CD4-049C-417D-A2A8-60D590B7C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341869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8">
              <a:extLst>
                <a:ext uri="{FF2B5EF4-FFF2-40B4-BE49-F238E27FC236}">
                  <a16:creationId xmlns="" xmlns:a16="http://schemas.microsoft.com/office/drawing/2014/main" id="{A7E1A9E1-64BA-4F35-A46E-6F1CCB14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131359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9">
              <a:extLst>
                <a:ext uri="{FF2B5EF4-FFF2-40B4-BE49-F238E27FC236}">
                  <a16:creationId xmlns="" xmlns:a16="http://schemas.microsoft.com/office/drawing/2014/main" id="{64AEDCCA-1715-44BB-A742-49DC0CF9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982" y="3549152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6AF4F0EC-16B0-4FA6-B6BE-9C47E3F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447526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">
              <a:extLst>
                <a:ext uri="{FF2B5EF4-FFF2-40B4-BE49-F238E27FC236}">
                  <a16:creationId xmlns="" xmlns:a16="http://schemas.microsoft.com/office/drawing/2014/main" id="{E6285624-2770-4A53-A266-FFC73FA8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237017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2">
              <a:extLst>
                <a:ext uri="{FF2B5EF4-FFF2-40B4-BE49-F238E27FC236}">
                  <a16:creationId xmlns="" xmlns:a16="http://schemas.microsoft.com/office/drawing/2014/main" id="{23D96CCD-A035-4875-8B23-E675C3E2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447526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3">
              <a:extLst>
                <a:ext uri="{FF2B5EF4-FFF2-40B4-BE49-F238E27FC236}">
                  <a16:creationId xmlns="" xmlns:a16="http://schemas.microsoft.com/office/drawing/2014/main" id="{08F6979C-0F64-4105-8184-DFB7F7B7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237017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="" xmlns:a16="http://schemas.microsoft.com/office/drawing/2014/main" id="{851F2E26-4293-467A-BE35-4799295761C5}"/>
              </a:ext>
            </a:extLst>
          </p:cNvPr>
          <p:cNvGrpSpPr/>
          <p:nvPr/>
        </p:nvGrpSpPr>
        <p:grpSpPr>
          <a:xfrm>
            <a:off x="5658254" y="3753451"/>
            <a:ext cx="829132" cy="934806"/>
            <a:chOff x="8106190" y="2973268"/>
            <a:chExt cx="829132" cy="934806"/>
          </a:xfrm>
        </p:grpSpPr>
        <p:sp>
          <p:nvSpPr>
            <p:cNvPr id="7" name="Hexágono 8">
              <a:extLst>
                <a:ext uri="{FF2B5EF4-FFF2-40B4-BE49-F238E27FC236}">
                  <a16:creationId xmlns="" xmlns:a16="http://schemas.microsoft.com/office/drawing/2014/main" id="{3E5B7165-EFE6-4FB3-9FCB-897BAE839692}"/>
                </a:ext>
              </a:extLst>
            </p:cNvPr>
            <p:cNvSpPr/>
            <p:nvPr/>
          </p:nvSpPr>
          <p:spPr>
            <a:xfrm rot="5400000">
              <a:off x="8053353" y="302610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Freeform 28">
              <a:extLst>
                <a:ext uri="{FF2B5EF4-FFF2-40B4-BE49-F238E27FC236}">
                  <a16:creationId xmlns="" xmlns:a16="http://schemas.microsoft.com/office/drawing/2014/main" id="{CA1558B4-5073-4FA3-A689-E107BEA0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34" y="3244276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9">
              <a:extLst>
                <a:ext uri="{FF2B5EF4-FFF2-40B4-BE49-F238E27FC236}">
                  <a16:creationId xmlns="" xmlns:a16="http://schemas.microsoft.com/office/drawing/2014/main" id="{F6BD0D00-8F7D-435B-BC87-97E2F030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959" y="3353160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30">
              <a:extLst>
                <a:ext uri="{FF2B5EF4-FFF2-40B4-BE49-F238E27FC236}">
                  <a16:creationId xmlns="" xmlns:a16="http://schemas.microsoft.com/office/drawing/2014/main" id="{AC881EA8-9A2D-4D91-992C-DE123FEB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444" y="3442687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31">
              <a:extLst>
                <a:ext uri="{FF2B5EF4-FFF2-40B4-BE49-F238E27FC236}">
                  <a16:creationId xmlns="" xmlns:a16="http://schemas.microsoft.com/office/drawing/2014/main" id="{89F19479-5119-4C13-9C7A-F910D554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965" y="3555604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32">
              <a:extLst>
                <a:ext uri="{FF2B5EF4-FFF2-40B4-BE49-F238E27FC236}">
                  <a16:creationId xmlns="" xmlns:a16="http://schemas.microsoft.com/office/drawing/2014/main" id="{F2FAEBCF-D09E-4B62-914F-19828D23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25" y="3173300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3">
              <a:extLst>
                <a:ext uri="{FF2B5EF4-FFF2-40B4-BE49-F238E27FC236}">
                  <a16:creationId xmlns="" xmlns:a16="http://schemas.microsoft.com/office/drawing/2014/main" id="{AA42C170-980F-4157-BEA4-E5D95E1E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036" y="3657229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4">
              <a:extLst>
                <a:ext uri="{FF2B5EF4-FFF2-40B4-BE49-F238E27FC236}">
                  <a16:creationId xmlns="" xmlns:a16="http://schemas.microsoft.com/office/drawing/2014/main" id="{5012CDCC-A96A-4AC4-9ED6-A4044F32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01" y="3107970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5">
              <a:extLst>
                <a:ext uri="{FF2B5EF4-FFF2-40B4-BE49-F238E27FC236}">
                  <a16:creationId xmlns="" xmlns:a16="http://schemas.microsoft.com/office/drawing/2014/main" id="{D1E5F1E0-DD69-4050-A2E3-19AF18C1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173" y="3731432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01F76572-462A-43CF-AFA0-357B760F9C14}"/>
              </a:ext>
            </a:extLst>
          </p:cNvPr>
          <p:cNvGrpSpPr/>
          <p:nvPr/>
        </p:nvGrpSpPr>
        <p:grpSpPr>
          <a:xfrm>
            <a:off x="5625524" y="1325218"/>
            <a:ext cx="829132" cy="934806"/>
            <a:chOff x="6096000" y="2991458"/>
            <a:chExt cx="829132" cy="934806"/>
          </a:xfrm>
        </p:grpSpPr>
        <p:sp>
          <p:nvSpPr>
            <p:cNvPr id="8" name="Hexágono 8">
              <a:extLst>
                <a:ext uri="{FF2B5EF4-FFF2-40B4-BE49-F238E27FC236}">
                  <a16:creationId xmlns="" xmlns:a16="http://schemas.microsoft.com/office/drawing/2014/main" id="{1A6849B9-B0E7-42E6-A6D8-CAB275314F14}"/>
                </a:ext>
              </a:extLst>
            </p:cNvPr>
            <p:cNvSpPr/>
            <p:nvPr/>
          </p:nvSpPr>
          <p:spPr>
            <a:xfrm rot="5400000">
              <a:off x="6043163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1E54545A-4DA3-406C-87C9-A6E74D51DFC1}"/>
                </a:ext>
              </a:extLst>
            </p:cNvPr>
            <p:cNvGrpSpPr/>
            <p:nvPr/>
          </p:nvGrpSpPr>
          <p:grpSpPr>
            <a:xfrm>
              <a:off x="6128730" y="3212132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5" name="Freeform 103">
                <a:extLst>
                  <a:ext uri="{FF2B5EF4-FFF2-40B4-BE49-F238E27FC236}">
                    <a16:creationId xmlns="" xmlns:a16="http://schemas.microsoft.com/office/drawing/2014/main" id="{9D502B27-AC83-497C-BA5D-DB19C28D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="" xmlns:a16="http://schemas.microsoft.com/office/drawing/2014/main" id="{16779760-0108-4796-9FA7-EE8111B86DA7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7" name="Freeform 100">
                  <a:extLst>
                    <a:ext uri="{FF2B5EF4-FFF2-40B4-BE49-F238E27FC236}">
                      <a16:creationId xmlns="" xmlns:a16="http://schemas.microsoft.com/office/drawing/2014/main" id="{26F9F597-A540-445B-931B-D234A6126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01">
                  <a:extLst>
                    <a:ext uri="{FF2B5EF4-FFF2-40B4-BE49-F238E27FC236}">
                      <a16:creationId xmlns="" xmlns:a16="http://schemas.microsoft.com/office/drawing/2014/main" id="{36233D89-D686-4999-B4DC-24C5A4497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9" name="Freeform 102">
                  <a:extLst>
                    <a:ext uri="{FF2B5EF4-FFF2-40B4-BE49-F238E27FC236}">
                      <a16:creationId xmlns="" xmlns:a16="http://schemas.microsoft.com/office/drawing/2014/main" id="{12E812EA-7CF3-4DB4-8942-838534109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" name="Freeform 104">
                  <a:extLst>
                    <a:ext uri="{FF2B5EF4-FFF2-40B4-BE49-F238E27FC236}">
                      <a16:creationId xmlns="" xmlns:a16="http://schemas.microsoft.com/office/drawing/2014/main" id="{A8F9F07A-7159-4438-AFDB-7E8D349D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" name="Freeform 105">
                  <a:extLst>
                    <a:ext uri="{FF2B5EF4-FFF2-40B4-BE49-F238E27FC236}">
                      <a16:creationId xmlns="" xmlns:a16="http://schemas.microsoft.com/office/drawing/2014/main" id="{6345390C-2043-4F62-9B7E-E8C025063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" name="Freeform 106">
                  <a:extLst>
                    <a:ext uri="{FF2B5EF4-FFF2-40B4-BE49-F238E27FC236}">
                      <a16:creationId xmlns="" xmlns:a16="http://schemas.microsoft.com/office/drawing/2014/main" id="{295F8132-015B-4A12-B3C0-95E5682D2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" name="Freeform 107">
                  <a:extLst>
                    <a:ext uri="{FF2B5EF4-FFF2-40B4-BE49-F238E27FC236}">
                      <a16:creationId xmlns="" xmlns:a16="http://schemas.microsoft.com/office/drawing/2014/main" id="{8590E374-81EB-466D-B586-4876288D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" name="Freeform 136">
                  <a:extLst>
                    <a:ext uri="{FF2B5EF4-FFF2-40B4-BE49-F238E27FC236}">
                      <a16:creationId xmlns="" xmlns:a16="http://schemas.microsoft.com/office/drawing/2014/main" id="{D80028EF-BEEE-4D58-924F-80B9BB950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" name="Freeform 137">
                  <a:extLst>
                    <a:ext uri="{FF2B5EF4-FFF2-40B4-BE49-F238E27FC236}">
                      <a16:creationId xmlns="" xmlns:a16="http://schemas.microsoft.com/office/drawing/2014/main" id="{E556A1AB-B409-4031-BBA7-F333F714D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" name="Freeform 138">
                  <a:extLst>
                    <a:ext uri="{FF2B5EF4-FFF2-40B4-BE49-F238E27FC236}">
                      <a16:creationId xmlns="" xmlns:a16="http://schemas.microsoft.com/office/drawing/2014/main" id="{039A3DFF-6366-46F8-9F3A-9A5FE7533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" name="Freeform 139">
                  <a:extLst>
                    <a:ext uri="{FF2B5EF4-FFF2-40B4-BE49-F238E27FC236}">
                      <a16:creationId xmlns="" xmlns:a16="http://schemas.microsoft.com/office/drawing/2014/main" id="{7BA832F8-DE0B-4C43-8A2B-51CA6D2D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99AE965D-6BCF-4328-9E6F-0BE190F47CC4}"/>
              </a:ext>
            </a:extLst>
          </p:cNvPr>
          <p:cNvGrpSpPr/>
          <p:nvPr/>
        </p:nvGrpSpPr>
        <p:grpSpPr>
          <a:xfrm>
            <a:off x="5641031" y="4903529"/>
            <a:ext cx="829132" cy="934806"/>
            <a:chOff x="9099424" y="2961597"/>
            <a:chExt cx="829132" cy="934806"/>
          </a:xfrm>
        </p:grpSpPr>
        <p:sp>
          <p:nvSpPr>
            <p:cNvPr id="38" name="Hexágono 8">
              <a:extLst>
                <a:ext uri="{FF2B5EF4-FFF2-40B4-BE49-F238E27FC236}">
                  <a16:creationId xmlns="" xmlns:a16="http://schemas.microsoft.com/office/drawing/2014/main" id="{45FDFAD0-9829-459F-B29B-2D98ADE7294D}"/>
                </a:ext>
              </a:extLst>
            </p:cNvPr>
            <p:cNvSpPr/>
            <p:nvPr/>
          </p:nvSpPr>
          <p:spPr>
            <a:xfrm rot="5400000">
              <a:off x="9046587" y="3014434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="" xmlns:a16="http://schemas.microsoft.com/office/drawing/2014/main" id="{155D509E-A4F0-4847-A50C-DC560FB04C94}"/>
                </a:ext>
              </a:extLst>
            </p:cNvPr>
            <p:cNvGrpSpPr/>
            <p:nvPr/>
          </p:nvGrpSpPr>
          <p:grpSpPr>
            <a:xfrm>
              <a:off x="9233414" y="3156583"/>
              <a:ext cx="531546" cy="598753"/>
              <a:chOff x="5158020" y="5082723"/>
              <a:chExt cx="966788" cy="1089025"/>
            </a:xfrm>
          </p:grpSpPr>
          <p:sp>
            <p:nvSpPr>
              <p:cNvPr id="40" name="Freeform 62">
                <a:extLst>
                  <a:ext uri="{FF2B5EF4-FFF2-40B4-BE49-F238E27FC236}">
                    <a16:creationId xmlns="" xmlns:a16="http://schemas.microsoft.com/office/drawing/2014/main" id="{D4BCC224-0ADF-4BDD-B2D2-5AE9BCD0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="" xmlns:a16="http://schemas.microsoft.com/office/drawing/2014/main" id="{0F8A75A6-9B20-4DD4-9A2C-F933ADAB1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="" xmlns:a16="http://schemas.microsoft.com/office/drawing/2014/main" id="{8687B221-4E21-43C2-9BD6-B4BBCB42E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43">
                <a:extLst>
                  <a:ext uri="{FF2B5EF4-FFF2-40B4-BE49-F238E27FC236}">
                    <a16:creationId xmlns="" xmlns:a16="http://schemas.microsoft.com/office/drawing/2014/main" id="{4F46C443-E1D0-4250-AF55-EF91A97A2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8" name="Group 19">
            <a:extLst>
              <a:ext uri="{FF2B5EF4-FFF2-40B4-BE49-F238E27FC236}">
                <a16:creationId xmlns="" xmlns:a16="http://schemas.microsoft.com/office/drawing/2014/main" id="{A32B9495-83EA-4DD2-95D6-95D5A18111E4}"/>
              </a:ext>
            </a:extLst>
          </p:cNvPr>
          <p:cNvGrpSpPr/>
          <p:nvPr/>
        </p:nvGrpSpPr>
        <p:grpSpPr>
          <a:xfrm>
            <a:off x="6635386" y="2633539"/>
            <a:ext cx="4671617" cy="719450"/>
            <a:chOff x="395534" y="3737445"/>
            <a:chExt cx="3972999" cy="719450"/>
          </a:xfrm>
        </p:grpSpPr>
        <p:sp>
          <p:nvSpPr>
            <p:cNvPr id="49" name="TextBox 9">
              <a:extLst>
                <a:ext uri="{FF2B5EF4-FFF2-40B4-BE49-F238E27FC236}">
                  <a16:creationId xmlns="" xmlns:a16="http://schemas.microsoft.com/office/drawing/2014/main" id="{D4C269F3-9877-4FCB-9D2D-D45B984F115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="" xmlns:a16="http://schemas.microsoft.com/office/drawing/2014/main" id="{018C1EE8-311D-4A96-BDDC-630460AB948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="" xmlns:a16="http://schemas.microsoft.com/office/drawing/2014/main" id="{0E67DEE1-B24D-4BAD-81BA-72C3E449FFF4}"/>
              </a:ext>
            </a:extLst>
          </p:cNvPr>
          <p:cNvGrpSpPr/>
          <p:nvPr/>
        </p:nvGrpSpPr>
        <p:grpSpPr>
          <a:xfrm>
            <a:off x="6635386" y="3742256"/>
            <a:ext cx="4671617" cy="719450"/>
            <a:chOff x="395534" y="3737445"/>
            <a:chExt cx="3972999" cy="719450"/>
          </a:xfrm>
        </p:grpSpPr>
        <p:sp>
          <p:nvSpPr>
            <p:cNvPr id="52" name="TextBox 12">
              <a:extLst>
                <a:ext uri="{FF2B5EF4-FFF2-40B4-BE49-F238E27FC236}">
                  <a16:creationId xmlns="" xmlns:a16="http://schemas.microsoft.com/office/drawing/2014/main" id="{9CDE412D-E438-45D7-B498-15A0F9A272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3">
              <a:extLst>
                <a:ext uri="{FF2B5EF4-FFF2-40B4-BE49-F238E27FC236}">
                  <a16:creationId xmlns="" xmlns:a16="http://schemas.microsoft.com/office/drawing/2014/main" id="{ACC0E8AC-95B3-4A47-9006-75BE29095C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="" xmlns:a16="http://schemas.microsoft.com/office/drawing/2014/main" id="{08A27881-FDA4-44EC-A33A-A8C8FE538BAB}"/>
              </a:ext>
            </a:extLst>
          </p:cNvPr>
          <p:cNvGrpSpPr/>
          <p:nvPr/>
        </p:nvGrpSpPr>
        <p:grpSpPr>
          <a:xfrm>
            <a:off x="6658268" y="4977818"/>
            <a:ext cx="4671617" cy="719450"/>
            <a:chOff x="395534" y="3737445"/>
            <a:chExt cx="3972999" cy="719450"/>
          </a:xfrm>
        </p:grpSpPr>
        <p:sp>
          <p:nvSpPr>
            <p:cNvPr id="55" name="TextBox 15">
              <a:extLst>
                <a:ext uri="{FF2B5EF4-FFF2-40B4-BE49-F238E27FC236}">
                  <a16:creationId xmlns="" xmlns:a16="http://schemas.microsoft.com/office/drawing/2014/main" id="{97C649FE-8C82-4E72-9F12-EF016B4B91B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6">
              <a:extLst>
                <a:ext uri="{FF2B5EF4-FFF2-40B4-BE49-F238E27FC236}">
                  <a16:creationId xmlns="" xmlns:a16="http://schemas.microsoft.com/office/drawing/2014/main" id="{7E317CAD-43AB-46BD-AC97-E5573D2854B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="" xmlns:a16="http://schemas.microsoft.com/office/drawing/2014/main" id="{6B6CBC7F-A010-4CC1-86C1-EBACD76A0930}"/>
              </a:ext>
            </a:extLst>
          </p:cNvPr>
          <p:cNvGrpSpPr/>
          <p:nvPr/>
        </p:nvGrpSpPr>
        <p:grpSpPr>
          <a:xfrm>
            <a:off x="6595240" y="1381421"/>
            <a:ext cx="4671617" cy="719450"/>
            <a:chOff x="395534" y="3737445"/>
            <a:chExt cx="3972999" cy="719450"/>
          </a:xfrm>
        </p:grpSpPr>
        <p:sp>
          <p:nvSpPr>
            <p:cNvPr id="61" name="TextBox 21">
              <a:extLst>
                <a:ext uri="{FF2B5EF4-FFF2-40B4-BE49-F238E27FC236}">
                  <a16:creationId xmlns="" xmlns:a16="http://schemas.microsoft.com/office/drawing/2014/main" id="{950A02FC-0DCE-4272-B104-5538C69D21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22">
              <a:extLst>
                <a:ext uri="{FF2B5EF4-FFF2-40B4-BE49-F238E27FC236}">
                  <a16:creationId xmlns="" xmlns:a16="http://schemas.microsoft.com/office/drawing/2014/main" id="{6EBC87E0-795D-4B82-8EFF-C6B9BEF2A1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 Placeholder 1">
            <a:extLst>
              <a:ext uri="{FF2B5EF4-FFF2-40B4-BE49-F238E27FC236}">
                <a16:creationId xmlns="" xmlns:a16="http://schemas.microsoft.com/office/drawing/2014/main" id="{6C9A1316-BE57-4119-A8EC-16C968B5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65" y="2286432"/>
            <a:ext cx="4636700" cy="4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5">
            <a:extLst>
              <a:ext uri="{FF2B5EF4-FFF2-40B4-BE49-F238E27FC236}">
                <a16:creationId xmlns="" xmlns:a16="http://schemas.microsoft.com/office/drawing/2014/main" id="{A0B1364D-3394-427D-9BF7-22A8E500B03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6">
            <a:extLst>
              <a:ext uri="{FF2B5EF4-FFF2-40B4-BE49-F238E27FC236}">
                <a16:creationId xmlns="" xmlns:a16="http://schemas.microsoft.com/office/drawing/2014/main" id="{8634B626-1FD8-40E0-8C5D-8CA26F7B6FB0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7">
            <a:extLst>
              <a:ext uri="{FF2B5EF4-FFF2-40B4-BE49-F238E27FC236}">
                <a16:creationId xmlns="" xmlns:a16="http://schemas.microsoft.com/office/drawing/2014/main" id="{A8A515A0-65CA-4801-A248-CFD528A8AD9F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8">
            <a:extLst>
              <a:ext uri="{FF2B5EF4-FFF2-40B4-BE49-F238E27FC236}">
                <a16:creationId xmlns="" xmlns:a16="http://schemas.microsoft.com/office/drawing/2014/main" id="{5A9222C4-434C-408D-8EF7-50FAD06C1FED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9">
            <a:extLst>
              <a:ext uri="{FF2B5EF4-FFF2-40B4-BE49-F238E27FC236}">
                <a16:creationId xmlns="" xmlns:a16="http://schemas.microsoft.com/office/drawing/2014/main" id="{B4EEB473-1088-4DCA-BCF0-65136FAAD007}"/>
              </a:ext>
            </a:extLst>
          </p:cNvPr>
          <p:cNvCxnSpPr/>
          <p:nvPr/>
        </p:nvCxnSpPr>
        <p:spPr>
          <a:xfrm flipH="1" flipV="1">
            <a:off x="4128964" y="387695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0">
            <a:extLst>
              <a:ext uri="{FF2B5EF4-FFF2-40B4-BE49-F238E27FC236}">
                <a16:creationId xmlns="" xmlns:a16="http://schemas.microsoft.com/office/drawing/2014/main" id="{50EB2CAD-327C-45CD-AFA9-02162C6AE96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1">
            <a:extLst>
              <a:ext uri="{FF2B5EF4-FFF2-40B4-BE49-F238E27FC236}">
                <a16:creationId xmlns="" xmlns:a16="http://schemas.microsoft.com/office/drawing/2014/main" id="{AD579BE8-93C2-423C-9172-95203ABDF59B}"/>
              </a:ext>
            </a:extLst>
          </p:cNvPr>
          <p:cNvGrpSpPr/>
          <p:nvPr/>
        </p:nvGrpSpPr>
        <p:grpSpPr>
          <a:xfrm>
            <a:off x="8162069" y="1744871"/>
            <a:ext cx="3096000" cy="1053360"/>
            <a:chOff x="910640" y="2975795"/>
            <a:chExt cx="1527408" cy="263462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805EE40-8FF9-4FE0-B979-E10D8E26FCB3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12A4A4A-4DFE-4A7F-B6CB-90F790454B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="" xmlns:a16="http://schemas.microsoft.com/office/drawing/2014/main" id="{FF74D2A8-3BFA-47F0-A86D-DF32DEC65C74}"/>
              </a:ext>
            </a:extLst>
          </p:cNvPr>
          <p:cNvGrpSpPr/>
          <p:nvPr/>
        </p:nvGrpSpPr>
        <p:grpSpPr>
          <a:xfrm>
            <a:off x="8162069" y="3399606"/>
            <a:ext cx="3096000" cy="1053360"/>
            <a:chOff x="910640" y="2975795"/>
            <a:chExt cx="1527408" cy="263462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1917D28-5684-4148-9746-AE4F85D3EF4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6937CCB-221B-4B1B-B0DF-CA5475645C0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="" xmlns:a16="http://schemas.microsoft.com/office/drawing/2014/main" id="{325DBA96-5FD9-48DA-BAF6-A182715E8E9B}"/>
              </a:ext>
            </a:extLst>
          </p:cNvPr>
          <p:cNvGrpSpPr/>
          <p:nvPr/>
        </p:nvGrpSpPr>
        <p:grpSpPr>
          <a:xfrm>
            <a:off x="8162069" y="5054341"/>
            <a:ext cx="3096000" cy="1068749"/>
            <a:chOff x="910640" y="2937304"/>
            <a:chExt cx="1527408" cy="267311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6312F5E-8507-4086-970E-69EBE120B46C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39FE5F5-C8DD-4744-9C96-19816EC261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="" xmlns:a16="http://schemas.microsoft.com/office/drawing/2014/main" id="{D63DB95D-8D7B-421D-9C67-37507809586C}"/>
              </a:ext>
            </a:extLst>
          </p:cNvPr>
          <p:cNvGrpSpPr/>
          <p:nvPr/>
        </p:nvGrpSpPr>
        <p:grpSpPr>
          <a:xfrm>
            <a:off x="908422" y="1744871"/>
            <a:ext cx="3096000" cy="1053360"/>
            <a:chOff x="910640" y="2975795"/>
            <a:chExt cx="1527408" cy="263462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E079A25-6555-4884-A1E7-097AD5FD5DC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70DC0FC-A4B3-4B0E-945D-714B3654D51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="" xmlns:a16="http://schemas.microsoft.com/office/drawing/2014/main" id="{8C82DA39-ECA4-44E8-B1BD-85887CBCD8D3}"/>
              </a:ext>
            </a:extLst>
          </p:cNvPr>
          <p:cNvGrpSpPr/>
          <p:nvPr/>
        </p:nvGrpSpPr>
        <p:grpSpPr>
          <a:xfrm>
            <a:off x="908422" y="3407301"/>
            <a:ext cx="3096000" cy="1053360"/>
            <a:chOff x="910640" y="2975795"/>
            <a:chExt cx="1527408" cy="2634625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3695BD1-01AE-441A-A2AB-7B0210FC616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6768C56-B6EA-4490-A34E-95E66C05F4F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="" xmlns:a16="http://schemas.microsoft.com/office/drawing/2014/main" id="{AD12261A-E6E9-4760-B223-1526F7B3796A}"/>
              </a:ext>
            </a:extLst>
          </p:cNvPr>
          <p:cNvGrpSpPr/>
          <p:nvPr/>
        </p:nvGrpSpPr>
        <p:grpSpPr>
          <a:xfrm>
            <a:off x="908422" y="5069730"/>
            <a:ext cx="3096000" cy="1053360"/>
            <a:chOff x="910640" y="2975795"/>
            <a:chExt cx="1527408" cy="263462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5E9AE98-56ED-4863-A4F1-6D03F732A3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2722C43-6D98-4044-8FEA-667E27A1EE7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="" xmlns:a16="http://schemas.microsoft.com/office/drawing/2014/main" id="{6D5B0367-9162-4C87-98F0-EC866B75458E}"/>
              </a:ext>
            </a:extLst>
          </p:cNvPr>
          <p:cNvGrpSpPr/>
          <p:nvPr/>
        </p:nvGrpSpPr>
        <p:grpSpPr>
          <a:xfrm>
            <a:off x="5124342" y="2378574"/>
            <a:ext cx="1917806" cy="2844464"/>
            <a:chOff x="9276740" y="40640"/>
            <a:chExt cx="737732" cy="1094194"/>
          </a:xfrm>
          <a:solidFill>
            <a:srgbClr val="F8BA16"/>
          </a:solidFill>
        </p:grpSpPr>
        <p:sp>
          <p:nvSpPr>
            <p:cNvPr id="47" name="Freeform 28">
              <a:extLst>
                <a:ext uri="{FF2B5EF4-FFF2-40B4-BE49-F238E27FC236}">
                  <a16:creationId xmlns="" xmlns:a16="http://schemas.microsoft.com/office/drawing/2014/main" id="{79EB553C-B810-416E-A83C-8332F422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80" y="261306"/>
              <a:ext cx="608465" cy="135795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9">
              <a:extLst>
                <a:ext uri="{FF2B5EF4-FFF2-40B4-BE49-F238E27FC236}">
                  <a16:creationId xmlns="" xmlns:a16="http://schemas.microsoft.com/office/drawing/2014/main" id="{6F6CF4C9-25E4-4A12-A000-C5F33A4BF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6740" y="437578"/>
              <a:ext cx="737732" cy="13057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>
              <a:extLst>
                <a:ext uri="{FF2B5EF4-FFF2-40B4-BE49-F238E27FC236}">
                  <a16:creationId xmlns="" xmlns:a16="http://schemas.microsoft.com/office/drawing/2014/main" id="{8AEF835B-3690-47E0-AFD8-ADA32A6C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714" y="582513"/>
              <a:ext cx="698560" cy="137101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>
              <a:extLst>
                <a:ext uri="{FF2B5EF4-FFF2-40B4-BE49-F238E27FC236}">
                  <a16:creationId xmlns="" xmlns:a16="http://schemas.microsoft.com/office/drawing/2014/main" id="{7CC2E2B9-16D1-4612-A465-4C5B9351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694" y="765314"/>
              <a:ext cx="578434" cy="144935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>
              <a:extLst>
                <a:ext uri="{FF2B5EF4-FFF2-40B4-BE49-F238E27FC236}">
                  <a16:creationId xmlns="" xmlns:a16="http://schemas.microsoft.com/office/drawing/2014/main" id="{DBBBD425-8046-49AC-98DB-0071D424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509" y="146403"/>
              <a:ext cx="409996" cy="90095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>
              <a:extLst>
                <a:ext uri="{FF2B5EF4-FFF2-40B4-BE49-F238E27FC236}">
                  <a16:creationId xmlns="" xmlns:a16="http://schemas.microsoft.com/office/drawing/2014/main" id="{D41FE258-96D5-4F8D-9D8A-255DEC662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705" y="929835"/>
              <a:ext cx="381270" cy="107069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">
              <a:extLst>
                <a:ext uri="{FF2B5EF4-FFF2-40B4-BE49-F238E27FC236}">
                  <a16:creationId xmlns="" xmlns:a16="http://schemas.microsoft.com/office/drawing/2014/main" id="{8F0B1D89-7519-49C6-A4DD-707769C4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412" y="40640"/>
              <a:ext cx="197164" cy="82261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5">
              <a:extLst>
                <a:ext uri="{FF2B5EF4-FFF2-40B4-BE49-F238E27FC236}">
                  <a16:creationId xmlns="" xmlns:a16="http://schemas.microsoft.com/office/drawing/2014/main" id="{1F091A9E-3D24-4CA9-856A-3842AD2E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74" y="1049962"/>
              <a:ext cx="182801" cy="84872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1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FEA7201E-DFAB-4288-B2F5-98AE78CF016F}"/>
              </a:ext>
            </a:extLst>
          </p:cNvPr>
          <p:cNvGrpSpPr/>
          <p:nvPr/>
        </p:nvGrpSpPr>
        <p:grpSpPr>
          <a:xfrm flipH="1">
            <a:off x="7858896" y="4614417"/>
            <a:ext cx="3942612" cy="1075597"/>
            <a:chOff x="5022053" y="5270531"/>
            <a:chExt cx="5545081" cy="74386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57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42D339B-AB60-4F47-AD6B-2DA1BCDEFE2B}"/>
                </a:ext>
              </a:extLst>
            </p:cNvPr>
            <p:cNvSpPr txBox="1"/>
            <p:nvPr/>
          </p:nvSpPr>
          <p:spPr>
            <a:xfrm>
              <a:off x="5189583" y="5270531"/>
              <a:ext cx="3856900" cy="19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E923B08-B761-44A0-A28F-BCC14452D318}"/>
              </a:ext>
            </a:extLst>
          </p:cNvPr>
          <p:cNvGrpSpPr/>
          <p:nvPr/>
        </p:nvGrpSpPr>
        <p:grpSpPr>
          <a:xfrm flipH="1">
            <a:off x="7077417" y="1519727"/>
            <a:ext cx="2859384" cy="1341192"/>
            <a:chOff x="5479252" y="2893359"/>
            <a:chExt cx="5087882" cy="1141246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64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9" cy="23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427447" y="1857459"/>
            <a:ext cx="547019" cy="547019"/>
          </a:xfrm>
          <a:prstGeom prst="ellipse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33B26CF-CE7B-42B0-8316-E43CED9F4DE8}"/>
              </a:ext>
            </a:extLst>
          </p:cNvPr>
          <p:cNvGrpSpPr/>
          <p:nvPr/>
        </p:nvGrpSpPr>
        <p:grpSpPr>
          <a:xfrm>
            <a:off x="1009545" y="1863955"/>
            <a:ext cx="1763313" cy="1846659"/>
            <a:chOff x="1624864" y="1758693"/>
            <a:chExt cx="6605789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550501" y="1984932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427447" y="4126791"/>
            <a:ext cx="547019" cy="547019"/>
          </a:xfrm>
          <a:prstGeom prst="ellipse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8EC69D4E-76F7-452A-8D31-56BFA3A3C0D8}"/>
              </a:ext>
            </a:extLst>
          </p:cNvPr>
          <p:cNvGrpSpPr/>
          <p:nvPr/>
        </p:nvGrpSpPr>
        <p:grpSpPr>
          <a:xfrm>
            <a:off x="1035002" y="4133287"/>
            <a:ext cx="2431605" cy="1477328"/>
            <a:chOff x="1624868" y="4028025"/>
            <a:chExt cx="5278779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54545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rgbClr val="454545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532784" y="421605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xmlns="" id="{B9331177-AC4C-4BF7-BD5B-EDF30D987250}"/>
              </a:ext>
            </a:extLst>
          </p:cNvPr>
          <p:cNvSpPr/>
          <p:nvPr/>
        </p:nvSpPr>
        <p:spPr>
          <a:xfrm flipH="1">
            <a:off x="6561882" y="1546591"/>
            <a:ext cx="547019" cy="547019"/>
          </a:xfrm>
          <a:prstGeom prst="ellipse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xmlns="" id="{759D7368-A154-46A0-B8A4-992CCEE7F4E1}"/>
              </a:ext>
            </a:extLst>
          </p:cNvPr>
          <p:cNvSpPr/>
          <p:nvPr/>
        </p:nvSpPr>
        <p:spPr>
          <a:xfrm flipH="1">
            <a:off x="6667219" y="1635852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:a16="http://schemas.microsoft.com/office/drawing/2014/main" xmlns="" id="{92F79A74-FF85-440E-9A91-3464DB61F68D}"/>
              </a:ext>
            </a:extLst>
          </p:cNvPr>
          <p:cNvSpPr/>
          <p:nvPr/>
        </p:nvSpPr>
        <p:spPr>
          <a:xfrm flipH="1">
            <a:off x="10824794" y="3742730"/>
            <a:ext cx="547019" cy="547019"/>
          </a:xfrm>
          <a:prstGeom prst="ellipse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857B8B47-B42D-4931-B3A8-5310338BAF35}"/>
              </a:ext>
            </a:extLst>
          </p:cNvPr>
          <p:cNvSpPr/>
          <p:nvPr/>
        </p:nvSpPr>
        <p:spPr>
          <a:xfrm flipH="1">
            <a:off x="10947848" y="3870203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>
              <a:solidFill>
                <a:srgbClr val="05676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29" y="2263256"/>
            <a:ext cx="2868266" cy="39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>
            <a:spLocks/>
          </p:cNvSpPr>
          <p:nvPr/>
        </p:nvSpPr>
        <p:spPr>
          <a:xfrm>
            <a:off x="593504" y="58347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379" y="4183608"/>
            <a:ext cx="2340566" cy="159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26" name="Grupo 25"/>
          <p:cNvGrpSpPr/>
          <p:nvPr/>
        </p:nvGrpSpPr>
        <p:grpSpPr>
          <a:xfrm>
            <a:off x="3727267" y="1610155"/>
            <a:ext cx="5064124" cy="4205288"/>
            <a:chOff x="13947776" y="1833563"/>
            <a:chExt cx="5064124" cy="4205288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5268575" y="1833563"/>
              <a:ext cx="2660650" cy="947738"/>
            </a:xfrm>
            <a:custGeom>
              <a:avLst/>
              <a:gdLst>
                <a:gd name="T0" fmla="*/ 6 w 135"/>
                <a:gd name="T1" fmla="*/ 18 h 48"/>
                <a:gd name="T2" fmla="*/ 21 w 135"/>
                <a:gd name="T3" fmla="*/ 8 h 48"/>
                <a:gd name="T4" fmla="*/ 61 w 135"/>
                <a:gd name="T5" fmla="*/ 0 h 48"/>
                <a:gd name="T6" fmla="*/ 112 w 135"/>
                <a:gd name="T7" fmla="*/ 8 h 48"/>
                <a:gd name="T8" fmla="*/ 123 w 135"/>
                <a:gd name="T9" fmla="*/ 13 h 48"/>
                <a:gd name="T10" fmla="*/ 132 w 135"/>
                <a:gd name="T11" fmla="*/ 37 h 48"/>
                <a:gd name="T12" fmla="*/ 130 w 135"/>
                <a:gd name="T13" fmla="*/ 46 h 48"/>
                <a:gd name="T14" fmla="*/ 121 w 135"/>
                <a:gd name="T15" fmla="*/ 44 h 48"/>
                <a:gd name="T16" fmla="*/ 50 w 135"/>
                <a:gd name="T17" fmla="*/ 37 h 48"/>
                <a:gd name="T18" fmla="*/ 6 w 135"/>
                <a:gd name="T19" fmla="*/ 44 h 48"/>
                <a:gd name="T20" fmla="*/ 3 w 135"/>
                <a:gd name="T21" fmla="*/ 43 h 48"/>
                <a:gd name="T22" fmla="*/ 1 w 135"/>
                <a:gd name="T23" fmla="*/ 31 h 48"/>
                <a:gd name="T24" fmla="*/ 4 w 135"/>
                <a:gd name="T25" fmla="*/ 26 h 48"/>
                <a:gd name="T26" fmla="*/ 31 w 135"/>
                <a:gd name="T27" fmla="*/ 17 h 48"/>
                <a:gd name="T28" fmla="*/ 73 w 135"/>
                <a:gd name="T29" fmla="*/ 13 h 48"/>
                <a:gd name="T30" fmla="*/ 81 w 135"/>
                <a:gd name="T31" fmla="*/ 12 h 48"/>
                <a:gd name="T32" fmla="*/ 6 w 135"/>
                <a:gd name="T3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48">
                  <a:moveTo>
                    <a:pt x="6" y="18"/>
                  </a:moveTo>
                  <a:cubicBezTo>
                    <a:pt x="10" y="13"/>
                    <a:pt x="16" y="10"/>
                    <a:pt x="21" y="8"/>
                  </a:cubicBezTo>
                  <a:cubicBezTo>
                    <a:pt x="34" y="3"/>
                    <a:pt x="47" y="1"/>
                    <a:pt x="61" y="0"/>
                  </a:cubicBezTo>
                  <a:cubicBezTo>
                    <a:pt x="78" y="0"/>
                    <a:pt x="95" y="1"/>
                    <a:pt x="112" y="8"/>
                  </a:cubicBezTo>
                  <a:cubicBezTo>
                    <a:pt x="116" y="9"/>
                    <a:pt x="119" y="11"/>
                    <a:pt x="123" y="13"/>
                  </a:cubicBezTo>
                  <a:cubicBezTo>
                    <a:pt x="132" y="19"/>
                    <a:pt x="135" y="26"/>
                    <a:pt x="132" y="37"/>
                  </a:cubicBezTo>
                  <a:cubicBezTo>
                    <a:pt x="132" y="40"/>
                    <a:pt x="132" y="44"/>
                    <a:pt x="130" y="46"/>
                  </a:cubicBezTo>
                  <a:cubicBezTo>
                    <a:pt x="127" y="48"/>
                    <a:pt x="124" y="45"/>
                    <a:pt x="121" y="44"/>
                  </a:cubicBezTo>
                  <a:cubicBezTo>
                    <a:pt x="98" y="38"/>
                    <a:pt x="74" y="36"/>
                    <a:pt x="50" y="37"/>
                  </a:cubicBezTo>
                  <a:cubicBezTo>
                    <a:pt x="35" y="38"/>
                    <a:pt x="20" y="40"/>
                    <a:pt x="6" y="44"/>
                  </a:cubicBezTo>
                  <a:cubicBezTo>
                    <a:pt x="4" y="44"/>
                    <a:pt x="4" y="44"/>
                    <a:pt x="3" y="43"/>
                  </a:cubicBezTo>
                  <a:cubicBezTo>
                    <a:pt x="2" y="39"/>
                    <a:pt x="1" y="35"/>
                    <a:pt x="1" y="31"/>
                  </a:cubicBezTo>
                  <a:cubicBezTo>
                    <a:pt x="0" y="28"/>
                    <a:pt x="1" y="27"/>
                    <a:pt x="4" y="26"/>
                  </a:cubicBezTo>
                  <a:cubicBezTo>
                    <a:pt x="12" y="22"/>
                    <a:pt x="21" y="19"/>
                    <a:pt x="31" y="17"/>
                  </a:cubicBezTo>
                  <a:cubicBezTo>
                    <a:pt x="45" y="14"/>
                    <a:pt x="59" y="13"/>
                    <a:pt x="73" y="13"/>
                  </a:cubicBezTo>
                  <a:cubicBezTo>
                    <a:pt x="76" y="12"/>
                    <a:pt x="79" y="12"/>
                    <a:pt x="81" y="12"/>
                  </a:cubicBezTo>
                  <a:cubicBezTo>
                    <a:pt x="56" y="8"/>
                    <a:pt x="31" y="11"/>
                    <a:pt x="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6864013" y="4024313"/>
              <a:ext cx="1597025" cy="2014538"/>
            </a:xfrm>
            <a:custGeom>
              <a:avLst/>
              <a:gdLst>
                <a:gd name="T0" fmla="*/ 57 w 81"/>
                <a:gd name="T1" fmla="*/ 67 h 102"/>
                <a:gd name="T2" fmla="*/ 64 w 81"/>
                <a:gd name="T3" fmla="*/ 85 h 102"/>
                <a:gd name="T4" fmla="*/ 80 w 81"/>
                <a:gd name="T5" fmla="*/ 85 h 102"/>
                <a:gd name="T6" fmla="*/ 72 w 81"/>
                <a:gd name="T7" fmla="*/ 100 h 102"/>
                <a:gd name="T8" fmla="*/ 59 w 81"/>
                <a:gd name="T9" fmla="*/ 97 h 102"/>
                <a:gd name="T10" fmla="*/ 53 w 81"/>
                <a:gd name="T11" fmla="*/ 81 h 102"/>
                <a:gd name="T12" fmla="*/ 45 w 81"/>
                <a:gd name="T13" fmla="*/ 91 h 102"/>
                <a:gd name="T14" fmla="*/ 27 w 81"/>
                <a:gd name="T15" fmla="*/ 93 h 102"/>
                <a:gd name="T16" fmla="*/ 22 w 81"/>
                <a:gd name="T17" fmla="*/ 76 h 102"/>
                <a:gd name="T18" fmla="*/ 29 w 81"/>
                <a:gd name="T19" fmla="*/ 63 h 102"/>
                <a:gd name="T20" fmla="*/ 15 w 81"/>
                <a:gd name="T21" fmla="*/ 62 h 102"/>
                <a:gd name="T22" fmla="*/ 4 w 81"/>
                <a:gd name="T23" fmla="*/ 54 h 102"/>
                <a:gd name="T24" fmla="*/ 9 w 81"/>
                <a:gd name="T25" fmla="*/ 38 h 102"/>
                <a:gd name="T26" fmla="*/ 15 w 81"/>
                <a:gd name="T27" fmla="*/ 36 h 102"/>
                <a:gd name="T28" fmla="*/ 9 w 81"/>
                <a:gd name="T29" fmla="*/ 30 h 102"/>
                <a:gd name="T30" fmla="*/ 11 w 81"/>
                <a:gd name="T31" fmla="*/ 17 h 102"/>
                <a:gd name="T32" fmla="*/ 32 w 81"/>
                <a:gd name="T33" fmla="*/ 16 h 102"/>
                <a:gd name="T34" fmla="*/ 37 w 81"/>
                <a:gd name="T35" fmla="*/ 18 h 102"/>
                <a:gd name="T36" fmla="*/ 36 w 81"/>
                <a:gd name="T37" fmla="*/ 9 h 102"/>
                <a:gd name="T38" fmla="*/ 46 w 81"/>
                <a:gd name="T39" fmla="*/ 1 h 102"/>
                <a:gd name="T40" fmla="*/ 57 w 81"/>
                <a:gd name="T41" fmla="*/ 6 h 102"/>
                <a:gd name="T42" fmla="*/ 52 w 81"/>
                <a:gd name="T43" fmla="*/ 5 h 102"/>
                <a:gd name="T44" fmla="*/ 45 w 81"/>
                <a:gd name="T45" fmla="*/ 10 h 102"/>
                <a:gd name="T46" fmla="*/ 46 w 81"/>
                <a:gd name="T47" fmla="*/ 21 h 102"/>
                <a:gd name="T48" fmla="*/ 47 w 81"/>
                <a:gd name="T49" fmla="*/ 25 h 102"/>
                <a:gd name="T50" fmla="*/ 30 w 81"/>
                <a:gd name="T51" fmla="*/ 20 h 102"/>
                <a:gd name="T52" fmla="*/ 27 w 81"/>
                <a:gd name="T53" fmla="*/ 20 h 102"/>
                <a:gd name="T54" fmla="*/ 20 w 81"/>
                <a:gd name="T55" fmla="*/ 25 h 102"/>
                <a:gd name="T56" fmla="*/ 22 w 81"/>
                <a:gd name="T57" fmla="*/ 33 h 102"/>
                <a:gd name="T58" fmla="*/ 27 w 81"/>
                <a:gd name="T59" fmla="*/ 37 h 102"/>
                <a:gd name="T60" fmla="*/ 18 w 81"/>
                <a:gd name="T61" fmla="*/ 40 h 102"/>
                <a:gd name="T62" fmla="*/ 19 w 81"/>
                <a:gd name="T63" fmla="*/ 54 h 102"/>
                <a:gd name="T64" fmla="*/ 39 w 81"/>
                <a:gd name="T65" fmla="*/ 58 h 102"/>
                <a:gd name="T66" fmla="*/ 41 w 81"/>
                <a:gd name="T67" fmla="*/ 58 h 102"/>
                <a:gd name="T68" fmla="*/ 32 w 81"/>
                <a:gd name="T69" fmla="*/ 70 h 102"/>
                <a:gd name="T70" fmla="*/ 37 w 81"/>
                <a:gd name="T71" fmla="*/ 83 h 102"/>
                <a:gd name="T72" fmla="*/ 46 w 81"/>
                <a:gd name="T73" fmla="*/ 80 h 102"/>
                <a:gd name="T74" fmla="*/ 57 w 81"/>
                <a:gd name="T75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2">
                  <a:moveTo>
                    <a:pt x="57" y="67"/>
                  </a:moveTo>
                  <a:cubicBezTo>
                    <a:pt x="59" y="74"/>
                    <a:pt x="61" y="80"/>
                    <a:pt x="64" y="85"/>
                  </a:cubicBezTo>
                  <a:cubicBezTo>
                    <a:pt x="70" y="92"/>
                    <a:pt x="75" y="92"/>
                    <a:pt x="80" y="85"/>
                  </a:cubicBezTo>
                  <a:cubicBezTo>
                    <a:pt x="81" y="91"/>
                    <a:pt x="77" y="98"/>
                    <a:pt x="72" y="100"/>
                  </a:cubicBezTo>
                  <a:cubicBezTo>
                    <a:pt x="67" y="102"/>
                    <a:pt x="62" y="101"/>
                    <a:pt x="59" y="97"/>
                  </a:cubicBezTo>
                  <a:cubicBezTo>
                    <a:pt x="56" y="92"/>
                    <a:pt x="54" y="87"/>
                    <a:pt x="53" y="81"/>
                  </a:cubicBezTo>
                  <a:cubicBezTo>
                    <a:pt x="50" y="85"/>
                    <a:pt x="48" y="89"/>
                    <a:pt x="45" y="91"/>
                  </a:cubicBezTo>
                  <a:cubicBezTo>
                    <a:pt x="39" y="97"/>
                    <a:pt x="32" y="97"/>
                    <a:pt x="27" y="93"/>
                  </a:cubicBezTo>
                  <a:cubicBezTo>
                    <a:pt x="21" y="88"/>
                    <a:pt x="21" y="82"/>
                    <a:pt x="22" y="76"/>
                  </a:cubicBezTo>
                  <a:cubicBezTo>
                    <a:pt x="23" y="71"/>
                    <a:pt x="26" y="67"/>
                    <a:pt x="29" y="63"/>
                  </a:cubicBezTo>
                  <a:cubicBezTo>
                    <a:pt x="24" y="63"/>
                    <a:pt x="19" y="63"/>
                    <a:pt x="15" y="62"/>
                  </a:cubicBezTo>
                  <a:cubicBezTo>
                    <a:pt x="10" y="61"/>
                    <a:pt x="6" y="58"/>
                    <a:pt x="4" y="54"/>
                  </a:cubicBezTo>
                  <a:cubicBezTo>
                    <a:pt x="0" y="49"/>
                    <a:pt x="3" y="41"/>
                    <a:pt x="9" y="38"/>
                  </a:cubicBezTo>
                  <a:cubicBezTo>
                    <a:pt x="11" y="37"/>
                    <a:pt x="13" y="37"/>
                    <a:pt x="15" y="36"/>
                  </a:cubicBezTo>
                  <a:cubicBezTo>
                    <a:pt x="13" y="34"/>
                    <a:pt x="10" y="32"/>
                    <a:pt x="9" y="30"/>
                  </a:cubicBezTo>
                  <a:cubicBezTo>
                    <a:pt x="6" y="25"/>
                    <a:pt x="7" y="20"/>
                    <a:pt x="11" y="17"/>
                  </a:cubicBezTo>
                  <a:cubicBezTo>
                    <a:pt x="18" y="12"/>
                    <a:pt x="25" y="14"/>
                    <a:pt x="32" y="16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7" y="15"/>
                    <a:pt x="36" y="12"/>
                    <a:pt x="36" y="9"/>
                  </a:cubicBezTo>
                  <a:cubicBezTo>
                    <a:pt x="36" y="3"/>
                    <a:pt x="40" y="0"/>
                    <a:pt x="46" y="1"/>
                  </a:cubicBezTo>
                  <a:cubicBezTo>
                    <a:pt x="50" y="1"/>
                    <a:pt x="54" y="3"/>
                    <a:pt x="57" y="6"/>
                  </a:cubicBezTo>
                  <a:cubicBezTo>
                    <a:pt x="55" y="6"/>
                    <a:pt x="53" y="6"/>
                    <a:pt x="52" y="5"/>
                  </a:cubicBezTo>
                  <a:cubicBezTo>
                    <a:pt x="48" y="5"/>
                    <a:pt x="46" y="7"/>
                    <a:pt x="45" y="10"/>
                  </a:cubicBezTo>
                  <a:cubicBezTo>
                    <a:pt x="45" y="14"/>
                    <a:pt x="45" y="17"/>
                    <a:pt x="46" y="21"/>
                  </a:cubicBezTo>
                  <a:cubicBezTo>
                    <a:pt x="46" y="22"/>
                    <a:pt x="46" y="23"/>
                    <a:pt x="47" y="25"/>
                  </a:cubicBezTo>
                  <a:cubicBezTo>
                    <a:pt x="41" y="23"/>
                    <a:pt x="36" y="20"/>
                    <a:pt x="30" y="20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4" y="20"/>
                    <a:pt x="21" y="22"/>
                    <a:pt x="20" y="25"/>
                  </a:cubicBezTo>
                  <a:cubicBezTo>
                    <a:pt x="19" y="28"/>
                    <a:pt x="20" y="31"/>
                    <a:pt x="22" y="33"/>
                  </a:cubicBezTo>
                  <a:cubicBezTo>
                    <a:pt x="24" y="34"/>
                    <a:pt x="25" y="35"/>
                    <a:pt x="27" y="37"/>
                  </a:cubicBezTo>
                  <a:cubicBezTo>
                    <a:pt x="24" y="37"/>
                    <a:pt x="21" y="38"/>
                    <a:pt x="18" y="40"/>
                  </a:cubicBezTo>
                  <a:cubicBezTo>
                    <a:pt x="12" y="44"/>
                    <a:pt x="13" y="51"/>
                    <a:pt x="19" y="54"/>
                  </a:cubicBezTo>
                  <a:cubicBezTo>
                    <a:pt x="25" y="58"/>
                    <a:pt x="32" y="58"/>
                    <a:pt x="39" y="58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37" y="61"/>
                    <a:pt x="34" y="65"/>
                    <a:pt x="32" y="70"/>
                  </a:cubicBezTo>
                  <a:cubicBezTo>
                    <a:pt x="30" y="76"/>
                    <a:pt x="32" y="81"/>
                    <a:pt x="37" y="83"/>
                  </a:cubicBezTo>
                  <a:cubicBezTo>
                    <a:pt x="40" y="84"/>
                    <a:pt x="43" y="82"/>
                    <a:pt x="46" y="80"/>
                  </a:cubicBezTo>
                  <a:cubicBezTo>
                    <a:pt x="51" y="77"/>
                    <a:pt x="54" y="72"/>
                    <a:pt x="57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5090775" y="4162425"/>
              <a:ext cx="2147887" cy="1579563"/>
            </a:xfrm>
            <a:custGeom>
              <a:avLst/>
              <a:gdLst>
                <a:gd name="T0" fmla="*/ 0 w 109"/>
                <a:gd name="T1" fmla="*/ 0 h 80"/>
                <a:gd name="T2" fmla="*/ 9 w 109"/>
                <a:gd name="T3" fmla="*/ 18 h 80"/>
                <a:gd name="T4" fmla="*/ 31 w 109"/>
                <a:gd name="T5" fmla="*/ 53 h 80"/>
                <a:gd name="T6" fmla="*/ 48 w 109"/>
                <a:gd name="T7" fmla="*/ 61 h 80"/>
                <a:gd name="T8" fmla="*/ 90 w 109"/>
                <a:gd name="T9" fmla="*/ 62 h 80"/>
                <a:gd name="T10" fmla="*/ 94 w 109"/>
                <a:gd name="T11" fmla="*/ 61 h 80"/>
                <a:gd name="T12" fmla="*/ 108 w 109"/>
                <a:gd name="T13" fmla="*/ 61 h 80"/>
                <a:gd name="T14" fmla="*/ 108 w 109"/>
                <a:gd name="T15" fmla="*/ 63 h 80"/>
                <a:gd name="T16" fmla="*/ 104 w 109"/>
                <a:gd name="T17" fmla="*/ 73 h 80"/>
                <a:gd name="T18" fmla="*/ 102 w 109"/>
                <a:gd name="T19" fmla="*/ 76 h 80"/>
                <a:gd name="T20" fmla="*/ 45 w 109"/>
                <a:gd name="T21" fmla="*/ 76 h 80"/>
                <a:gd name="T22" fmla="*/ 32 w 109"/>
                <a:gd name="T23" fmla="*/ 72 h 80"/>
                <a:gd name="T24" fmla="*/ 28 w 109"/>
                <a:gd name="T25" fmla="*/ 68 h 80"/>
                <a:gd name="T26" fmla="*/ 5 w 109"/>
                <a:gd name="T27" fmla="*/ 24 h 80"/>
                <a:gd name="T28" fmla="*/ 0 w 109"/>
                <a:gd name="T2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80">
                  <a:moveTo>
                    <a:pt x="0" y="0"/>
                  </a:moveTo>
                  <a:cubicBezTo>
                    <a:pt x="3" y="6"/>
                    <a:pt x="6" y="12"/>
                    <a:pt x="9" y="18"/>
                  </a:cubicBezTo>
                  <a:cubicBezTo>
                    <a:pt x="15" y="30"/>
                    <a:pt x="23" y="41"/>
                    <a:pt x="31" y="53"/>
                  </a:cubicBezTo>
                  <a:cubicBezTo>
                    <a:pt x="34" y="58"/>
                    <a:pt x="41" y="60"/>
                    <a:pt x="48" y="61"/>
                  </a:cubicBezTo>
                  <a:cubicBezTo>
                    <a:pt x="62" y="64"/>
                    <a:pt x="76" y="64"/>
                    <a:pt x="90" y="62"/>
                  </a:cubicBezTo>
                  <a:cubicBezTo>
                    <a:pt x="91" y="62"/>
                    <a:pt x="93" y="61"/>
                    <a:pt x="94" y="61"/>
                  </a:cubicBezTo>
                  <a:cubicBezTo>
                    <a:pt x="98" y="58"/>
                    <a:pt x="103" y="61"/>
                    <a:pt x="108" y="61"/>
                  </a:cubicBezTo>
                  <a:cubicBezTo>
                    <a:pt x="109" y="61"/>
                    <a:pt x="109" y="62"/>
                    <a:pt x="108" y="63"/>
                  </a:cubicBezTo>
                  <a:cubicBezTo>
                    <a:pt x="106" y="66"/>
                    <a:pt x="105" y="69"/>
                    <a:pt x="104" y="73"/>
                  </a:cubicBezTo>
                  <a:cubicBezTo>
                    <a:pt x="104" y="75"/>
                    <a:pt x="103" y="76"/>
                    <a:pt x="102" y="76"/>
                  </a:cubicBezTo>
                  <a:cubicBezTo>
                    <a:pt x="83" y="80"/>
                    <a:pt x="64" y="80"/>
                    <a:pt x="45" y="76"/>
                  </a:cubicBezTo>
                  <a:cubicBezTo>
                    <a:pt x="41" y="76"/>
                    <a:pt x="36" y="74"/>
                    <a:pt x="32" y="72"/>
                  </a:cubicBezTo>
                  <a:cubicBezTo>
                    <a:pt x="30" y="71"/>
                    <a:pt x="29" y="70"/>
                    <a:pt x="28" y="68"/>
                  </a:cubicBezTo>
                  <a:cubicBezTo>
                    <a:pt x="19" y="54"/>
                    <a:pt x="10" y="40"/>
                    <a:pt x="5" y="24"/>
                  </a:cubicBezTo>
                  <a:cubicBezTo>
                    <a:pt x="2" y="16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5228888" y="2643188"/>
              <a:ext cx="2700337" cy="355600"/>
            </a:xfrm>
            <a:custGeom>
              <a:avLst/>
              <a:gdLst>
                <a:gd name="T0" fmla="*/ 65 w 137"/>
                <a:gd name="T1" fmla="*/ 0 h 18"/>
                <a:gd name="T2" fmla="*/ 131 w 137"/>
                <a:gd name="T3" fmla="*/ 9 h 18"/>
                <a:gd name="T4" fmla="*/ 136 w 137"/>
                <a:gd name="T5" fmla="*/ 14 h 18"/>
                <a:gd name="T6" fmla="*/ 129 w 137"/>
                <a:gd name="T7" fmla="*/ 15 h 18"/>
                <a:gd name="T8" fmla="*/ 63 w 137"/>
                <a:gd name="T9" fmla="*/ 6 h 18"/>
                <a:gd name="T10" fmla="*/ 6 w 137"/>
                <a:gd name="T11" fmla="*/ 15 h 18"/>
                <a:gd name="T12" fmla="*/ 1 w 137"/>
                <a:gd name="T13" fmla="*/ 14 h 18"/>
                <a:gd name="T14" fmla="*/ 4 w 137"/>
                <a:gd name="T15" fmla="*/ 9 h 18"/>
                <a:gd name="T16" fmla="*/ 38 w 137"/>
                <a:gd name="T17" fmla="*/ 2 h 18"/>
                <a:gd name="T18" fmla="*/ 65 w 13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8">
                  <a:moveTo>
                    <a:pt x="65" y="0"/>
                  </a:moveTo>
                  <a:cubicBezTo>
                    <a:pt x="89" y="0"/>
                    <a:pt x="110" y="2"/>
                    <a:pt x="131" y="9"/>
                  </a:cubicBezTo>
                  <a:cubicBezTo>
                    <a:pt x="133" y="10"/>
                    <a:pt x="137" y="10"/>
                    <a:pt x="136" y="14"/>
                  </a:cubicBezTo>
                  <a:cubicBezTo>
                    <a:pt x="135" y="18"/>
                    <a:pt x="131" y="16"/>
                    <a:pt x="129" y="15"/>
                  </a:cubicBezTo>
                  <a:cubicBezTo>
                    <a:pt x="107" y="8"/>
                    <a:pt x="85" y="6"/>
                    <a:pt x="63" y="6"/>
                  </a:cubicBezTo>
                  <a:cubicBezTo>
                    <a:pt x="44" y="7"/>
                    <a:pt x="25" y="9"/>
                    <a:pt x="6" y="15"/>
                  </a:cubicBezTo>
                  <a:cubicBezTo>
                    <a:pt x="4" y="16"/>
                    <a:pt x="2" y="16"/>
                    <a:pt x="1" y="14"/>
                  </a:cubicBezTo>
                  <a:cubicBezTo>
                    <a:pt x="0" y="11"/>
                    <a:pt x="2" y="10"/>
                    <a:pt x="4" y="9"/>
                  </a:cubicBezTo>
                  <a:cubicBezTo>
                    <a:pt x="15" y="5"/>
                    <a:pt x="26" y="3"/>
                    <a:pt x="38" y="2"/>
                  </a:cubicBezTo>
                  <a:cubicBezTo>
                    <a:pt x="47" y="0"/>
                    <a:pt x="57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8461038" y="5327650"/>
              <a:ext cx="531812" cy="434975"/>
            </a:xfrm>
            <a:custGeom>
              <a:avLst/>
              <a:gdLst>
                <a:gd name="T0" fmla="*/ 0 w 27"/>
                <a:gd name="T1" fmla="*/ 3 h 22"/>
                <a:gd name="T2" fmla="*/ 8 w 27"/>
                <a:gd name="T3" fmla="*/ 9 h 22"/>
                <a:gd name="T4" fmla="*/ 22 w 27"/>
                <a:gd name="T5" fmla="*/ 0 h 22"/>
                <a:gd name="T6" fmla="*/ 24 w 27"/>
                <a:gd name="T7" fmla="*/ 16 h 22"/>
                <a:gd name="T8" fmla="*/ 13 w 27"/>
                <a:gd name="T9" fmla="*/ 21 h 22"/>
                <a:gd name="T10" fmla="*/ 2 w 27"/>
                <a:gd name="T11" fmla="*/ 14 h 22"/>
                <a:gd name="T12" fmla="*/ 0 w 27"/>
                <a:gd name="T13" fmla="*/ 12 h 22"/>
                <a:gd name="T14" fmla="*/ 0 w 27"/>
                <a:gd name="T1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0" y="3"/>
                  </a:moveTo>
                  <a:cubicBezTo>
                    <a:pt x="3" y="6"/>
                    <a:pt x="6" y="8"/>
                    <a:pt x="8" y="9"/>
                  </a:cubicBezTo>
                  <a:cubicBezTo>
                    <a:pt x="16" y="13"/>
                    <a:pt x="23" y="10"/>
                    <a:pt x="22" y="0"/>
                  </a:cubicBezTo>
                  <a:cubicBezTo>
                    <a:pt x="25" y="5"/>
                    <a:pt x="27" y="10"/>
                    <a:pt x="24" y="16"/>
                  </a:cubicBezTo>
                  <a:cubicBezTo>
                    <a:pt x="22" y="20"/>
                    <a:pt x="18" y="22"/>
                    <a:pt x="13" y="21"/>
                  </a:cubicBezTo>
                  <a:cubicBezTo>
                    <a:pt x="8" y="20"/>
                    <a:pt x="5" y="17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1" y="9"/>
                    <a:pt x="0" y="7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8697575" y="4676775"/>
              <a:ext cx="314325" cy="414338"/>
            </a:xfrm>
            <a:custGeom>
              <a:avLst/>
              <a:gdLst>
                <a:gd name="T0" fmla="*/ 9 w 16"/>
                <a:gd name="T1" fmla="*/ 0 h 21"/>
                <a:gd name="T2" fmla="*/ 11 w 16"/>
                <a:gd name="T3" fmla="*/ 16 h 21"/>
                <a:gd name="T4" fmla="*/ 9 w 16"/>
                <a:gd name="T5" fmla="*/ 18 h 21"/>
                <a:gd name="T6" fmla="*/ 0 w 16"/>
                <a:gd name="T7" fmla="*/ 16 h 21"/>
                <a:gd name="T8" fmla="*/ 9 w 1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16" y="3"/>
                    <a:pt x="16" y="11"/>
                    <a:pt x="11" y="16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4" y="21"/>
                    <a:pt x="4" y="21"/>
                    <a:pt x="0" y="16"/>
                  </a:cubicBezTo>
                  <a:cubicBezTo>
                    <a:pt x="10" y="10"/>
                    <a:pt x="12" y="7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8105438" y="4103688"/>
              <a:ext cx="414337" cy="217488"/>
            </a:xfrm>
            <a:custGeom>
              <a:avLst/>
              <a:gdLst>
                <a:gd name="T0" fmla="*/ 21 w 21"/>
                <a:gd name="T1" fmla="*/ 10 h 11"/>
                <a:gd name="T2" fmla="*/ 4 w 21"/>
                <a:gd name="T3" fmla="*/ 9 h 11"/>
                <a:gd name="T4" fmla="*/ 2 w 21"/>
                <a:gd name="T5" fmla="*/ 10 h 11"/>
                <a:gd name="T6" fmla="*/ 1 w 21"/>
                <a:gd name="T7" fmla="*/ 6 h 11"/>
                <a:gd name="T8" fmla="*/ 12 w 21"/>
                <a:gd name="T9" fmla="*/ 1 h 11"/>
                <a:gd name="T10" fmla="*/ 21 w 2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21" y="10"/>
                  </a:moveTo>
                  <a:cubicBezTo>
                    <a:pt x="15" y="3"/>
                    <a:pt x="10" y="3"/>
                    <a:pt x="4" y="9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1" y="9"/>
                    <a:pt x="0" y="8"/>
                    <a:pt x="1" y="6"/>
                  </a:cubicBezTo>
                  <a:cubicBezTo>
                    <a:pt x="4" y="3"/>
                    <a:pt x="7" y="0"/>
                    <a:pt x="12" y="1"/>
                  </a:cubicBezTo>
                  <a:cubicBezTo>
                    <a:pt x="17" y="2"/>
                    <a:pt x="20" y="5"/>
                    <a:pt x="2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6924338" y="3946525"/>
              <a:ext cx="669925" cy="433388"/>
            </a:xfrm>
            <a:custGeom>
              <a:avLst/>
              <a:gdLst>
                <a:gd name="T0" fmla="*/ 0 w 34"/>
                <a:gd name="T1" fmla="*/ 22 h 22"/>
                <a:gd name="T2" fmla="*/ 12 w 34"/>
                <a:gd name="T3" fmla="*/ 13 h 22"/>
                <a:gd name="T4" fmla="*/ 25 w 34"/>
                <a:gd name="T5" fmla="*/ 14 h 22"/>
                <a:gd name="T6" fmla="*/ 28 w 34"/>
                <a:gd name="T7" fmla="*/ 12 h 22"/>
                <a:gd name="T8" fmla="*/ 34 w 34"/>
                <a:gd name="T9" fmla="*/ 0 h 22"/>
                <a:gd name="T10" fmla="*/ 31 w 34"/>
                <a:gd name="T11" fmla="*/ 4 h 22"/>
                <a:gd name="T12" fmla="*/ 29 w 34"/>
                <a:gd name="T13" fmla="*/ 12 h 22"/>
                <a:gd name="T14" fmla="*/ 28 w 34"/>
                <a:gd name="T15" fmla="*/ 16 h 22"/>
                <a:gd name="T16" fmla="*/ 24 w 34"/>
                <a:gd name="T17" fmla="*/ 15 h 22"/>
                <a:gd name="T18" fmla="*/ 11 w 34"/>
                <a:gd name="T19" fmla="*/ 14 h 22"/>
                <a:gd name="T20" fmla="*/ 0 w 34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22">
                  <a:moveTo>
                    <a:pt x="0" y="22"/>
                  </a:moveTo>
                  <a:cubicBezTo>
                    <a:pt x="2" y="15"/>
                    <a:pt x="7" y="14"/>
                    <a:pt x="12" y="13"/>
                  </a:cubicBezTo>
                  <a:cubicBezTo>
                    <a:pt x="17" y="12"/>
                    <a:pt x="21" y="12"/>
                    <a:pt x="25" y="14"/>
                  </a:cubicBezTo>
                  <a:cubicBezTo>
                    <a:pt x="27" y="15"/>
                    <a:pt x="28" y="15"/>
                    <a:pt x="28" y="12"/>
                  </a:cubicBezTo>
                  <a:cubicBezTo>
                    <a:pt x="27" y="5"/>
                    <a:pt x="29" y="2"/>
                    <a:pt x="34" y="0"/>
                  </a:cubicBezTo>
                  <a:cubicBezTo>
                    <a:pt x="33" y="1"/>
                    <a:pt x="32" y="2"/>
                    <a:pt x="31" y="4"/>
                  </a:cubicBezTo>
                  <a:cubicBezTo>
                    <a:pt x="29" y="6"/>
                    <a:pt x="28" y="9"/>
                    <a:pt x="29" y="12"/>
                  </a:cubicBezTo>
                  <a:cubicBezTo>
                    <a:pt x="29" y="13"/>
                    <a:pt x="30" y="15"/>
                    <a:pt x="28" y="16"/>
                  </a:cubicBezTo>
                  <a:cubicBezTo>
                    <a:pt x="26" y="17"/>
                    <a:pt x="25" y="15"/>
                    <a:pt x="24" y="15"/>
                  </a:cubicBezTo>
                  <a:cubicBezTo>
                    <a:pt x="20" y="13"/>
                    <a:pt x="15" y="13"/>
                    <a:pt x="11" y="14"/>
                  </a:cubicBezTo>
                  <a:cubicBezTo>
                    <a:pt x="6" y="15"/>
                    <a:pt x="3" y="18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6687800" y="3314700"/>
              <a:ext cx="157162" cy="138113"/>
            </a:xfrm>
            <a:custGeom>
              <a:avLst/>
              <a:gdLst>
                <a:gd name="T0" fmla="*/ 2 w 8"/>
                <a:gd name="T1" fmla="*/ 5 h 7"/>
                <a:gd name="T2" fmla="*/ 0 w 8"/>
                <a:gd name="T3" fmla="*/ 2 h 7"/>
                <a:gd name="T4" fmla="*/ 1 w 8"/>
                <a:gd name="T5" fmla="*/ 1 h 7"/>
                <a:gd name="T6" fmla="*/ 2 w 8"/>
                <a:gd name="T7" fmla="*/ 1 h 7"/>
                <a:gd name="T8" fmla="*/ 8 w 8"/>
                <a:gd name="T9" fmla="*/ 7 h 7"/>
                <a:gd name="T10" fmla="*/ 2 w 8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2" y="5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4" y="3"/>
                    <a:pt x="7" y="4"/>
                    <a:pt x="8" y="7"/>
                  </a:cubicBezTo>
                  <a:cubicBezTo>
                    <a:pt x="6" y="7"/>
                    <a:pt x="3" y="6"/>
                    <a:pt x="2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15544800" y="3471863"/>
              <a:ext cx="2424112" cy="1797050"/>
            </a:xfrm>
            <a:custGeom>
              <a:avLst/>
              <a:gdLst>
                <a:gd name="T0" fmla="*/ 123 w 123"/>
                <a:gd name="T1" fmla="*/ 23 h 91"/>
                <a:gd name="T2" fmla="*/ 122 w 123"/>
                <a:gd name="T3" fmla="*/ 15 h 91"/>
                <a:gd name="T4" fmla="*/ 117 w 123"/>
                <a:gd name="T5" fmla="*/ 10 h 91"/>
                <a:gd name="T6" fmla="*/ 110 w 123"/>
                <a:gd name="T7" fmla="*/ 8 h 91"/>
                <a:gd name="T8" fmla="*/ 86 w 123"/>
                <a:gd name="T9" fmla="*/ 6 h 91"/>
                <a:gd name="T10" fmla="*/ 63 w 123"/>
                <a:gd name="T11" fmla="*/ 7 h 91"/>
                <a:gd name="T12" fmla="*/ 63 w 123"/>
                <a:gd name="T13" fmla="*/ 7 h 91"/>
                <a:gd name="T14" fmla="*/ 58 w 123"/>
                <a:gd name="T15" fmla="*/ 4 h 91"/>
                <a:gd name="T16" fmla="*/ 40 w 123"/>
                <a:gd name="T17" fmla="*/ 4 h 91"/>
                <a:gd name="T18" fmla="*/ 40 w 123"/>
                <a:gd name="T19" fmla="*/ 4 h 91"/>
                <a:gd name="T20" fmla="*/ 30 w 123"/>
                <a:gd name="T21" fmla="*/ 9 h 91"/>
                <a:gd name="T22" fmla="*/ 13 w 123"/>
                <a:gd name="T23" fmla="*/ 4 h 91"/>
                <a:gd name="T24" fmla="*/ 7 w 123"/>
                <a:gd name="T25" fmla="*/ 6 h 91"/>
                <a:gd name="T26" fmla="*/ 4 w 123"/>
                <a:gd name="T27" fmla="*/ 43 h 91"/>
                <a:gd name="T28" fmla="*/ 23 w 123"/>
                <a:gd name="T29" fmla="*/ 82 h 91"/>
                <a:gd name="T30" fmla="*/ 26 w 123"/>
                <a:gd name="T31" fmla="*/ 85 h 91"/>
                <a:gd name="T32" fmla="*/ 49 w 123"/>
                <a:gd name="T33" fmla="*/ 90 h 91"/>
                <a:gd name="T34" fmla="*/ 68 w 123"/>
                <a:gd name="T35" fmla="*/ 90 h 91"/>
                <a:gd name="T36" fmla="*/ 66 w 123"/>
                <a:gd name="T37" fmla="*/ 87 h 91"/>
                <a:gd name="T38" fmla="*/ 70 w 123"/>
                <a:gd name="T39" fmla="*/ 65 h 91"/>
                <a:gd name="T40" fmla="*/ 71 w 123"/>
                <a:gd name="T41" fmla="*/ 59 h 91"/>
                <a:gd name="T42" fmla="*/ 70 w 123"/>
                <a:gd name="T43" fmla="*/ 46 h 91"/>
                <a:gd name="T44" fmla="*/ 95 w 123"/>
                <a:gd name="T45" fmla="*/ 39 h 91"/>
                <a:gd name="T46" fmla="*/ 98 w 123"/>
                <a:gd name="T47" fmla="*/ 36 h 91"/>
                <a:gd name="T48" fmla="*/ 104 w 123"/>
                <a:gd name="T49" fmla="*/ 24 h 91"/>
                <a:gd name="T50" fmla="*/ 119 w 123"/>
                <a:gd name="T51" fmla="*/ 25 h 91"/>
                <a:gd name="T52" fmla="*/ 123 w 123"/>
                <a:gd name="T53" fmla="*/ 23 h 91"/>
                <a:gd name="T54" fmla="*/ 56 w 123"/>
                <a:gd name="T55" fmla="*/ 21 h 91"/>
                <a:gd name="T56" fmla="*/ 54 w 123"/>
                <a:gd name="T57" fmla="*/ 50 h 91"/>
                <a:gd name="T58" fmla="*/ 54 w 123"/>
                <a:gd name="T59" fmla="*/ 74 h 91"/>
                <a:gd name="T60" fmla="*/ 51 w 123"/>
                <a:gd name="T61" fmla="*/ 43 h 91"/>
                <a:gd name="T62" fmla="*/ 51 w 123"/>
                <a:gd name="T63" fmla="*/ 21 h 91"/>
                <a:gd name="T64" fmla="*/ 51 w 123"/>
                <a:gd name="T65" fmla="*/ 20 h 91"/>
                <a:gd name="T66" fmla="*/ 52 w 123"/>
                <a:gd name="T67" fmla="*/ 16 h 91"/>
                <a:gd name="T68" fmla="*/ 55 w 123"/>
                <a:gd name="T69" fmla="*/ 14 h 91"/>
                <a:gd name="T70" fmla="*/ 56 w 123"/>
                <a:gd name="T71" fmla="*/ 14 h 91"/>
                <a:gd name="T72" fmla="*/ 56 w 123"/>
                <a:gd name="T73" fmla="*/ 15 h 91"/>
                <a:gd name="T74" fmla="*/ 56 w 123"/>
                <a:gd name="T75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91">
                  <a:moveTo>
                    <a:pt x="123" y="23"/>
                  </a:moveTo>
                  <a:cubicBezTo>
                    <a:pt x="122" y="20"/>
                    <a:pt x="122" y="17"/>
                    <a:pt x="122" y="15"/>
                  </a:cubicBezTo>
                  <a:cubicBezTo>
                    <a:pt x="121" y="12"/>
                    <a:pt x="120" y="10"/>
                    <a:pt x="117" y="10"/>
                  </a:cubicBezTo>
                  <a:cubicBezTo>
                    <a:pt x="115" y="10"/>
                    <a:pt x="112" y="9"/>
                    <a:pt x="110" y="8"/>
                  </a:cubicBezTo>
                  <a:cubicBezTo>
                    <a:pt x="103" y="3"/>
                    <a:pt x="95" y="3"/>
                    <a:pt x="86" y="6"/>
                  </a:cubicBezTo>
                  <a:cubicBezTo>
                    <a:pt x="79" y="9"/>
                    <a:pt x="71" y="12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5"/>
                    <a:pt x="60" y="5"/>
                    <a:pt x="58" y="4"/>
                  </a:cubicBezTo>
                  <a:cubicBezTo>
                    <a:pt x="54" y="0"/>
                    <a:pt x="45" y="0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7" y="6"/>
                    <a:pt x="34" y="8"/>
                    <a:pt x="30" y="9"/>
                  </a:cubicBezTo>
                  <a:cubicBezTo>
                    <a:pt x="24" y="9"/>
                    <a:pt x="18" y="7"/>
                    <a:pt x="13" y="4"/>
                  </a:cubicBezTo>
                  <a:cubicBezTo>
                    <a:pt x="10" y="2"/>
                    <a:pt x="8" y="3"/>
                    <a:pt x="7" y="6"/>
                  </a:cubicBezTo>
                  <a:cubicBezTo>
                    <a:pt x="1" y="18"/>
                    <a:pt x="0" y="30"/>
                    <a:pt x="4" y="43"/>
                  </a:cubicBezTo>
                  <a:cubicBezTo>
                    <a:pt x="8" y="57"/>
                    <a:pt x="15" y="70"/>
                    <a:pt x="23" y="82"/>
                  </a:cubicBezTo>
                  <a:cubicBezTo>
                    <a:pt x="24" y="83"/>
                    <a:pt x="25" y="84"/>
                    <a:pt x="26" y="85"/>
                  </a:cubicBezTo>
                  <a:cubicBezTo>
                    <a:pt x="33" y="89"/>
                    <a:pt x="41" y="90"/>
                    <a:pt x="49" y="90"/>
                  </a:cubicBezTo>
                  <a:cubicBezTo>
                    <a:pt x="55" y="90"/>
                    <a:pt x="61" y="91"/>
                    <a:pt x="68" y="90"/>
                  </a:cubicBezTo>
                  <a:cubicBezTo>
                    <a:pt x="67" y="88"/>
                    <a:pt x="66" y="88"/>
                    <a:pt x="66" y="87"/>
                  </a:cubicBezTo>
                  <a:cubicBezTo>
                    <a:pt x="59" y="77"/>
                    <a:pt x="62" y="69"/>
                    <a:pt x="70" y="65"/>
                  </a:cubicBezTo>
                  <a:cubicBezTo>
                    <a:pt x="74" y="62"/>
                    <a:pt x="74" y="63"/>
                    <a:pt x="71" y="59"/>
                  </a:cubicBezTo>
                  <a:cubicBezTo>
                    <a:pt x="69" y="55"/>
                    <a:pt x="67" y="50"/>
                    <a:pt x="70" y="46"/>
                  </a:cubicBezTo>
                  <a:cubicBezTo>
                    <a:pt x="73" y="37"/>
                    <a:pt x="88" y="35"/>
                    <a:pt x="95" y="39"/>
                  </a:cubicBezTo>
                  <a:cubicBezTo>
                    <a:pt x="97" y="40"/>
                    <a:pt x="98" y="39"/>
                    <a:pt x="98" y="36"/>
                  </a:cubicBezTo>
                  <a:cubicBezTo>
                    <a:pt x="97" y="31"/>
                    <a:pt x="100" y="27"/>
                    <a:pt x="104" y="24"/>
                  </a:cubicBezTo>
                  <a:cubicBezTo>
                    <a:pt x="110" y="23"/>
                    <a:pt x="115" y="23"/>
                    <a:pt x="119" y="25"/>
                  </a:cubicBezTo>
                  <a:cubicBezTo>
                    <a:pt x="122" y="26"/>
                    <a:pt x="123" y="26"/>
                    <a:pt x="123" y="23"/>
                  </a:cubicBezTo>
                  <a:close/>
                  <a:moveTo>
                    <a:pt x="56" y="21"/>
                  </a:moveTo>
                  <a:cubicBezTo>
                    <a:pt x="54" y="31"/>
                    <a:pt x="54" y="40"/>
                    <a:pt x="54" y="50"/>
                  </a:cubicBezTo>
                  <a:cubicBezTo>
                    <a:pt x="54" y="58"/>
                    <a:pt x="54" y="66"/>
                    <a:pt x="54" y="74"/>
                  </a:cubicBezTo>
                  <a:cubicBezTo>
                    <a:pt x="52" y="64"/>
                    <a:pt x="51" y="53"/>
                    <a:pt x="51" y="43"/>
                  </a:cubicBezTo>
                  <a:cubicBezTo>
                    <a:pt x="51" y="36"/>
                    <a:pt x="51" y="28"/>
                    <a:pt x="51" y="2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19"/>
                    <a:pt x="52" y="17"/>
                    <a:pt x="52" y="16"/>
                  </a:cubicBezTo>
                  <a:cubicBezTo>
                    <a:pt x="52" y="14"/>
                    <a:pt x="53" y="13"/>
                    <a:pt x="55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7"/>
                    <a:pt x="56" y="19"/>
                    <a:pt x="56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4933613" y="2840038"/>
              <a:ext cx="3171825" cy="730250"/>
            </a:xfrm>
            <a:custGeom>
              <a:avLst/>
              <a:gdLst>
                <a:gd name="T0" fmla="*/ 159 w 161"/>
                <a:gd name="T1" fmla="*/ 28 h 37"/>
                <a:gd name="T2" fmla="*/ 153 w 161"/>
                <a:gd name="T3" fmla="*/ 20 h 37"/>
                <a:gd name="T4" fmla="*/ 137 w 161"/>
                <a:gd name="T5" fmla="*/ 8 h 37"/>
                <a:gd name="T6" fmla="*/ 131 w 161"/>
                <a:gd name="T7" fmla="*/ 6 h 37"/>
                <a:gd name="T8" fmla="*/ 58 w 161"/>
                <a:gd name="T9" fmla="*/ 2 h 37"/>
                <a:gd name="T10" fmla="*/ 21 w 161"/>
                <a:gd name="T11" fmla="*/ 9 h 37"/>
                <a:gd name="T12" fmla="*/ 17 w 161"/>
                <a:gd name="T13" fmla="*/ 11 h 37"/>
                <a:gd name="T14" fmla="*/ 5 w 161"/>
                <a:gd name="T15" fmla="*/ 25 h 37"/>
                <a:gd name="T16" fmla="*/ 2 w 161"/>
                <a:gd name="T17" fmla="*/ 34 h 37"/>
                <a:gd name="T18" fmla="*/ 12 w 161"/>
                <a:gd name="T19" fmla="*/ 37 h 37"/>
                <a:gd name="T20" fmla="*/ 13 w 161"/>
                <a:gd name="T21" fmla="*/ 37 h 37"/>
                <a:gd name="T22" fmla="*/ 34 w 161"/>
                <a:gd name="T23" fmla="*/ 27 h 37"/>
                <a:gd name="T24" fmla="*/ 44 w 161"/>
                <a:gd name="T25" fmla="*/ 17 h 37"/>
                <a:gd name="T26" fmla="*/ 43 w 161"/>
                <a:gd name="T27" fmla="*/ 25 h 37"/>
                <a:gd name="T28" fmla="*/ 44 w 161"/>
                <a:gd name="T29" fmla="*/ 27 h 37"/>
                <a:gd name="T30" fmla="*/ 52 w 161"/>
                <a:gd name="T31" fmla="*/ 30 h 37"/>
                <a:gd name="T32" fmla="*/ 71 w 161"/>
                <a:gd name="T33" fmla="*/ 27 h 37"/>
                <a:gd name="T34" fmla="*/ 79 w 161"/>
                <a:gd name="T35" fmla="*/ 12 h 37"/>
                <a:gd name="T36" fmla="*/ 81 w 161"/>
                <a:gd name="T37" fmla="*/ 15 h 37"/>
                <a:gd name="T38" fmla="*/ 84 w 161"/>
                <a:gd name="T39" fmla="*/ 26 h 37"/>
                <a:gd name="T40" fmla="*/ 84 w 161"/>
                <a:gd name="T41" fmla="*/ 26 h 37"/>
                <a:gd name="T42" fmla="*/ 84 w 161"/>
                <a:gd name="T43" fmla="*/ 26 h 37"/>
                <a:gd name="T44" fmla="*/ 91 w 161"/>
                <a:gd name="T45" fmla="*/ 29 h 37"/>
                <a:gd name="T46" fmla="*/ 91 w 161"/>
                <a:gd name="T47" fmla="*/ 26 h 37"/>
                <a:gd name="T48" fmla="*/ 97 w 161"/>
                <a:gd name="T49" fmla="*/ 31 h 37"/>
                <a:gd name="T50" fmla="*/ 108 w 161"/>
                <a:gd name="T51" fmla="*/ 33 h 37"/>
                <a:gd name="T52" fmla="*/ 118 w 161"/>
                <a:gd name="T53" fmla="*/ 30 h 37"/>
                <a:gd name="T54" fmla="*/ 125 w 161"/>
                <a:gd name="T55" fmla="*/ 27 h 37"/>
                <a:gd name="T56" fmla="*/ 123 w 161"/>
                <a:gd name="T57" fmla="*/ 21 h 37"/>
                <a:gd name="T58" fmla="*/ 123 w 161"/>
                <a:gd name="T59" fmla="*/ 20 h 37"/>
                <a:gd name="T60" fmla="*/ 139 w 161"/>
                <a:gd name="T61" fmla="*/ 31 h 37"/>
                <a:gd name="T62" fmla="*/ 157 w 161"/>
                <a:gd name="T63" fmla="*/ 34 h 37"/>
                <a:gd name="T64" fmla="*/ 159 w 161"/>
                <a:gd name="T6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37">
                  <a:moveTo>
                    <a:pt x="159" y="28"/>
                  </a:moveTo>
                  <a:cubicBezTo>
                    <a:pt x="157" y="25"/>
                    <a:pt x="155" y="23"/>
                    <a:pt x="153" y="20"/>
                  </a:cubicBezTo>
                  <a:cubicBezTo>
                    <a:pt x="149" y="13"/>
                    <a:pt x="143" y="10"/>
                    <a:pt x="137" y="8"/>
                  </a:cubicBezTo>
                  <a:cubicBezTo>
                    <a:pt x="135" y="7"/>
                    <a:pt x="133" y="7"/>
                    <a:pt x="131" y="6"/>
                  </a:cubicBezTo>
                  <a:cubicBezTo>
                    <a:pt x="107" y="0"/>
                    <a:pt x="82" y="0"/>
                    <a:pt x="58" y="2"/>
                  </a:cubicBezTo>
                  <a:cubicBezTo>
                    <a:pt x="45" y="3"/>
                    <a:pt x="33" y="5"/>
                    <a:pt x="21" y="9"/>
                  </a:cubicBezTo>
                  <a:cubicBezTo>
                    <a:pt x="19" y="10"/>
                    <a:pt x="18" y="10"/>
                    <a:pt x="17" y="11"/>
                  </a:cubicBezTo>
                  <a:cubicBezTo>
                    <a:pt x="13" y="16"/>
                    <a:pt x="9" y="20"/>
                    <a:pt x="5" y="25"/>
                  </a:cubicBezTo>
                  <a:cubicBezTo>
                    <a:pt x="3" y="28"/>
                    <a:pt x="0" y="30"/>
                    <a:pt x="2" y="34"/>
                  </a:cubicBezTo>
                  <a:cubicBezTo>
                    <a:pt x="5" y="37"/>
                    <a:pt x="9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1" y="35"/>
                    <a:pt x="28" y="31"/>
                    <a:pt x="34" y="27"/>
                  </a:cubicBezTo>
                  <a:cubicBezTo>
                    <a:pt x="37" y="24"/>
                    <a:pt x="41" y="21"/>
                    <a:pt x="44" y="17"/>
                  </a:cubicBezTo>
                  <a:cubicBezTo>
                    <a:pt x="44" y="20"/>
                    <a:pt x="44" y="22"/>
                    <a:pt x="43" y="25"/>
                  </a:cubicBezTo>
                  <a:cubicBezTo>
                    <a:pt x="43" y="26"/>
                    <a:pt x="43" y="27"/>
                    <a:pt x="44" y="27"/>
                  </a:cubicBezTo>
                  <a:cubicBezTo>
                    <a:pt x="47" y="27"/>
                    <a:pt x="50" y="29"/>
                    <a:pt x="52" y="30"/>
                  </a:cubicBezTo>
                  <a:cubicBezTo>
                    <a:pt x="60" y="34"/>
                    <a:pt x="65" y="33"/>
                    <a:pt x="71" y="27"/>
                  </a:cubicBezTo>
                  <a:cubicBezTo>
                    <a:pt x="75" y="23"/>
                    <a:pt x="77" y="18"/>
                    <a:pt x="79" y="12"/>
                  </a:cubicBezTo>
                  <a:cubicBezTo>
                    <a:pt x="80" y="13"/>
                    <a:pt x="80" y="14"/>
                    <a:pt x="81" y="15"/>
                  </a:cubicBezTo>
                  <a:cubicBezTo>
                    <a:pt x="83" y="18"/>
                    <a:pt x="84" y="22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6" y="27"/>
                    <a:pt x="88" y="28"/>
                    <a:pt x="91" y="29"/>
                  </a:cubicBezTo>
                  <a:cubicBezTo>
                    <a:pt x="93" y="29"/>
                    <a:pt x="91" y="27"/>
                    <a:pt x="91" y="26"/>
                  </a:cubicBezTo>
                  <a:cubicBezTo>
                    <a:pt x="93" y="28"/>
                    <a:pt x="95" y="30"/>
                    <a:pt x="97" y="31"/>
                  </a:cubicBezTo>
                  <a:cubicBezTo>
                    <a:pt x="101" y="33"/>
                    <a:pt x="104" y="34"/>
                    <a:pt x="108" y="33"/>
                  </a:cubicBezTo>
                  <a:cubicBezTo>
                    <a:pt x="112" y="32"/>
                    <a:pt x="115" y="31"/>
                    <a:pt x="118" y="30"/>
                  </a:cubicBezTo>
                  <a:cubicBezTo>
                    <a:pt x="121" y="29"/>
                    <a:pt x="124" y="29"/>
                    <a:pt x="125" y="27"/>
                  </a:cubicBezTo>
                  <a:cubicBezTo>
                    <a:pt x="126" y="26"/>
                    <a:pt x="123" y="23"/>
                    <a:pt x="123" y="21"/>
                  </a:cubicBezTo>
                  <a:cubicBezTo>
                    <a:pt x="123" y="21"/>
                    <a:pt x="123" y="20"/>
                    <a:pt x="123" y="20"/>
                  </a:cubicBezTo>
                  <a:cubicBezTo>
                    <a:pt x="128" y="24"/>
                    <a:pt x="133" y="28"/>
                    <a:pt x="139" y="31"/>
                  </a:cubicBezTo>
                  <a:cubicBezTo>
                    <a:pt x="145" y="33"/>
                    <a:pt x="150" y="35"/>
                    <a:pt x="157" y="34"/>
                  </a:cubicBezTo>
                  <a:cubicBezTo>
                    <a:pt x="160" y="33"/>
                    <a:pt x="161" y="31"/>
                    <a:pt x="15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13947776" y="2228850"/>
              <a:ext cx="1241425" cy="1006475"/>
            </a:xfrm>
            <a:custGeom>
              <a:avLst/>
              <a:gdLst>
                <a:gd name="T0" fmla="*/ 62 w 63"/>
                <a:gd name="T1" fmla="*/ 30 h 51"/>
                <a:gd name="T2" fmla="*/ 23 w 63"/>
                <a:gd name="T3" fmla="*/ 1 h 51"/>
                <a:gd name="T4" fmla="*/ 6 w 63"/>
                <a:gd name="T5" fmla="*/ 7 h 51"/>
                <a:gd name="T6" fmla="*/ 5 w 63"/>
                <a:gd name="T7" fmla="*/ 22 h 51"/>
                <a:gd name="T8" fmla="*/ 16 w 63"/>
                <a:gd name="T9" fmla="*/ 29 h 51"/>
                <a:gd name="T10" fmla="*/ 46 w 63"/>
                <a:gd name="T11" fmla="*/ 36 h 51"/>
                <a:gd name="T12" fmla="*/ 30 w 63"/>
                <a:gd name="T13" fmla="*/ 43 h 51"/>
                <a:gd name="T14" fmla="*/ 25 w 63"/>
                <a:gd name="T15" fmla="*/ 38 h 51"/>
                <a:gd name="T16" fmla="*/ 24 w 63"/>
                <a:gd name="T17" fmla="*/ 36 h 51"/>
                <a:gd name="T18" fmla="*/ 18 w 63"/>
                <a:gd name="T19" fmla="*/ 34 h 51"/>
                <a:gd name="T20" fmla="*/ 16 w 63"/>
                <a:gd name="T21" fmla="*/ 35 h 51"/>
                <a:gd name="T22" fmla="*/ 21 w 63"/>
                <a:gd name="T23" fmla="*/ 49 h 51"/>
                <a:gd name="T24" fmla="*/ 33 w 63"/>
                <a:gd name="T25" fmla="*/ 51 h 51"/>
                <a:gd name="T26" fmla="*/ 60 w 63"/>
                <a:gd name="T27" fmla="*/ 37 h 51"/>
                <a:gd name="T28" fmla="*/ 62 w 63"/>
                <a:gd name="T29" fmla="*/ 30 h 51"/>
                <a:gd name="T30" fmla="*/ 35 w 63"/>
                <a:gd name="T31" fmla="*/ 25 h 51"/>
                <a:gd name="T32" fmla="*/ 44 w 63"/>
                <a:gd name="T33" fmla="*/ 26 h 51"/>
                <a:gd name="T34" fmla="*/ 35 w 63"/>
                <a:gd name="T35" fmla="*/ 25 h 51"/>
                <a:gd name="T36" fmla="*/ 25 w 63"/>
                <a:gd name="T37" fmla="*/ 21 h 51"/>
                <a:gd name="T38" fmla="*/ 21 w 63"/>
                <a:gd name="T39" fmla="*/ 22 h 51"/>
                <a:gd name="T40" fmla="*/ 13 w 63"/>
                <a:gd name="T41" fmla="*/ 18 h 51"/>
                <a:gd name="T42" fmla="*/ 13 w 63"/>
                <a:gd name="T43" fmla="*/ 12 h 51"/>
                <a:gd name="T44" fmla="*/ 36 w 63"/>
                <a:gd name="T45" fmla="*/ 11 h 51"/>
                <a:gd name="T46" fmla="*/ 45 w 63"/>
                <a:gd name="T47" fmla="*/ 17 h 51"/>
                <a:gd name="T48" fmla="*/ 25 w 63"/>
                <a:gd name="T4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1">
                  <a:moveTo>
                    <a:pt x="62" y="30"/>
                  </a:moveTo>
                  <a:cubicBezTo>
                    <a:pt x="58" y="11"/>
                    <a:pt x="42" y="0"/>
                    <a:pt x="23" y="1"/>
                  </a:cubicBezTo>
                  <a:cubicBezTo>
                    <a:pt x="17" y="1"/>
                    <a:pt x="11" y="2"/>
                    <a:pt x="6" y="7"/>
                  </a:cubicBezTo>
                  <a:cubicBezTo>
                    <a:pt x="1" y="11"/>
                    <a:pt x="0" y="17"/>
                    <a:pt x="5" y="22"/>
                  </a:cubicBezTo>
                  <a:cubicBezTo>
                    <a:pt x="8" y="25"/>
                    <a:pt x="12" y="27"/>
                    <a:pt x="16" y="29"/>
                  </a:cubicBezTo>
                  <a:cubicBezTo>
                    <a:pt x="25" y="33"/>
                    <a:pt x="35" y="34"/>
                    <a:pt x="46" y="36"/>
                  </a:cubicBezTo>
                  <a:cubicBezTo>
                    <a:pt x="41" y="39"/>
                    <a:pt x="36" y="42"/>
                    <a:pt x="30" y="43"/>
                  </a:cubicBezTo>
                  <a:cubicBezTo>
                    <a:pt x="26" y="44"/>
                    <a:pt x="25" y="42"/>
                    <a:pt x="25" y="38"/>
                  </a:cubicBezTo>
                  <a:cubicBezTo>
                    <a:pt x="25" y="37"/>
                    <a:pt x="25" y="36"/>
                    <a:pt x="24" y="36"/>
                  </a:cubicBezTo>
                  <a:cubicBezTo>
                    <a:pt x="22" y="35"/>
                    <a:pt x="20" y="35"/>
                    <a:pt x="18" y="34"/>
                  </a:cubicBezTo>
                  <a:cubicBezTo>
                    <a:pt x="17" y="34"/>
                    <a:pt x="17" y="35"/>
                    <a:pt x="16" y="35"/>
                  </a:cubicBezTo>
                  <a:cubicBezTo>
                    <a:pt x="15" y="40"/>
                    <a:pt x="17" y="47"/>
                    <a:pt x="21" y="49"/>
                  </a:cubicBezTo>
                  <a:cubicBezTo>
                    <a:pt x="25" y="51"/>
                    <a:pt x="29" y="51"/>
                    <a:pt x="33" y="51"/>
                  </a:cubicBezTo>
                  <a:cubicBezTo>
                    <a:pt x="43" y="48"/>
                    <a:pt x="52" y="43"/>
                    <a:pt x="60" y="37"/>
                  </a:cubicBezTo>
                  <a:cubicBezTo>
                    <a:pt x="62" y="35"/>
                    <a:pt x="63" y="33"/>
                    <a:pt x="62" y="30"/>
                  </a:cubicBezTo>
                  <a:close/>
                  <a:moveTo>
                    <a:pt x="35" y="25"/>
                  </a:moveTo>
                  <a:cubicBezTo>
                    <a:pt x="39" y="24"/>
                    <a:pt x="41" y="25"/>
                    <a:pt x="44" y="26"/>
                  </a:cubicBezTo>
                  <a:cubicBezTo>
                    <a:pt x="41" y="26"/>
                    <a:pt x="38" y="26"/>
                    <a:pt x="35" y="25"/>
                  </a:cubicBezTo>
                  <a:close/>
                  <a:moveTo>
                    <a:pt x="25" y="21"/>
                  </a:moveTo>
                  <a:cubicBezTo>
                    <a:pt x="24" y="22"/>
                    <a:pt x="23" y="22"/>
                    <a:pt x="21" y="22"/>
                  </a:cubicBezTo>
                  <a:cubicBezTo>
                    <a:pt x="18" y="21"/>
                    <a:pt x="15" y="20"/>
                    <a:pt x="13" y="18"/>
                  </a:cubicBezTo>
                  <a:cubicBezTo>
                    <a:pt x="10" y="15"/>
                    <a:pt x="10" y="14"/>
                    <a:pt x="13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2"/>
                    <a:pt x="42" y="14"/>
                    <a:pt x="45" y="17"/>
                  </a:cubicBezTo>
                  <a:cubicBezTo>
                    <a:pt x="37" y="15"/>
                    <a:pt x="31" y="16"/>
                    <a:pt x="2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17732375" y="4557713"/>
              <a:ext cx="688975" cy="631825"/>
            </a:xfrm>
            <a:custGeom>
              <a:avLst/>
              <a:gdLst>
                <a:gd name="T0" fmla="*/ 16 w 35"/>
                <a:gd name="T1" fmla="*/ 0 h 32"/>
                <a:gd name="T2" fmla="*/ 0 w 35"/>
                <a:gd name="T3" fmla="*/ 14 h 32"/>
                <a:gd name="T4" fmla="*/ 19 w 35"/>
                <a:gd name="T5" fmla="*/ 32 h 32"/>
                <a:gd name="T6" fmla="*/ 35 w 35"/>
                <a:gd name="T7" fmla="*/ 18 h 32"/>
                <a:gd name="T8" fmla="*/ 16 w 35"/>
                <a:gd name="T9" fmla="*/ 0 h 32"/>
                <a:gd name="T10" fmla="*/ 22 w 35"/>
                <a:gd name="T11" fmla="*/ 21 h 32"/>
                <a:gd name="T12" fmla="*/ 12 w 35"/>
                <a:gd name="T13" fmla="*/ 12 h 32"/>
                <a:gd name="T14" fmla="*/ 20 w 35"/>
                <a:gd name="T15" fmla="*/ 4 h 32"/>
                <a:gd name="T16" fmla="*/ 30 w 35"/>
                <a:gd name="T17" fmla="*/ 13 h 32"/>
                <a:gd name="T18" fmla="*/ 22 w 35"/>
                <a:gd name="T1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16" y="0"/>
                  </a:moveTo>
                  <a:cubicBezTo>
                    <a:pt x="8" y="0"/>
                    <a:pt x="1" y="6"/>
                    <a:pt x="0" y="14"/>
                  </a:cubicBezTo>
                  <a:cubicBezTo>
                    <a:pt x="0" y="24"/>
                    <a:pt x="9" y="32"/>
                    <a:pt x="19" y="32"/>
                  </a:cubicBezTo>
                  <a:cubicBezTo>
                    <a:pt x="28" y="32"/>
                    <a:pt x="35" y="26"/>
                    <a:pt x="35" y="18"/>
                  </a:cubicBezTo>
                  <a:cubicBezTo>
                    <a:pt x="35" y="8"/>
                    <a:pt x="26" y="0"/>
                    <a:pt x="16" y="0"/>
                  </a:cubicBezTo>
                  <a:close/>
                  <a:moveTo>
                    <a:pt x="22" y="21"/>
                  </a:moveTo>
                  <a:cubicBezTo>
                    <a:pt x="17" y="21"/>
                    <a:pt x="12" y="17"/>
                    <a:pt x="12" y="12"/>
                  </a:cubicBezTo>
                  <a:cubicBezTo>
                    <a:pt x="12" y="8"/>
                    <a:pt x="16" y="4"/>
                    <a:pt x="20" y="4"/>
                  </a:cubicBezTo>
                  <a:cubicBezTo>
                    <a:pt x="25" y="4"/>
                    <a:pt x="30" y="8"/>
                    <a:pt x="30" y="13"/>
                  </a:cubicBezTo>
                  <a:cubicBezTo>
                    <a:pt x="30" y="17"/>
                    <a:pt x="26" y="21"/>
                    <a:pt x="22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9227467" y="4097768"/>
            <a:ext cx="1833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</a:t>
            </a:r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</a:t>
            </a:r>
            <a:r>
              <a:rPr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1141379" y="2346786"/>
            <a:ext cx="2340566" cy="159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="" xmlns:a16="http://schemas.microsoft.com/office/drawing/2014/main" id="{4701E3F3-4639-43B1-9610-51FF24337C1D}"/>
              </a:ext>
            </a:extLst>
          </p:cNvPr>
          <p:cNvSpPr/>
          <p:nvPr/>
        </p:nvSpPr>
        <p:spPr>
          <a:xfrm>
            <a:off x="94358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="" xmlns:a16="http://schemas.microsoft.com/office/drawing/2014/main" id="{A281BFDF-FF46-4359-B7DE-A435C4B08515}"/>
              </a:ext>
            </a:extLst>
          </p:cNvPr>
          <p:cNvSpPr/>
          <p:nvPr/>
        </p:nvSpPr>
        <p:spPr>
          <a:xfrm flipH="1">
            <a:off x="647194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="" xmlns:a16="http://schemas.microsoft.com/office/drawing/2014/main" id="{244C9717-25B0-4CD8-BAFC-8E45DBC571F9}"/>
              </a:ext>
            </a:extLst>
          </p:cNvPr>
          <p:cNvSpPr/>
          <p:nvPr/>
        </p:nvSpPr>
        <p:spPr>
          <a:xfrm flipV="1">
            <a:off x="94358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="" xmlns:a16="http://schemas.microsoft.com/office/drawing/2014/main" id="{77817958-741B-4B70-9B7D-1B501CBEA7E3}"/>
              </a:ext>
            </a:extLst>
          </p:cNvPr>
          <p:cNvSpPr/>
          <p:nvPr/>
        </p:nvSpPr>
        <p:spPr>
          <a:xfrm flipH="1" flipV="1">
            <a:off x="647194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66D15149-B500-4B7D-AAA6-5A727E50EBE1}"/>
              </a:ext>
            </a:extLst>
          </p:cNvPr>
          <p:cNvSpPr/>
          <p:nvPr/>
        </p:nvSpPr>
        <p:spPr>
          <a:xfrm>
            <a:off x="4929268" y="3273294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="" xmlns:a16="http://schemas.microsoft.com/office/drawing/2014/main" id="{F0AC2589-082A-4E12-9558-CD6067D64EAC}"/>
              </a:ext>
            </a:extLst>
          </p:cNvPr>
          <p:cNvGrpSpPr/>
          <p:nvPr/>
        </p:nvGrpSpPr>
        <p:grpSpPr>
          <a:xfrm>
            <a:off x="5250375" y="3643675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="" xmlns:a16="http://schemas.microsoft.com/office/drawing/2014/main" id="{0E4783BD-0E6D-483A-862C-F121A191B502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="" xmlns:a16="http://schemas.microsoft.com/office/drawing/2014/main" id="{998A53B7-671B-4C43-A085-00D3B8E98D0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08B045-E3CC-4C72-BBC5-87415619A7E1}"/>
              </a:ext>
            </a:extLst>
          </p:cNvPr>
          <p:cNvSpPr txBox="1"/>
          <p:nvPr/>
        </p:nvSpPr>
        <p:spPr>
          <a:xfrm>
            <a:off x="5112445" y="1688299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C42D44-A17A-40BC-BFEF-B560BD669317}"/>
              </a:ext>
            </a:extLst>
          </p:cNvPr>
          <p:cNvSpPr txBox="1"/>
          <p:nvPr/>
        </p:nvSpPr>
        <p:spPr>
          <a:xfrm>
            <a:off x="6086673" y="1697766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4D13C5-9913-49A0-A21F-F9DF79C2998C}"/>
              </a:ext>
            </a:extLst>
          </p:cNvPr>
          <p:cNvSpPr txBox="1"/>
          <p:nvPr/>
        </p:nvSpPr>
        <p:spPr>
          <a:xfrm>
            <a:off x="5103018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D31CED-FB4F-4229-8B3E-52A6D33812B3}"/>
              </a:ext>
            </a:extLst>
          </p:cNvPr>
          <p:cNvSpPr txBox="1"/>
          <p:nvPr/>
        </p:nvSpPr>
        <p:spPr>
          <a:xfrm>
            <a:off x="6077246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="" xmlns:a16="http://schemas.microsoft.com/office/drawing/2014/main" id="{13C030C4-AE96-4E1F-88B1-8E2E7C4DE9EB}"/>
              </a:ext>
            </a:extLst>
          </p:cNvPr>
          <p:cNvGrpSpPr/>
          <p:nvPr/>
        </p:nvGrpSpPr>
        <p:grpSpPr>
          <a:xfrm>
            <a:off x="1386250" y="2194026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7A3DEC0-08EB-4154-AF90-D93A55CD81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D64287F-E0F9-42BD-83BF-982FAF97C9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="" xmlns:a16="http://schemas.microsoft.com/office/drawing/2014/main" id="{F003786D-F6A2-4CCE-BAF0-61F9022909EC}"/>
              </a:ext>
            </a:extLst>
          </p:cNvPr>
          <p:cNvGrpSpPr/>
          <p:nvPr/>
        </p:nvGrpSpPr>
        <p:grpSpPr>
          <a:xfrm>
            <a:off x="1386250" y="4302154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DF33ABF-E1BE-4B5B-8B07-BAEBB2FF5C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D6238D6-E476-4C19-BC00-320807920FD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="" xmlns:a16="http://schemas.microsoft.com/office/drawing/2014/main" id="{734EA550-28A3-44E2-83BD-6B37E3B7E140}"/>
              </a:ext>
            </a:extLst>
          </p:cNvPr>
          <p:cNvGrpSpPr/>
          <p:nvPr/>
        </p:nvGrpSpPr>
        <p:grpSpPr>
          <a:xfrm>
            <a:off x="7854123" y="2194026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CB0CB5C-BAFA-425B-B938-E066371C35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45CE518-359C-4CE2-AFC7-6626336506D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="" xmlns:a16="http://schemas.microsoft.com/office/drawing/2014/main" id="{DEA8EA3B-E172-465D-B845-EF8A931A6F40}"/>
              </a:ext>
            </a:extLst>
          </p:cNvPr>
          <p:cNvGrpSpPr/>
          <p:nvPr/>
        </p:nvGrpSpPr>
        <p:grpSpPr>
          <a:xfrm>
            <a:off x="7858316" y="4302154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E3177AA-4C9A-4A4A-A9B5-E47E86880F7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1A35AC6-9C2E-4D69-81EA-CB65785BFB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="" xmlns:a16="http://schemas.microsoft.com/office/drawing/2014/main" id="{086ADC14-D737-4AEB-9ACD-9933178020DB}"/>
              </a:ext>
            </a:extLst>
          </p:cNvPr>
          <p:cNvSpPr/>
          <p:nvPr/>
        </p:nvSpPr>
        <p:spPr>
          <a:xfrm>
            <a:off x="4521777" y="492623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EFE548AC-5BFD-482B-A682-D3EA771EE4FF}"/>
              </a:ext>
            </a:extLst>
          </p:cNvPr>
          <p:cNvSpPr/>
          <p:nvPr/>
        </p:nvSpPr>
        <p:spPr>
          <a:xfrm>
            <a:off x="7075021" y="2606837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="" xmlns:a16="http://schemas.microsoft.com/office/drawing/2014/main" id="{155393D2-8065-4674-85C3-A5221A56E459}"/>
              </a:ext>
            </a:extLst>
          </p:cNvPr>
          <p:cNvSpPr>
            <a:spLocks noChangeAspect="1"/>
          </p:cNvSpPr>
          <p:nvPr/>
        </p:nvSpPr>
        <p:spPr>
          <a:xfrm>
            <a:off x="4477219" y="2606837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0E897117-6F6B-4A4E-A375-B792846A5BC5}"/>
              </a:ext>
            </a:extLst>
          </p:cNvPr>
          <p:cNvSpPr/>
          <p:nvPr/>
        </p:nvSpPr>
        <p:spPr>
          <a:xfrm rot="2700000">
            <a:off x="7226665" y="481337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9A272F20-836F-47E9-A32F-4CB765F3521E}"/>
              </a:ext>
            </a:extLst>
          </p:cNvPr>
          <p:cNvGrpSpPr/>
          <p:nvPr/>
        </p:nvGrpSpPr>
        <p:grpSpPr>
          <a:xfrm>
            <a:off x="5289861" y="1543977"/>
            <a:ext cx="4627500" cy="753591"/>
            <a:chOff x="6816080" y="2294563"/>
            <a:chExt cx="4627500" cy="75359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020056F-5583-487D-B20B-409C4D4DD142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BDADAD1-49B7-48BC-93FB-3AFC0F7F0406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0EACD0BD-C742-4A49-9097-138BF1648591}"/>
              </a:ext>
            </a:extLst>
          </p:cNvPr>
          <p:cNvGrpSpPr/>
          <p:nvPr/>
        </p:nvGrpSpPr>
        <p:grpSpPr>
          <a:xfrm>
            <a:off x="5289861" y="2435861"/>
            <a:ext cx="4627500" cy="753591"/>
            <a:chOff x="6816080" y="3050647"/>
            <a:chExt cx="4627500" cy="75359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006CE1C-2BE8-4515-BBF4-2A05EFAFE0AA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F8121AF-992A-4781-A066-BDE4104CDA89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0803B12E-7747-476C-9760-9B8324510C38}"/>
              </a:ext>
            </a:extLst>
          </p:cNvPr>
          <p:cNvGrpSpPr/>
          <p:nvPr/>
        </p:nvGrpSpPr>
        <p:grpSpPr>
          <a:xfrm>
            <a:off x="5289861" y="3327745"/>
            <a:ext cx="4627500" cy="753591"/>
            <a:chOff x="6816080" y="3806731"/>
            <a:chExt cx="4627500" cy="75359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62AE466-E595-4EC5-9F88-A0A924A5D8CC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CAA427D-1BFF-4F19-B6C4-2EA5D9F4C803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8500859C-235F-447B-A436-9A79779435AD}"/>
              </a:ext>
            </a:extLst>
          </p:cNvPr>
          <p:cNvGrpSpPr/>
          <p:nvPr/>
        </p:nvGrpSpPr>
        <p:grpSpPr>
          <a:xfrm>
            <a:off x="5289861" y="4219629"/>
            <a:ext cx="4627500" cy="753591"/>
            <a:chOff x="6816080" y="4562815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0EEDB42-6686-47D1-BA45-FD46792F6D8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C75442C-9725-40BC-A480-FC01DE2BB161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4D7B67FA-A31E-4C0F-A5F0-B2138CCA8D35}"/>
              </a:ext>
            </a:extLst>
          </p:cNvPr>
          <p:cNvGrpSpPr/>
          <p:nvPr/>
        </p:nvGrpSpPr>
        <p:grpSpPr>
          <a:xfrm>
            <a:off x="5289861" y="5111515"/>
            <a:ext cx="4627500" cy="753591"/>
            <a:chOff x="6816080" y="5318899"/>
            <a:chExt cx="4627500" cy="75359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C8F483B-6905-4433-B10E-4C79C198D638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C9A30BC-EC2C-43C3-A0F7-A51F0EAC3653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234803" y="2323182"/>
            <a:ext cx="3255963" cy="3430588"/>
            <a:chOff x="1130300" y="2443163"/>
            <a:chExt cx="3255963" cy="34305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96975" y="3865563"/>
              <a:ext cx="3138488" cy="493713"/>
            </a:xfrm>
            <a:custGeom>
              <a:avLst/>
              <a:gdLst>
                <a:gd name="T0" fmla="*/ 0 w 375"/>
                <a:gd name="T1" fmla="*/ 59 h 59"/>
                <a:gd name="T2" fmla="*/ 2 w 375"/>
                <a:gd name="T3" fmla="*/ 34 h 59"/>
                <a:gd name="T4" fmla="*/ 42 w 375"/>
                <a:gd name="T5" fmla="*/ 0 h 59"/>
                <a:gd name="T6" fmla="*/ 332 w 375"/>
                <a:gd name="T7" fmla="*/ 0 h 59"/>
                <a:gd name="T8" fmla="*/ 374 w 375"/>
                <a:gd name="T9" fmla="*/ 36 h 59"/>
                <a:gd name="T10" fmla="*/ 375 w 375"/>
                <a:gd name="T11" fmla="*/ 59 h 59"/>
                <a:gd name="T12" fmla="*/ 0 w 37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59">
                  <a:moveTo>
                    <a:pt x="0" y="59"/>
                  </a:moveTo>
                  <a:cubicBezTo>
                    <a:pt x="1" y="49"/>
                    <a:pt x="0" y="41"/>
                    <a:pt x="2" y="34"/>
                  </a:cubicBezTo>
                  <a:cubicBezTo>
                    <a:pt x="7" y="5"/>
                    <a:pt x="13" y="0"/>
                    <a:pt x="42" y="0"/>
                  </a:cubicBezTo>
                  <a:cubicBezTo>
                    <a:pt x="139" y="0"/>
                    <a:pt x="235" y="0"/>
                    <a:pt x="332" y="0"/>
                  </a:cubicBezTo>
                  <a:cubicBezTo>
                    <a:pt x="364" y="0"/>
                    <a:pt x="368" y="4"/>
                    <a:pt x="374" y="36"/>
                  </a:cubicBezTo>
                  <a:cubicBezTo>
                    <a:pt x="375" y="43"/>
                    <a:pt x="375" y="51"/>
                    <a:pt x="375" y="59"/>
                  </a:cubicBezTo>
                  <a:cubicBezTo>
                    <a:pt x="250" y="59"/>
                    <a:pt x="126" y="59"/>
                    <a:pt x="0" y="5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0300" y="4610100"/>
              <a:ext cx="3255963" cy="493713"/>
            </a:xfrm>
            <a:custGeom>
              <a:avLst/>
              <a:gdLst>
                <a:gd name="T0" fmla="*/ 243 w 389"/>
                <a:gd name="T1" fmla="*/ 59 h 59"/>
                <a:gd name="T2" fmla="*/ 196 w 389"/>
                <a:gd name="T3" fmla="*/ 18 h 59"/>
                <a:gd name="T4" fmla="*/ 148 w 389"/>
                <a:gd name="T5" fmla="*/ 59 h 59"/>
                <a:gd name="T6" fmla="*/ 21 w 389"/>
                <a:gd name="T7" fmla="*/ 59 h 59"/>
                <a:gd name="T8" fmla="*/ 10 w 389"/>
                <a:gd name="T9" fmla="*/ 51 h 59"/>
                <a:gd name="T10" fmla="*/ 0 w 389"/>
                <a:gd name="T11" fmla="*/ 0 h 59"/>
                <a:gd name="T12" fmla="*/ 389 w 389"/>
                <a:gd name="T13" fmla="*/ 0 h 59"/>
                <a:gd name="T14" fmla="*/ 389 w 389"/>
                <a:gd name="T15" fmla="*/ 24 h 59"/>
                <a:gd name="T16" fmla="*/ 352 w 389"/>
                <a:gd name="T17" fmla="*/ 59 h 59"/>
                <a:gd name="T18" fmla="*/ 243 w 389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59">
                  <a:moveTo>
                    <a:pt x="243" y="59"/>
                  </a:moveTo>
                  <a:cubicBezTo>
                    <a:pt x="238" y="25"/>
                    <a:pt x="229" y="18"/>
                    <a:pt x="196" y="18"/>
                  </a:cubicBezTo>
                  <a:cubicBezTo>
                    <a:pt x="162" y="17"/>
                    <a:pt x="154" y="24"/>
                    <a:pt x="148" y="59"/>
                  </a:cubicBezTo>
                  <a:cubicBezTo>
                    <a:pt x="106" y="59"/>
                    <a:pt x="64" y="59"/>
                    <a:pt x="21" y="59"/>
                  </a:cubicBezTo>
                  <a:cubicBezTo>
                    <a:pt x="17" y="59"/>
                    <a:pt x="11" y="54"/>
                    <a:pt x="10" y="51"/>
                  </a:cubicBezTo>
                  <a:cubicBezTo>
                    <a:pt x="6" y="35"/>
                    <a:pt x="3" y="18"/>
                    <a:pt x="0" y="0"/>
                  </a:cubicBezTo>
                  <a:cubicBezTo>
                    <a:pt x="132" y="0"/>
                    <a:pt x="259" y="0"/>
                    <a:pt x="389" y="0"/>
                  </a:cubicBezTo>
                  <a:cubicBezTo>
                    <a:pt x="389" y="8"/>
                    <a:pt x="389" y="16"/>
                    <a:pt x="389" y="24"/>
                  </a:cubicBezTo>
                  <a:cubicBezTo>
                    <a:pt x="387" y="53"/>
                    <a:pt x="381" y="59"/>
                    <a:pt x="352" y="59"/>
                  </a:cubicBezTo>
                  <a:cubicBezTo>
                    <a:pt x="316" y="59"/>
                    <a:pt x="279" y="59"/>
                    <a:pt x="243" y="5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406525" y="3130550"/>
              <a:ext cx="2711450" cy="493713"/>
            </a:xfrm>
            <a:custGeom>
              <a:avLst/>
              <a:gdLst>
                <a:gd name="T0" fmla="*/ 323 w 324"/>
                <a:gd name="T1" fmla="*/ 59 h 59"/>
                <a:gd name="T2" fmla="*/ 3 w 324"/>
                <a:gd name="T3" fmla="*/ 59 h 59"/>
                <a:gd name="T4" fmla="*/ 56 w 324"/>
                <a:gd name="T5" fmla="*/ 0 h 59"/>
                <a:gd name="T6" fmla="*/ 269 w 324"/>
                <a:gd name="T7" fmla="*/ 0 h 59"/>
                <a:gd name="T8" fmla="*/ 323 w 324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59">
                  <a:moveTo>
                    <a:pt x="323" y="59"/>
                  </a:moveTo>
                  <a:cubicBezTo>
                    <a:pt x="215" y="59"/>
                    <a:pt x="109" y="59"/>
                    <a:pt x="3" y="59"/>
                  </a:cubicBezTo>
                  <a:cubicBezTo>
                    <a:pt x="0" y="22"/>
                    <a:pt x="20" y="0"/>
                    <a:pt x="56" y="0"/>
                  </a:cubicBezTo>
                  <a:cubicBezTo>
                    <a:pt x="127" y="0"/>
                    <a:pt x="198" y="0"/>
                    <a:pt x="269" y="0"/>
                  </a:cubicBezTo>
                  <a:cubicBezTo>
                    <a:pt x="305" y="0"/>
                    <a:pt x="324" y="20"/>
                    <a:pt x="323" y="5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882775" y="2443163"/>
              <a:ext cx="1792288" cy="493713"/>
            </a:xfrm>
            <a:custGeom>
              <a:avLst/>
              <a:gdLst>
                <a:gd name="T0" fmla="*/ 214 w 214"/>
                <a:gd name="T1" fmla="*/ 59 h 59"/>
                <a:gd name="T2" fmla="*/ 0 w 214"/>
                <a:gd name="T3" fmla="*/ 59 h 59"/>
                <a:gd name="T4" fmla="*/ 64 w 214"/>
                <a:gd name="T5" fmla="*/ 0 h 59"/>
                <a:gd name="T6" fmla="*/ 130 w 214"/>
                <a:gd name="T7" fmla="*/ 0 h 59"/>
                <a:gd name="T8" fmla="*/ 214 w 214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59">
                  <a:moveTo>
                    <a:pt x="214" y="59"/>
                  </a:moveTo>
                  <a:cubicBezTo>
                    <a:pt x="141" y="59"/>
                    <a:pt x="71" y="59"/>
                    <a:pt x="0" y="59"/>
                  </a:cubicBezTo>
                  <a:cubicBezTo>
                    <a:pt x="4" y="29"/>
                    <a:pt x="36" y="1"/>
                    <a:pt x="64" y="0"/>
                  </a:cubicBezTo>
                  <a:cubicBezTo>
                    <a:pt x="86" y="0"/>
                    <a:pt x="108" y="0"/>
                    <a:pt x="130" y="0"/>
                  </a:cubicBezTo>
                  <a:cubicBezTo>
                    <a:pt x="173" y="0"/>
                    <a:pt x="196" y="15"/>
                    <a:pt x="214" y="5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47775" y="5380038"/>
              <a:ext cx="1128713" cy="493713"/>
            </a:xfrm>
            <a:custGeom>
              <a:avLst/>
              <a:gdLst>
                <a:gd name="T0" fmla="*/ 135 w 135"/>
                <a:gd name="T1" fmla="*/ 59 h 59"/>
                <a:gd name="T2" fmla="*/ 29 w 135"/>
                <a:gd name="T3" fmla="*/ 58 h 59"/>
                <a:gd name="T4" fmla="*/ 12 w 135"/>
                <a:gd name="T5" fmla="*/ 44 h 59"/>
                <a:gd name="T6" fmla="*/ 0 w 135"/>
                <a:gd name="T7" fmla="*/ 0 h 59"/>
                <a:gd name="T8" fmla="*/ 135 w 135"/>
                <a:gd name="T9" fmla="*/ 0 h 59"/>
                <a:gd name="T10" fmla="*/ 135 w 135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9">
                  <a:moveTo>
                    <a:pt x="135" y="59"/>
                  </a:moveTo>
                  <a:cubicBezTo>
                    <a:pt x="99" y="59"/>
                    <a:pt x="64" y="59"/>
                    <a:pt x="29" y="58"/>
                  </a:cubicBezTo>
                  <a:cubicBezTo>
                    <a:pt x="23" y="58"/>
                    <a:pt x="14" y="50"/>
                    <a:pt x="12" y="44"/>
                  </a:cubicBezTo>
                  <a:cubicBezTo>
                    <a:pt x="7" y="31"/>
                    <a:pt x="4" y="16"/>
                    <a:pt x="0" y="0"/>
                  </a:cubicBezTo>
                  <a:cubicBezTo>
                    <a:pt x="48" y="0"/>
                    <a:pt x="91" y="0"/>
                    <a:pt x="135" y="0"/>
                  </a:cubicBezTo>
                  <a:cubicBezTo>
                    <a:pt x="135" y="19"/>
                    <a:pt x="135" y="38"/>
                    <a:pt x="135" y="59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148013" y="5380038"/>
              <a:ext cx="1146175" cy="493713"/>
            </a:xfrm>
            <a:custGeom>
              <a:avLst/>
              <a:gdLst>
                <a:gd name="T0" fmla="*/ 0 w 137"/>
                <a:gd name="T1" fmla="*/ 58 h 59"/>
                <a:gd name="T2" fmla="*/ 0 w 137"/>
                <a:gd name="T3" fmla="*/ 0 h 59"/>
                <a:gd name="T4" fmla="*/ 130 w 137"/>
                <a:gd name="T5" fmla="*/ 0 h 59"/>
                <a:gd name="T6" fmla="*/ 119 w 137"/>
                <a:gd name="T7" fmla="*/ 53 h 59"/>
                <a:gd name="T8" fmla="*/ 109 w 137"/>
                <a:gd name="T9" fmla="*/ 58 h 59"/>
                <a:gd name="T10" fmla="*/ 0 w 137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0" y="58"/>
                  </a:moveTo>
                  <a:cubicBezTo>
                    <a:pt x="0" y="37"/>
                    <a:pt x="0" y="20"/>
                    <a:pt x="0" y="0"/>
                  </a:cubicBezTo>
                  <a:cubicBezTo>
                    <a:pt x="44" y="0"/>
                    <a:pt x="86" y="0"/>
                    <a:pt x="130" y="0"/>
                  </a:cubicBezTo>
                  <a:cubicBezTo>
                    <a:pt x="137" y="20"/>
                    <a:pt x="130" y="37"/>
                    <a:pt x="119" y="53"/>
                  </a:cubicBezTo>
                  <a:cubicBezTo>
                    <a:pt x="117" y="56"/>
                    <a:pt x="113" y="58"/>
                    <a:pt x="109" y="58"/>
                  </a:cubicBezTo>
                  <a:cubicBezTo>
                    <a:pt x="74" y="59"/>
                    <a:pt x="38" y="58"/>
                    <a:pt x="0" y="58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="" xmlns:a16="http://schemas.microsoft.com/office/drawing/2014/main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195388" y="3359150"/>
            <a:ext cx="4810125" cy="3108325"/>
          </a:xfrm>
          <a:custGeom>
            <a:avLst/>
            <a:gdLst>
              <a:gd name="T0" fmla="*/ 446 w 446"/>
              <a:gd name="T1" fmla="*/ 110 h 288"/>
              <a:gd name="T2" fmla="*/ 446 w 446"/>
              <a:gd name="T3" fmla="*/ 263 h 288"/>
              <a:gd name="T4" fmla="*/ 446 w 446"/>
              <a:gd name="T5" fmla="*/ 288 h 288"/>
              <a:gd name="T6" fmla="*/ 336 w 446"/>
              <a:gd name="T7" fmla="*/ 288 h 288"/>
              <a:gd name="T8" fmla="*/ 294 w 446"/>
              <a:gd name="T9" fmla="*/ 246 h 288"/>
              <a:gd name="T10" fmla="*/ 300 w 446"/>
              <a:gd name="T11" fmla="*/ 192 h 288"/>
              <a:gd name="T12" fmla="*/ 271 w 446"/>
              <a:gd name="T13" fmla="*/ 287 h 288"/>
              <a:gd name="T14" fmla="*/ 152 w 446"/>
              <a:gd name="T15" fmla="*/ 287 h 288"/>
              <a:gd name="T16" fmla="*/ 251 w 446"/>
              <a:gd name="T17" fmla="*/ 153 h 288"/>
              <a:gd name="T18" fmla="*/ 13 w 446"/>
              <a:gd name="T19" fmla="*/ 280 h 288"/>
              <a:gd name="T20" fmla="*/ 14 w 446"/>
              <a:gd name="T21" fmla="*/ 161 h 288"/>
              <a:gd name="T22" fmla="*/ 23 w 446"/>
              <a:gd name="T23" fmla="*/ 150 h 288"/>
              <a:gd name="T24" fmla="*/ 26 w 446"/>
              <a:gd name="T25" fmla="*/ 123 h 288"/>
              <a:gd name="T26" fmla="*/ 11 w 446"/>
              <a:gd name="T27" fmla="*/ 54 h 288"/>
              <a:gd name="T28" fmla="*/ 69 w 446"/>
              <a:gd name="T29" fmla="*/ 33 h 288"/>
              <a:gd name="T30" fmla="*/ 120 w 446"/>
              <a:gd name="T31" fmla="*/ 14 h 288"/>
              <a:gd name="T32" fmla="*/ 133 w 446"/>
              <a:gd name="T33" fmla="*/ 11 h 288"/>
              <a:gd name="T34" fmla="*/ 185 w 446"/>
              <a:gd name="T35" fmla="*/ 28 h 288"/>
              <a:gd name="T36" fmla="*/ 174 w 446"/>
              <a:gd name="T37" fmla="*/ 100 h 288"/>
              <a:gd name="T38" fmla="*/ 163 w 446"/>
              <a:gd name="T39" fmla="*/ 115 h 288"/>
              <a:gd name="T40" fmla="*/ 182 w 446"/>
              <a:gd name="T41" fmla="*/ 123 h 288"/>
              <a:gd name="T42" fmla="*/ 247 w 446"/>
              <a:gd name="T43" fmla="*/ 140 h 288"/>
              <a:gd name="T44" fmla="*/ 281 w 446"/>
              <a:gd name="T45" fmla="*/ 142 h 288"/>
              <a:gd name="T46" fmla="*/ 283 w 446"/>
              <a:gd name="T47" fmla="*/ 141 h 288"/>
              <a:gd name="T48" fmla="*/ 400 w 446"/>
              <a:gd name="T49" fmla="*/ 114 h 288"/>
              <a:gd name="T50" fmla="*/ 446 w 446"/>
              <a:gd name="T51" fmla="*/ 110 h 288"/>
              <a:gd name="T52" fmla="*/ 26 w 446"/>
              <a:gd name="T53" fmla="*/ 108 h 288"/>
              <a:gd name="T54" fmla="*/ 49 w 446"/>
              <a:gd name="T55" fmla="*/ 36 h 288"/>
              <a:gd name="T56" fmla="*/ 26 w 446"/>
              <a:gd name="T57" fmla="*/ 108 h 288"/>
              <a:gd name="T58" fmla="*/ 57 w 446"/>
              <a:gd name="T59" fmla="*/ 132 h 288"/>
              <a:gd name="T60" fmla="*/ 60 w 446"/>
              <a:gd name="T61" fmla="*/ 137 h 288"/>
              <a:gd name="T62" fmla="*/ 91 w 446"/>
              <a:gd name="T63" fmla="*/ 120 h 288"/>
              <a:gd name="T64" fmla="*/ 83 w 446"/>
              <a:gd name="T65" fmla="*/ 104 h 288"/>
              <a:gd name="T66" fmla="*/ 70 w 446"/>
              <a:gd name="T67" fmla="*/ 121 h 288"/>
              <a:gd name="T68" fmla="*/ 57 w 446"/>
              <a:gd name="T69" fmla="*/ 132 h 288"/>
              <a:gd name="T70" fmla="*/ 147 w 446"/>
              <a:gd name="T71" fmla="*/ 118 h 288"/>
              <a:gd name="T72" fmla="*/ 131 w 446"/>
              <a:gd name="T73" fmla="*/ 104 h 288"/>
              <a:gd name="T74" fmla="*/ 112 w 446"/>
              <a:gd name="T75" fmla="*/ 116 h 288"/>
              <a:gd name="T76" fmla="*/ 115 w 446"/>
              <a:gd name="T77" fmla="*/ 122 h 288"/>
              <a:gd name="T78" fmla="*/ 147 w 446"/>
              <a:gd name="T79" fmla="*/ 11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6" h="288">
                <a:moveTo>
                  <a:pt x="446" y="110"/>
                </a:moveTo>
                <a:cubicBezTo>
                  <a:pt x="446" y="164"/>
                  <a:pt x="446" y="213"/>
                  <a:pt x="446" y="263"/>
                </a:cubicBezTo>
                <a:cubicBezTo>
                  <a:pt x="446" y="271"/>
                  <a:pt x="446" y="278"/>
                  <a:pt x="446" y="288"/>
                </a:cubicBezTo>
                <a:cubicBezTo>
                  <a:pt x="408" y="288"/>
                  <a:pt x="372" y="288"/>
                  <a:pt x="336" y="288"/>
                </a:cubicBezTo>
                <a:cubicBezTo>
                  <a:pt x="294" y="288"/>
                  <a:pt x="293" y="288"/>
                  <a:pt x="294" y="246"/>
                </a:cubicBezTo>
                <a:cubicBezTo>
                  <a:pt x="295" y="228"/>
                  <a:pt x="298" y="211"/>
                  <a:pt x="300" y="192"/>
                </a:cubicBezTo>
                <a:cubicBezTo>
                  <a:pt x="277" y="219"/>
                  <a:pt x="273" y="252"/>
                  <a:pt x="271" y="287"/>
                </a:cubicBezTo>
                <a:cubicBezTo>
                  <a:pt x="232" y="287"/>
                  <a:pt x="193" y="287"/>
                  <a:pt x="152" y="287"/>
                </a:cubicBezTo>
                <a:cubicBezTo>
                  <a:pt x="166" y="227"/>
                  <a:pt x="197" y="182"/>
                  <a:pt x="251" y="153"/>
                </a:cubicBezTo>
                <a:cubicBezTo>
                  <a:pt x="179" y="131"/>
                  <a:pt x="63" y="192"/>
                  <a:pt x="13" y="280"/>
                </a:cubicBezTo>
                <a:cubicBezTo>
                  <a:pt x="13" y="237"/>
                  <a:pt x="13" y="199"/>
                  <a:pt x="14" y="161"/>
                </a:cubicBezTo>
                <a:cubicBezTo>
                  <a:pt x="14" y="157"/>
                  <a:pt x="19" y="152"/>
                  <a:pt x="23" y="150"/>
                </a:cubicBezTo>
                <a:cubicBezTo>
                  <a:pt x="39" y="142"/>
                  <a:pt x="38" y="134"/>
                  <a:pt x="26" y="123"/>
                </a:cubicBezTo>
                <a:cubicBezTo>
                  <a:pt x="6" y="106"/>
                  <a:pt x="0" y="78"/>
                  <a:pt x="11" y="54"/>
                </a:cubicBezTo>
                <a:cubicBezTo>
                  <a:pt x="22" y="29"/>
                  <a:pt x="39" y="23"/>
                  <a:pt x="69" y="33"/>
                </a:cubicBezTo>
                <a:cubicBezTo>
                  <a:pt x="81" y="15"/>
                  <a:pt x="96" y="3"/>
                  <a:pt x="120" y="14"/>
                </a:cubicBezTo>
                <a:cubicBezTo>
                  <a:pt x="123" y="15"/>
                  <a:pt x="129" y="13"/>
                  <a:pt x="133" y="11"/>
                </a:cubicBezTo>
                <a:cubicBezTo>
                  <a:pt x="155" y="0"/>
                  <a:pt x="173" y="6"/>
                  <a:pt x="185" y="28"/>
                </a:cubicBezTo>
                <a:cubicBezTo>
                  <a:pt x="197" y="51"/>
                  <a:pt x="192" y="82"/>
                  <a:pt x="174" y="100"/>
                </a:cubicBezTo>
                <a:cubicBezTo>
                  <a:pt x="170" y="104"/>
                  <a:pt x="167" y="110"/>
                  <a:pt x="163" y="115"/>
                </a:cubicBezTo>
                <a:cubicBezTo>
                  <a:pt x="169" y="118"/>
                  <a:pt x="175" y="121"/>
                  <a:pt x="182" y="123"/>
                </a:cubicBezTo>
                <a:cubicBezTo>
                  <a:pt x="204" y="129"/>
                  <a:pt x="225" y="136"/>
                  <a:pt x="247" y="140"/>
                </a:cubicBezTo>
                <a:cubicBezTo>
                  <a:pt x="258" y="143"/>
                  <a:pt x="270" y="142"/>
                  <a:pt x="281" y="142"/>
                </a:cubicBezTo>
                <a:cubicBezTo>
                  <a:pt x="282" y="142"/>
                  <a:pt x="282" y="141"/>
                  <a:pt x="283" y="141"/>
                </a:cubicBezTo>
                <a:cubicBezTo>
                  <a:pt x="323" y="136"/>
                  <a:pt x="362" y="127"/>
                  <a:pt x="400" y="114"/>
                </a:cubicBezTo>
                <a:cubicBezTo>
                  <a:pt x="414" y="109"/>
                  <a:pt x="429" y="111"/>
                  <a:pt x="446" y="110"/>
                </a:cubicBezTo>
                <a:close/>
                <a:moveTo>
                  <a:pt x="26" y="108"/>
                </a:moveTo>
                <a:cubicBezTo>
                  <a:pt x="20" y="77"/>
                  <a:pt x="29" y="56"/>
                  <a:pt x="49" y="36"/>
                </a:cubicBezTo>
                <a:cubicBezTo>
                  <a:pt x="17" y="42"/>
                  <a:pt x="5" y="75"/>
                  <a:pt x="26" y="108"/>
                </a:cubicBezTo>
                <a:close/>
                <a:moveTo>
                  <a:pt x="57" y="132"/>
                </a:moveTo>
                <a:cubicBezTo>
                  <a:pt x="58" y="133"/>
                  <a:pt x="59" y="135"/>
                  <a:pt x="60" y="137"/>
                </a:cubicBezTo>
                <a:cubicBezTo>
                  <a:pt x="70" y="131"/>
                  <a:pt x="81" y="126"/>
                  <a:pt x="91" y="120"/>
                </a:cubicBezTo>
                <a:cubicBezTo>
                  <a:pt x="91" y="120"/>
                  <a:pt x="87" y="111"/>
                  <a:pt x="83" y="104"/>
                </a:cubicBezTo>
                <a:cubicBezTo>
                  <a:pt x="77" y="112"/>
                  <a:pt x="74" y="117"/>
                  <a:pt x="70" y="121"/>
                </a:cubicBezTo>
                <a:cubicBezTo>
                  <a:pt x="66" y="125"/>
                  <a:pt x="61" y="128"/>
                  <a:pt x="57" y="132"/>
                </a:cubicBezTo>
                <a:close/>
                <a:moveTo>
                  <a:pt x="147" y="118"/>
                </a:moveTo>
                <a:cubicBezTo>
                  <a:pt x="139" y="111"/>
                  <a:pt x="134" y="103"/>
                  <a:pt x="131" y="104"/>
                </a:cubicBezTo>
                <a:cubicBezTo>
                  <a:pt x="124" y="106"/>
                  <a:pt x="118" y="111"/>
                  <a:pt x="112" y="116"/>
                </a:cubicBezTo>
                <a:cubicBezTo>
                  <a:pt x="113" y="118"/>
                  <a:pt x="114" y="120"/>
                  <a:pt x="115" y="122"/>
                </a:cubicBezTo>
                <a:cubicBezTo>
                  <a:pt x="124" y="121"/>
                  <a:pt x="133" y="120"/>
                  <a:pt x="147" y="118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268788" y="2614613"/>
            <a:ext cx="1143000" cy="1154112"/>
          </a:xfrm>
          <a:custGeom>
            <a:avLst/>
            <a:gdLst>
              <a:gd name="T0" fmla="*/ 53 w 106"/>
              <a:gd name="T1" fmla="*/ 0 h 107"/>
              <a:gd name="T2" fmla="*/ 106 w 106"/>
              <a:gd name="T3" fmla="*/ 53 h 107"/>
              <a:gd name="T4" fmla="*/ 55 w 106"/>
              <a:gd name="T5" fmla="*/ 106 h 107"/>
              <a:gd name="T6" fmla="*/ 1 w 106"/>
              <a:gd name="T7" fmla="*/ 55 h 107"/>
              <a:gd name="T8" fmla="*/ 53 w 106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7">
                <a:moveTo>
                  <a:pt x="53" y="0"/>
                </a:moveTo>
                <a:cubicBezTo>
                  <a:pt x="82" y="0"/>
                  <a:pt x="106" y="23"/>
                  <a:pt x="106" y="53"/>
                </a:cubicBezTo>
                <a:cubicBezTo>
                  <a:pt x="106" y="82"/>
                  <a:pt x="84" y="105"/>
                  <a:pt x="55" y="106"/>
                </a:cubicBezTo>
                <a:cubicBezTo>
                  <a:pt x="25" y="107"/>
                  <a:pt x="2" y="84"/>
                  <a:pt x="1" y="55"/>
                </a:cubicBezTo>
                <a:cubicBezTo>
                  <a:pt x="0" y="25"/>
                  <a:pt x="23" y="1"/>
                  <a:pt x="53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3924300" y="3413125"/>
            <a:ext cx="355600" cy="292100"/>
          </a:xfrm>
          <a:custGeom>
            <a:avLst/>
            <a:gdLst>
              <a:gd name="T0" fmla="*/ 19 w 33"/>
              <a:gd name="T1" fmla="*/ 0 h 27"/>
              <a:gd name="T2" fmla="*/ 33 w 33"/>
              <a:gd name="T3" fmla="*/ 24 h 27"/>
              <a:gd name="T4" fmla="*/ 0 w 33"/>
              <a:gd name="T5" fmla="*/ 27 h 27"/>
              <a:gd name="T6" fmla="*/ 19 w 33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7">
                <a:moveTo>
                  <a:pt x="19" y="0"/>
                </a:moveTo>
                <a:cubicBezTo>
                  <a:pt x="24" y="8"/>
                  <a:pt x="28" y="15"/>
                  <a:pt x="33" y="24"/>
                </a:cubicBezTo>
                <a:cubicBezTo>
                  <a:pt x="22" y="25"/>
                  <a:pt x="13" y="26"/>
                  <a:pt x="0" y="27"/>
                </a:cubicBezTo>
                <a:cubicBezTo>
                  <a:pt x="7" y="16"/>
                  <a:pt x="13" y="8"/>
                  <a:pt x="19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4322763" y="2268538"/>
            <a:ext cx="301625" cy="346075"/>
          </a:xfrm>
          <a:custGeom>
            <a:avLst/>
            <a:gdLst>
              <a:gd name="T0" fmla="*/ 28 w 28"/>
              <a:gd name="T1" fmla="*/ 20 h 32"/>
              <a:gd name="T2" fmla="*/ 4 w 28"/>
              <a:gd name="T3" fmla="*/ 32 h 32"/>
              <a:gd name="T4" fmla="*/ 0 w 28"/>
              <a:gd name="T5" fmla="*/ 0 h 32"/>
              <a:gd name="T6" fmla="*/ 28 w 28"/>
              <a:gd name="T7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2">
                <a:moveTo>
                  <a:pt x="28" y="20"/>
                </a:moveTo>
                <a:cubicBezTo>
                  <a:pt x="19" y="25"/>
                  <a:pt x="12" y="28"/>
                  <a:pt x="4" y="32"/>
                </a:cubicBezTo>
                <a:cubicBezTo>
                  <a:pt x="3" y="22"/>
                  <a:pt x="2" y="13"/>
                  <a:pt x="0" y="0"/>
                </a:cubicBezTo>
                <a:cubicBezTo>
                  <a:pt x="11" y="7"/>
                  <a:pt x="19" y="13"/>
                  <a:pt x="28" y="2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5056188" y="3759200"/>
            <a:ext cx="312738" cy="355600"/>
          </a:xfrm>
          <a:custGeom>
            <a:avLst/>
            <a:gdLst>
              <a:gd name="T0" fmla="*/ 29 w 29"/>
              <a:gd name="T1" fmla="*/ 33 h 33"/>
              <a:gd name="T2" fmla="*/ 0 w 29"/>
              <a:gd name="T3" fmla="*/ 13 h 33"/>
              <a:gd name="T4" fmla="*/ 25 w 29"/>
              <a:gd name="T5" fmla="*/ 0 h 33"/>
              <a:gd name="T6" fmla="*/ 29 w 2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3">
                <a:moveTo>
                  <a:pt x="29" y="33"/>
                </a:moveTo>
                <a:cubicBezTo>
                  <a:pt x="17" y="25"/>
                  <a:pt x="10" y="20"/>
                  <a:pt x="0" y="13"/>
                </a:cubicBezTo>
                <a:cubicBezTo>
                  <a:pt x="9" y="9"/>
                  <a:pt x="15" y="5"/>
                  <a:pt x="25" y="0"/>
                </a:cubicBezTo>
                <a:cubicBezTo>
                  <a:pt x="26" y="11"/>
                  <a:pt x="27" y="20"/>
                  <a:pt x="29" y="33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5400675" y="3444875"/>
            <a:ext cx="357188" cy="292100"/>
          </a:xfrm>
          <a:custGeom>
            <a:avLst/>
            <a:gdLst>
              <a:gd name="T0" fmla="*/ 13 w 33"/>
              <a:gd name="T1" fmla="*/ 0 h 27"/>
              <a:gd name="T2" fmla="*/ 33 w 33"/>
              <a:gd name="T3" fmla="*/ 27 h 27"/>
              <a:gd name="T4" fmla="*/ 0 w 33"/>
              <a:gd name="T5" fmla="*/ 23 h 27"/>
              <a:gd name="T6" fmla="*/ 13 w 33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7">
                <a:moveTo>
                  <a:pt x="13" y="0"/>
                </a:moveTo>
                <a:cubicBezTo>
                  <a:pt x="20" y="8"/>
                  <a:pt x="25" y="16"/>
                  <a:pt x="33" y="27"/>
                </a:cubicBezTo>
                <a:cubicBezTo>
                  <a:pt x="20" y="25"/>
                  <a:pt x="11" y="24"/>
                  <a:pt x="0" y="23"/>
                </a:cubicBezTo>
                <a:cubicBezTo>
                  <a:pt x="4" y="15"/>
                  <a:pt x="8" y="8"/>
                  <a:pt x="13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4678363" y="3930650"/>
            <a:ext cx="303213" cy="314325"/>
          </a:xfrm>
          <a:custGeom>
            <a:avLst/>
            <a:gdLst>
              <a:gd name="T0" fmla="*/ 14 w 28"/>
              <a:gd name="T1" fmla="*/ 29 h 29"/>
              <a:gd name="T2" fmla="*/ 0 w 28"/>
              <a:gd name="T3" fmla="*/ 0 h 29"/>
              <a:gd name="T4" fmla="*/ 28 w 28"/>
              <a:gd name="T5" fmla="*/ 0 h 29"/>
              <a:gd name="T6" fmla="*/ 14 w 28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9">
                <a:moveTo>
                  <a:pt x="14" y="29"/>
                </a:moveTo>
                <a:cubicBezTo>
                  <a:pt x="9" y="18"/>
                  <a:pt x="5" y="9"/>
                  <a:pt x="0" y="0"/>
                </a:cubicBezTo>
                <a:cubicBezTo>
                  <a:pt x="10" y="0"/>
                  <a:pt x="18" y="0"/>
                  <a:pt x="28" y="0"/>
                </a:cubicBezTo>
                <a:cubicBezTo>
                  <a:pt x="23" y="9"/>
                  <a:pt x="19" y="18"/>
                  <a:pt x="14" y="29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302125" y="3736975"/>
            <a:ext cx="290513" cy="355600"/>
          </a:xfrm>
          <a:custGeom>
            <a:avLst/>
            <a:gdLst>
              <a:gd name="T0" fmla="*/ 0 w 27"/>
              <a:gd name="T1" fmla="*/ 33 h 33"/>
              <a:gd name="T2" fmla="*/ 3 w 27"/>
              <a:gd name="T3" fmla="*/ 0 h 33"/>
              <a:gd name="T4" fmla="*/ 27 w 27"/>
              <a:gd name="T5" fmla="*/ 14 h 33"/>
              <a:gd name="T6" fmla="*/ 0 w 27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3">
                <a:moveTo>
                  <a:pt x="0" y="33"/>
                </a:moveTo>
                <a:cubicBezTo>
                  <a:pt x="1" y="20"/>
                  <a:pt x="2" y="11"/>
                  <a:pt x="3" y="0"/>
                </a:cubicBezTo>
                <a:cubicBezTo>
                  <a:pt x="12" y="5"/>
                  <a:pt x="18" y="9"/>
                  <a:pt x="27" y="14"/>
                </a:cubicBezTo>
                <a:cubicBezTo>
                  <a:pt x="19" y="20"/>
                  <a:pt x="11" y="26"/>
                  <a:pt x="0" y="33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4711700" y="2139950"/>
            <a:ext cx="301625" cy="323850"/>
          </a:xfrm>
          <a:custGeom>
            <a:avLst/>
            <a:gdLst>
              <a:gd name="T0" fmla="*/ 28 w 28"/>
              <a:gd name="T1" fmla="*/ 30 h 30"/>
              <a:gd name="T2" fmla="*/ 0 w 28"/>
              <a:gd name="T3" fmla="*/ 29 h 30"/>
              <a:gd name="T4" fmla="*/ 14 w 28"/>
              <a:gd name="T5" fmla="*/ 0 h 30"/>
              <a:gd name="T6" fmla="*/ 28 w 28"/>
              <a:gd name="T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30">
                <a:moveTo>
                  <a:pt x="28" y="30"/>
                </a:moveTo>
                <a:cubicBezTo>
                  <a:pt x="18" y="30"/>
                  <a:pt x="10" y="29"/>
                  <a:pt x="0" y="29"/>
                </a:cubicBezTo>
                <a:cubicBezTo>
                  <a:pt x="5" y="19"/>
                  <a:pt x="8" y="11"/>
                  <a:pt x="14" y="0"/>
                </a:cubicBezTo>
                <a:cubicBezTo>
                  <a:pt x="19" y="11"/>
                  <a:pt x="23" y="19"/>
                  <a:pt x="28" y="3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5411788" y="2679700"/>
            <a:ext cx="355600" cy="290512"/>
          </a:xfrm>
          <a:custGeom>
            <a:avLst/>
            <a:gdLst>
              <a:gd name="T0" fmla="*/ 14 w 33"/>
              <a:gd name="T1" fmla="*/ 27 h 27"/>
              <a:gd name="T2" fmla="*/ 0 w 33"/>
              <a:gd name="T3" fmla="*/ 3 h 27"/>
              <a:gd name="T4" fmla="*/ 33 w 33"/>
              <a:gd name="T5" fmla="*/ 0 h 27"/>
              <a:gd name="T6" fmla="*/ 14 w 33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7">
                <a:moveTo>
                  <a:pt x="14" y="27"/>
                </a:moveTo>
                <a:cubicBezTo>
                  <a:pt x="9" y="19"/>
                  <a:pt x="5" y="12"/>
                  <a:pt x="0" y="3"/>
                </a:cubicBezTo>
                <a:cubicBezTo>
                  <a:pt x="11" y="2"/>
                  <a:pt x="20" y="1"/>
                  <a:pt x="33" y="0"/>
                </a:cubicBezTo>
                <a:cubicBezTo>
                  <a:pt x="25" y="11"/>
                  <a:pt x="20" y="18"/>
                  <a:pt x="14" y="27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3944938" y="2657475"/>
            <a:ext cx="357188" cy="280987"/>
          </a:xfrm>
          <a:custGeom>
            <a:avLst/>
            <a:gdLst>
              <a:gd name="T0" fmla="*/ 18 w 33"/>
              <a:gd name="T1" fmla="*/ 26 h 26"/>
              <a:gd name="T2" fmla="*/ 0 w 33"/>
              <a:gd name="T3" fmla="*/ 0 h 26"/>
              <a:gd name="T4" fmla="*/ 33 w 33"/>
              <a:gd name="T5" fmla="*/ 2 h 26"/>
              <a:gd name="T6" fmla="*/ 18 w 33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26">
                <a:moveTo>
                  <a:pt x="18" y="26"/>
                </a:moveTo>
                <a:cubicBezTo>
                  <a:pt x="12" y="17"/>
                  <a:pt x="7" y="10"/>
                  <a:pt x="0" y="0"/>
                </a:cubicBezTo>
                <a:cubicBezTo>
                  <a:pt x="12" y="0"/>
                  <a:pt x="21" y="1"/>
                  <a:pt x="33" y="2"/>
                </a:cubicBezTo>
                <a:cubicBezTo>
                  <a:pt x="28" y="10"/>
                  <a:pt x="24" y="17"/>
                  <a:pt x="18" y="26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5087938" y="2279650"/>
            <a:ext cx="292100" cy="355600"/>
          </a:xfrm>
          <a:custGeom>
            <a:avLst/>
            <a:gdLst>
              <a:gd name="T0" fmla="*/ 27 w 27"/>
              <a:gd name="T1" fmla="*/ 0 h 33"/>
              <a:gd name="T2" fmla="*/ 25 w 27"/>
              <a:gd name="T3" fmla="*/ 33 h 33"/>
              <a:gd name="T4" fmla="*/ 0 w 27"/>
              <a:gd name="T5" fmla="*/ 20 h 33"/>
              <a:gd name="T6" fmla="*/ 27 w 27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3">
                <a:moveTo>
                  <a:pt x="27" y="0"/>
                </a:moveTo>
                <a:cubicBezTo>
                  <a:pt x="26" y="13"/>
                  <a:pt x="26" y="22"/>
                  <a:pt x="25" y="33"/>
                </a:cubicBezTo>
                <a:cubicBezTo>
                  <a:pt x="17" y="29"/>
                  <a:pt x="10" y="25"/>
                  <a:pt x="0" y="20"/>
                </a:cubicBezTo>
                <a:cubicBezTo>
                  <a:pt x="9" y="13"/>
                  <a:pt x="17" y="8"/>
                  <a:pt x="27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5584825" y="3057525"/>
            <a:ext cx="312738" cy="290512"/>
          </a:xfrm>
          <a:custGeom>
            <a:avLst/>
            <a:gdLst>
              <a:gd name="T0" fmla="*/ 0 w 29"/>
              <a:gd name="T1" fmla="*/ 0 h 27"/>
              <a:gd name="T2" fmla="*/ 29 w 29"/>
              <a:gd name="T3" fmla="*/ 13 h 27"/>
              <a:gd name="T4" fmla="*/ 0 w 29"/>
              <a:gd name="T5" fmla="*/ 27 h 27"/>
              <a:gd name="T6" fmla="*/ 0 w 29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27">
                <a:moveTo>
                  <a:pt x="0" y="0"/>
                </a:moveTo>
                <a:cubicBezTo>
                  <a:pt x="10" y="5"/>
                  <a:pt x="18" y="8"/>
                  <a:pt x="29" y="13"/>
                </a:cubicBezTo>
                <a:cubicBezTo>
                  <a:pt x="18" y="19"/>
                  <a:pt x="10" y="23"/>
                  <a:pt x="0" y="27"/>
                </a:cubicBezTo>
                <a:cubicBezTo>
                  <a:pt x="0" y="18"/>
                  <a:pt x="0" y="10"/>
                  <a:pt x="0" y="0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3794125" y="3024188"/>
            <a:ext cx="301625" cy="292100"/>
          </a:xfrm>
          <a:custGeom>
            <a:avLst/>
            <a:gdLst>
              <a:gd name="T0" fmla="*/ 28 w 28"/>
              <a:gd name="T1" fmla="*/ 27 h 27"/>
              <a:gd name="T2" fmla="*/ 0 w 28"/>
              <a:gd name="T3" fmla="*/ 14 h 27"/>
              <a:gd name="T4" fmla="*/ 28 w 28"/>
              <a:gd name="T5" fmla="*/ 0 h 27"/>
              <a:gd name="T6" fmla="*/ 28 w 28"/>
              <a:gd name="T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7">
                <a:moveTo>
                  <a:pt x="28" y="27"/>
                </a:moveTo>
                <a:cubicBezTo>
                  <a:pt x="19" y="23"/>
                  <a:pt x="11" y="19"/>
                  <a:pt x="0" y="14"/>
                </a:cubicBezTo>
                <a:cubicBezTo>
                  <a:pt x="11" y="9"/>
                  <a:pt x="18" y="5"/>
                  <a:pt x="28" y="0"/>
                </a:cubicBezTo>
                <a:cubicBezTo>
                  <a:pt x="28" y="10"/>
                  <a:pt x="28" y="17"/>
                  <a:pt x="28" y="27"/>
                </a:cubicBez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16">
            <a:extLst>
              <a:ext uri="{FF2B5EF4-FFF2-40B4-BE49-F238E27FC236}">
                <a16:creationId xmlns="" xmlns:a16="http://schemas.microsoft.com/office/drawing/2014/main" id="{3A44A913-A4F0-45FA-844D-A73E88EB2BB9}"/>
              </a:ext>
            </a:extLst>
          </p:cNvPr>
          <p:cNvGrpSpPr/>
          <p:nvPr/>
        </p:nvGrpSpPr>
        <p:grpSpPr>
          <a:xfrm rot="10800000">
            <a:off x="4662817" y="3926263"/>
            <a:ext cx="540000" cy="1692000"/>
            <a:chOff x="5355771" y="1915886"/>
            <a:chExt cx="540000" cy="1692000"/>
          </a:xfrm>
        </p:grpSpPr>
        <p:sp>
          <p:nvSpPr>
            <p:cNvPr id="32" name="Freeform 10">
              <a:extLst>
                <a:ext uri="{FF2B5EF4-FFF2-40B4-BE49-F238E27FC236}">
                  <a16:creationId xmlns="" xmlns:a16="http://schemas.microsoft.com/office/drawing/2014/main" id="{83D8EB32-3379-4269-87D1-C3F59C69BD98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14">
              <a:extLst>
                <a:ext uri="{FF2B5EF4-FFF2-40B4-BE49-F238E27FC236}">
                  <a16:creationId xmlns="" xmlns:a16="http://schemas.microsoft.com/office/drawing/2014/main" id="{18EE2131-044A-4CFB-8B01-10C665F05D70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rapezoid 18">
            <a:extLst>
              <a:ext uri="{FF2B5EF4-FFF2-40B4-BE49-F238E27FC236}">
                <a16:creationId xmlns="" xmlns:a16="http://schemas.microsoft.com/office/drawing/2014/main" id="{35E29F81-53A8-43EB-A7C5-D7BBA9D66973}"/>
              </a:ext>
            </a:extLst>
          </p:cNvPr>
          <p:cNvSpPr/>
          <p:nvPr/>
        </p:nvSpPr>
        <p:spPr>
          <a:xfrm rot="10800000">
            <a:off x="4978329" y="335289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="" xmlns:a16="http://schemas.microsoft.com/office/drawing/2014/main" id="{76A35645-05E1-43CC-9AC9-3CD883B413CB}"/>
              </a:ext>
            </a:extLst>
          </p:cNvPr>
          <p:cNvSpPr/>
          <p:nvPr/>
        </p:nvSpPr>
        <p:spPr>
          <a:xfrm>
            <a:off x="7519093" y="175522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="" xmlns:a16="http://schemas.microsoft.com/office/drawing/2014/main" id="{0873C312-8210-47E8-8AA4-CBADE4A32D77}"/>
              </a:ext>
            </a:extLst>
          </p:cNvPr>
          <p:cNvGrpSpPr/>
          <p:nvPr/>
        </p:nvGrpSpPr>
        <p:grpSpPr>
          <a:xfrm>
            <a:off x="6973551" y="2175555"/>
            <a:ext cx="540000" cy="1692000"/>
            <a:chOff x="5355771" y="1915886"/>
            <a:chExt cx="540000" cy="1692000"/>
          </a:xfrm>
        </p:grpSpPr>
        <p:sp>
          <p:nvSpPr>
            <p:cNvPr id="37" name="Freeform 10">
              <a:extLst>
                <a:ext uri="{FF2B5EF4-FFF2-40B4-BE49-F238E27FC236}">
                  <a16:creationId xmlns="" xmlns:a16="http://schemas.microsoft.com/office/drawing/2014/main" id="{4B1BA118-FA9F-4F8A-9B16-89FB64F8247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Isosceles Triangle 14">
              <a:extLst>
                <a:ext uri="{FF2B5EF4-FFF2-40B4-BE49-F238E27FC236}">
                  <a16:creationId xmlns="" xmlns:a16="http://schemas.microsoft.com/office/drawing/2014/main" id="{85B5D3BD-B51D-4BA4-9303-1F8890A0926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="" xmlns:a16="http://schemas.microsoft.com/office/drawing/2014/main" id="{0ABA54A7-8583-4D96-A8D8-F6E66CFE815E}"/>
              </a:ext>
            </a:extLst>
          </p:cNvPr>
          <p:cNvGrpSpPr/>
          <p:nvPr/>
        </p:nvGrpSpPr>
        <p:grpSpPr>
          <a:xfrm>
            <a:off x="5423596" y="4676758"/>
            <a:ext cx="2520000" cy="576000"/>
            <a:chOff x="4016829" y="4452257"/>
            <a:chExt cx="2520000" cy="576000"/>
          </a:xfrm>
        </p:grpSpPr>
        <p:sp>
          <p:nvSpPr>
            <p:cNvPr id="40" name="Freeform 15">
              <a:extLst>
                <a:ext uri="{FF2B5EF4-FFF2-40B4-BE49-F238E27FC236}">
                  <a16:creationId xmlns="" xmlns:a16="http://schemas.microsoft.com/office/drawing/2014/main" id="{08818019-4386-4518-B1E9-E65CB5282222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23">
              <a:extLst>
                <a:ext uri="{FF2B5EF4-FFF2-40B4-BE49-F238E27FC236}">
                  <a16:creationId xmlns="" xmlns:a16="http://schemas.microsoft.com/office/drawing/2014/main" id="{F3B61B43-936F-4A8B-91B5-12F30CB0644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26">
            <a:extLst>
              <a:ext uri="{FF2B5EF4-FFF2-40B4-BE49-F238E27FC236}">
                <a16:creationId xmlns="" xmlns:a16="http://schemas.microsoft.com/office/drawing/2014/main" id="{DCC0B826-1A9C-4E8F-8296-BC934CA97749}"/>
              </a:ext>
            </a:extLst>
          </p:cNvPr>
          <p:cNvSpPr/>
          <p:nvPr/>
        </p:nvSpPr>
        <p:spPr>
          <a:xfrm>
            <a:off x="7580249" y="523048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="" xmlns:a16="http://schemas.microsoft.com/office/drawing/2014/main" id="{BDC1E2AE-C8B6-4B9B-A990-0DB170D18F6B}"/>
              </a:ext>
            </a:extLst>
          </p:cNvPr>
          <p:cNvSpPr/>
          <p:nvPr/>
        </p:nvSpPr>
        <p:spPr>
          <a:xfrm>
            <a:off x="3892957" y="523048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="" xmlns:a16="http://schemas.microsoft.com/office/drawing/2014/main" id="{572AF833-89C1-4E17-97FE-D2083EAFC3FE}"/>
              </a:ext>
            </a:extLst>
          </p:cNvPr>
          <p:cNvSpPr/>
          <p:nvPr/>
        </p:nvSpPr>
        <p:spPr>
          <a:xfrm>
            <a:off x="3921814" y="1799584"/>
            <a:ext cx="792088" cy="792088"/>
          </a:xfrm>
          <a:prstGeom prst="ellipse">
            <a:avLst/>
          </a:prstGeom>
          <a:solidFill>
            <a:srgbClr val="F8B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B8221ED-4133-4AF8-A75C-57FBD93E3B58}"/>
              </a:ext>
            </a:extLst>
          </p:cNvPr>
          <p:cNvSpPr txBox="1"/>
          <p:nvPr/>
        </p:nvSpPr>
        <p:spPr>
          <a:xfrm>
            <a:off x="5441200" y="363800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="" xmlns:a16="http://schemas.microsoft.com/office/drawing/2014/main" id="{29187C69-981D-4335-A988-A1DDFBF95C6B}"/>
              </a:ext>
            </a:extLst>
          </p:cNvPr>
          <p:cNvSpPr>
            <a:spLocks noChangeAspect="1"/>
          </p:cNvSpPr>
          <p:nvPr/>
        </p:nvSpPr>
        <p:spPr>
          <a:xfrm>
            <a:off x="4130051" y="195380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Isosceles Triangle 22">
            <a:extLst>
              <a:ext uri="{FF2B5EF4-FFF2-40B4-BE49-F238E27FC236}">
                <a16:creationId xmlns="" xmlns:a16="http://schemas.microsoft.com/office/drawing/2014/main" id="{53174895-D6E4-41FA-BC75-070BF1AEFD4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7" y="539696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="" xmlns:a16="http://schemas.microsoft.com/office/drawing/2014/main" id="{3354A1A2-A61C-48E0-A212-BE3161E1C003}"/>
              </a:ext>
            </a:extLst>
          </p:cNvPr>
          <p:cNvSpPr/>
          <p:nvPr/>
        </p:nvSpPr>
        <p:spPr>
          <a:xfrm>
            <a:off x="7715494" y="195380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="" xmlns:a16="http://schemas.microsoft.com/office/drawing/2014/main" id="{5255EBED-BB92-4BD9-9267-75EF16170499}"/>
              </a:ext>
            </a:extLst>
          </p:cNvPr>
          <p:cNvSpPr>
            <a:spLocks noChangeAspect="1"/>
          </p:cNvSpPr>
          <p:nvPr/>
        </p:nvSpPr>
        <p:spPr>
          <a:xfrm>
            <a:off x="7784919" y="5427059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C86BF87A-46FE-4E70-A434-A2FAFAD1689A}"/>
              </a:ext>
            </a:extLst>
          </p:cNvPr>
          <p:cNvGrpSpPr/>
          <p:nvPr/>
        </p:nvGrpSpPr>
        <p:grpSpPr>
          <a:xfrm>
            <a:off x="8395230" y="1803822"/>
            <a:ext cx="3204000" cy="1118322"/>
            <a:chOff x="3556042" y="1744979"/>
            <a:chExt cx="3240000" cy="1118322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F39B7C2-4032-48B5-87D6-ECA5ED6F87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C295311D-ADE7-4519-9765-34848CC615B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28BEB3B2-3FD1-4FF6-B95C-467573C5FF4F}"/>
              </a:ext>
            </a:extLst>
          </p:cNvPr>
          <p:cNvGrpSpPr/>
          <p:nvPr/>
        </p:nvGrpSpPr>
        <p:grpSpPr>
          <a:xfrm>
            <a:off x="8395230" y="5067371"/>
            <a:ext cx="3204000" cy="1118322"/>
            <a:chOff x="3556042" y="1744979"/>
            <a:chExt cx="3240000" cy="1118322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4C239853-BDC6-443C-A22C-F0805D67D37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7FEBA73-B908-4D56-B08D-B3AB5742D7A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="" xmlns:a16="http://schemas.microsoft.com/office/drawing/2014/main" id="{8A0F8C7E-31D3-45FC-8DBD-89949EF92945}"/>
              </a:ext>
            </a:extLst>
          </p:cNvPr>
          <p:cNvGrpSpPr/>
          <p:nvPr/>
        </p:nvGrpSpPr>
        <p:grpSpPr>
          <a:xfrm>
            <a:off x="609513" y="5067371"/>
            <a:ext cx="3204000" cy="1118322"/>
            <a:chOff x="3556042" y="1744979"/>
            <a:chExt cx="3240000" cy="1118322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F10EAA12-B0C3-4334-AA51-8B3C321FBDF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A385D2B3-208D-49B1-9535-E2E190EFEC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B3204839-9279-471A-9F42-72B7059822C7}"/>
              </a:ext>
            </a:extLst>
          </p:cNvPr>
          <p:cNvGrpSpPr/>
          <p:nvPr/>
        </p:nvGrpSpPr>
        <p:grpSpPr>
          <a:xfrm>
            <a:off x="609513" y="1709522"/>
            <a:ext cx="3204000" cy="1118322"/>
            <a:chOff x="3556042" y="1744979"/>
            <a:chExt cx="3240000" cy="1118322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1EF8A4EE-67CE-4254-8456-1514D0DC0CA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A7597346-BF61-41F4-8AD4-290468D0B7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="" xmlns:a16="http://schemas.microsoft.com/office/drawing/2014/main" id="{EE91D7C7-6DD0-4681-9A66-58D605AB76DD}"/>
              </a:ext>
            </a:extLst>
          </p:cNvPr>
          <p:cNvGrpSpPr/>
          <p:nvPr/>
        </p:nvGrpSpPr>
        <p:grpSpPr>
          <a:xfrm rot="10800000">
            <a:off x="4307817" y="2610184"/>
            <a:ext cx="2520000" cy="576000"/>
            <a:chOff x="4016829" y="4452257"/>
            <a:chExt cx="2520000" cy="576000"/>
          </a:xfrm>
        </p:grpSpPr>
        <p:sp>
          <p:nvSpPr>
            <p:cNvPr id="63" name="Freeform 15">
              <a:extLst>
                <a:ext uri="{FF2B5EF4-FFF2-40B4-BE49-F238E27FC236}">
                  <a16:creationId xmlns="" xmlns:a16="http://schemas.microsoft.com/office/drawing/2014/main" id="{9EFFEF66-4AE2-4876-A662-656AC8E4C19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Isosceles Triangle 23">
              <a:extLst>
                <a:ext uri="{FF2B5EF4-FFF2-40B4-BE49-F238E27FC236}">
                  <a16:creationId xmlns="" xmlns:a16="http://schemas.microsoft.com/office/drawing/2014/main" id="{C96AE2E2-1284-4653-8DE8-EF37111C58E1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="" xmlns:a16="http://schemas.microsoft.com/office/drawing/2014/main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ED715"/>
                </a:solidFill>
              </a:endParaRPr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="" xmlns:a16="http://schemas.microsoft.com/office/drawing/2014/main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="" xmlns:a16="http://schemas.microsoft.com/office/drawing/2014/main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="" xmlns:a16="http://schemas.microsoft.com/office/drawing/2014/main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="" xmlns:a16="http://schemas.microsoft.com/office/drawing/2014/main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1056546"/>
            <a:chOff x="-475010" y="1114177"/>
            <a:chExt cx="4241713" cy="105654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="" xmlns:a16="http://schemas.microsoft.com/office/drawing/2014/main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1056546"/>
            <a:chOff x="-475010" y="1114177"/>
            <a:chExt cx="4241713" cy="105654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="" xmlns:a16="http://schemas.microsoft.com/office/drawing/2014/main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1056546"/>
            <a:chOff x="-475010" y="1114177"/>
            <a:chExt cx="4241713" cy="105654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="" xmlns:a16="http://schemas.microsoft.com/office/drawing/2014/main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1056546"/>
            <a:chOff x="-475010" y="1114177"/>
            <a:chExt cx="4241713" cy="105654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="" xmlns:a16="http://schemas.microsoft.com/office/drawing/2014/main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="" xmlns:a16="http://schemas.microsoft.com/office/drawing/2014/main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="" xmlns:a16="http://schemas.microsoft.com/office/drawing/2014/main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="" xmlns:a16="http://schemas.microsoft.com/office/drawing/2014/main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="" xmlns:a16="http://schemas.microsoft.com/office/drawing/2014/main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="" xmlns:a16="http://schemas.microsoft.com/office/drawing/2014/main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="" xmlns:a16="http://schemas.microsoft.com/office/drawing/2014/main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="" xmlns:a16="http://schemas.microsoft.com/office/drawing/2014/main" id="{FE060644-40D8-4193-A486-E58506CD2F36}"/>
              </a:ext>
            </a:extLst>
          </p:cNvPr>
          <p:cNvCxnSpPr>
            <a:cxnSpLocks/>
          </p:cNvCxnSpPr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rgbClr val="FED715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=""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49" y="1426488"/>
            <a:ext cx="3239300" cy="48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="" xmlns:a16="http://schemas.microsoft.com/office/drawing/2014/main" id="{91DF4F73-9ED6-49EC-8E4C-8D05DB22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05290"/>
              </p:ext>
            </p:extLst>
          </p:nvPr>
        </p:nvGraphicFramePr>
        <p:xfrm>
          <a:off x="955426" y="136322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="" xmlns:a16="http://schemas.microsoft.com/office/drawing/2014/main" id="{F9863F8C-3AD3-49E6-BA22-9292E735F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51359"/>
              </p:ext>
            </p:extLst>
          </p:nvPr>
        </p:nvGraphicFramePr>
        <p:xfrm>
          <a:off x="3680421" y="136322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="" xmlns:a16="http://schemas.microsoft.com/office/drawing/2014/main" id="{F61C3E54-A5AE-4A0B-9DED-0170869D2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17089"/>
              </p:ext>
            </p:extLst>
          </p:nvPr>
        </p:nvGraphicFramePr>
        <p:xfrm>
          <a:off x="6405416" y="136322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="" xmlns:a16="http://schemas.microsoft.com/office/drawing/2014/main" id="{EAE2F726-8A3A-463F-AEA9-47690A4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15075"/>
              </p:ext>
            </p:extLst>
          </p:nvPr>
        </p:nvGraphicFramePr>
        <p:xfrm>
          <a:off x="9130411" y="136322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="" xmlns:a16="http://schemas.microsoft.com/office/drawing/2014/main" id="{091481B1-6C7F-474C-8EA3-9EC5529ACDF8}"/>
              </a:ext>
            </a:extLst>
          </p:cNvPr>
          <p:cNvSpPr/>
          <p:nvPr/>
        </p:nvSpPr>
        <p:spPr>
          <a:xfrm>
            <a:off x="1460321" y="165126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="" xmlns:a16="http://schemas.microsoft.com/office/drawing/2014/main" id="{59395AF1-2C98-44A2-B840-A9238F9DD041}"/>
              </a:ext>
            </a:extLst>
          </p:cNvPr>
          <p:cNvSpPr/>
          <p:nvPr/>
        </p:nvSpPr>
        <p:spPr>
          <a:xfrm>
            <a:off x="4231596" y="165126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="" xmlns:a16="http://schemas.microsoft.com/office/drawing/2014/main" id="{6F3A4691-1507-4658-91C3-6624B791BFC2}"/>
              </a:ext>
            </a:extLst>
          </p:cNvPr>
          <p:cNvSpPr/>
          <p:nvPr/>
        </p:nvSpPr>
        <p:spPr>
          <a:xfrm>
            <a:off x="6956591" y="165126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="" xmlns:a16="http://schemas.microsoft.com/office/drawing/2014/main" id="{A7916819-1299-4BC0-85D3-E4EA559DFC6C}"/>
              </a:ext>
            </a:extLst>
          </p:cNvPr>
          <p:cNvSpPr/>
          <p:nvPr/>
        </p:nvSpPr>
        <p:spPr>
          <a:xfrm>
            <a:off x="9681586" y="165126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62F07C0D-40BC-46DD-9436-358F677E499B}"/>
              </a:ext>
            </a:extLst>
          </p:cNvPr>
          <p:cNvSpPr/>
          <p:nvPr/>
        </p:nvSpPr>
        <p:spPr>
          <a:xfrm flipH="1">
            <a:off x="1781843" y="2007781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="" xmlns:a16="http://schemas.microsoft.com/office/drawing/2014/main" id="{DE2BFE97-43C3-49C8-99BE-65F8CB920207}"/>
              </a:ext>
            </a:extLst>
          </p:cNvPr>
          <p:cNvSpPr/>
          <p:nvPr/>
        </p:nvSpPr>
        <p:spPr>
          <a:xfrm>
            <a:off x="4570538" y="1984416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="" xmlns:a16="http://schemas.microsoft.com/office/drawing/2014/main" id="{D45EBA2C-6136-4198-B79E-55718B71CD8B}"/>
              </a:ext>
            </a:extLst>
          </p:cNvPr>
          <p:cNvSpPr>
            <a:spLocks noChangeAspect="1"/>
          </p:cNvSpPr>
          <p:nvPr/>
        </p:nvSpPr>
        <p:spPr>
          <a:xfrm>
            <a:off x="10049929" y="1914263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DA105755-5661-49EA-A924-41CC8282B964}"/>
              </a:ext>
            </a:extLst>
          </p:cNvPr>
          <p:cNvSpPr/>
          <p:nvPr/>
        </p:nvSpPr>
        <p:spPr>
          <a:xfrm>
            <a:off x="7283011" y="200778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0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="" xmlns:a16="http://schemas.microsoft.com/office/drawing/2014/main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55012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="" xmlns:a16="http://schemas.microsoft.com/office/drawing/2014/main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="" xmlns:a16="http://schemas.microsoft.com/office/drawing/2014/main" id="{407CF998-170B-4B17-992D-2E5CB1D50D81}"/>
              </a:ext>
            </a:extLst>
          </p:cNvPr>
          <p:cNvCxnSpPr/>
          <p:nvPr/>
        </p:nvCxnSpPr>
        <p:spPr>
          <a:xfrm>
            <a:off x="4707535" y="3189374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="" xmlns:a16="http://schemas.microsoft.com/office/drawing/2014/main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="" xmlns:a16="http://schemas.microsoft.com/office/drawing/2014/main" id="{C9FD6FEE-E712-4557-A701-2B0A92636B7A}"/>
              </a:ext>
            </a:extLst>
          </p:cNvPr>
          <p:cNvCxnSpPr/>
          <p:nvPr/>
        </p:nvCxnSpPr>
        <p:spPr>
          <a:xfrm>
            <a:off x="5355607" y="4872496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="" xmlns:a16="http://schemas.microsoft.com/office/drawing/2014/main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">
            <a:extLst>
              <a:ext uri="{FF2B5EF4-FFF2-40B4-BE49-F238E27FC236}">
                <a16:creationId xmlns="" xmlns:a16="http://schemas.microsoft.com/office/drawing/2014/main" id="{A7CDB528-BA80-4259-94DA-A5B00EEB02BD}"/>
              </a:ext>
            </a:extLst>
          </p:cNvPr>
          <p:cNvGrpSpPr/>
          <p:nvPr/>
        </p:nvGrpSpPr>
        <p:grpSpPr>
          <a:xfrm>
            <a:off x="6678458" y="282965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ADE3F25-1793-45F8-90E3-8A66BE99933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C1C3CE8-E13E-4C9E-911A-D0F6CA2518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="" xmlns:a16="http://schemas.microsoft.com/office/drawing/2014/main" id="{5ECB1936-56C3-4765-87F0-B1F942838FEA}"/>
              </a:ext>
            </a:extLst>
          </p:cNvPr>
          <p:cNvGrpSpPr/>
          <p:nvPr/>
        </p:nvGrpSpPr>
        <p:grpSpPr>
          <a:xfrm>
            <a:off x="6678458" y="367121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618BD85-E2E6-47A8-AED1-D0C98CE1D18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="" xmlns:a16="http://schemas.microsoft.com/office/drawing/2014/main" id="{6DA37580-2AA9-4E6C-9604-89EEE0F67FEF}"/>
              </a:ext>
            </a:extLst>
          </p:cNvPr>
          <p:cNvGrpSpPr/>
          <p:nvPr/>
        </p:nvGrpSpPr>
        <p:grpSpPr>
          <a:xfrm>
            <a:off x="6678458" y="451277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37DCBA1-F85E-45AF-8194-2295E53C27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757737-47FA-4212-B5B0-EC61E42ED4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="" xmlns:a16="http://schemas.microsoft.com/office/drawing/2014/main" id="{8D57780F-02D4-4040-A72C-9E86FF4D94E9}"/>
              </a:ext>
            </a:extLst>
          </p:cNvPr>
          <p:cNvGrpSpPr/>
          <p:nvPr/>
        </p:nvGrpSpPr>
        <p:grpSpPr>
          <a:xfrm>
            <a:off x="6678458" y="535433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9E6E98D-5654-407C-A2FF-A1B1C40214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="" xmlns:a16="http://schemas.microsoft.com/office/drawing/2014/main" id="{30811128-E831-4ADE-B7CE-764E5415D8C6}"/>
              </a:ext>
            </a:extLst>
          </p:cNvPr>
          <p:cNvGrpSpPr/>
          <p:nvPr/>
        </p:nvGrpSpPr>
        <p:grpSpPr>
          <a:xfrm>
            <a:off x="6678458" y="198808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4068AB9-985B-4D34-A26A-DB0523FE3E1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="" xmlns:a16="http://schemas.microsoft.com/office/drawing/2014/main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="" xmlns:a16="http://schemas.microsoft.com/office/drawing/2014/main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="" xmlns:a16="http://schemas.microsoft.com/office/drawing/2014/main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="" xmlns:a16="http://schemas.microsoft.com/office/drawing/2014/main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/>
          <p:cNvGrpSpPr/>
          <p:nvPr/>
        </p:nvGrpSpPr>
        <p:grpSpPr>
          <a:xfrm>
            <a:off x="52913" y="5830625"/>
            <a:ext cx="11950669" cy="1056898"/>
            <a:chOff x="485171" y="5855611"/>
            <a:chExt cx="11480163" cy="101528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2833" y="5855611"/>
              <a:ext cx="6052501" cy="922500"/>
            </a:xfrm>
            <a:prstGeom prst="rect">
              <a:avLst/>
            </a:prstGeom>
          </p:spPr>
        </p:pic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0571" y="5932686"/>
              <a:ext cx="6053138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85171" y="5932686"/>
              <a:ext cx="709613" cy="614362"/>
            </a:xfrm>
            <a:custGeom>
              <a:avLst/>
              <a:gdLst>
                <a:gd name="T0" fmla="*/ 89 w 189"/>
                <a:gd name="T1" fmla="*/ 1 h 162"/>
                <a:gd name="T2" fmla="*/ 113 w 189"/>
                <a:gd name="T3" fmla="*/ 1 h 162"/>
                <a:gd name="T4" fmla="*/ 143 w 189"/>
                <a:gd name="T5" fmla="*/ 19 h 162"/>
                <a:gd name="T6" fmla="*/ 146 w 189"/>
                <a:gd name="T7" fmla="*/ 24 h 162"/>
                <a:gd name="T8" fmla="*/ 139 w 189"/>
                <a:gd name="T9" fmla="*/ 140 h 162"/>
                <a:gd name="T10" fmla="*/ 36 w 189"/>
                <a:gd name="T11" fmla="*/ 137 h 162"/>
                <a:gd name="T12" fmla="*/ 10 w 189"/>
                <a:gd name="T13" fmla="*/ 90 h 162"/>
                <a:gd name="T14" fmla="*/ 8 w 189"/>
                <a:gd name="T15" fmla="*/ 85 h 162"/>
                <a:gd name="T16" fmla="*/ 67 w 189"/>
                <a:gd name="T17" fmla="*/ 1 h 162"/>
                <a:gd name="T18" fmla="*/ 89 w 189"/>
                <a:gd name="T19" fmla="*/ 1 h 162"/>
                <a:gd name="T20" fmla="*/ 40 w 189"/>
                <a:gd name="T21" fmla="*/ 50 h 162"/>
                <a:gd name="T22" fmla="*/ 36 w 189"/>
                <a:gd name="T23" fmla="*/ 99 h 162"/>
                <a:gd name="T24" fmla="*/ 44 w 189"/>
                <a:gd name="T25" fmla="*/ 111 h 162"/>
                <a:gd name="T26" fmla="*/ 54 w 189"/>
                <a:gd name="T27" fmla="*/ 133 h 162"/>
                <a:gd name="T28" fmla="*/ 121 w 189"/>
                <a:gd name="T29" fmla="*/ 131 h 162"/>
                <a:gd name="T30" fmla="*/ 128 w 189"/>
                <a:gd name="T31" fmla="*/ 29 h 162"/>
                <a:gd name="T32" fmla="*/ 112 w 189"/>
                <a:gd name="T33" fmla="*/ 19 h 162"/>
                <a:gd name="T34" fmla="*/ 64 w 189"/>
                <a:gd name="T35" fmla="*/ 19 h 162"/>
                <a:gd name="T36" fmla="*/ 42 w 189"/>
                <a:gd name="T37" fmla="*/ 42 h 162"/>
                <a:gd name="T38" fmla="*/ 40 w 189"/>
                <a:gd name="T39" fmla="*/ 5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162">
                  <a:moveTo>
                    <a:pt x="89" y="1"/>
                  </a:moveTo>
                  <a:cubicBezTo>
                    <a:pt x="97" y="1"/>
                    <a:pt x="105" y="1"/>
                    <a:pt x="113" y="1"/>
                  </a:cubicBezTo>
                  <a:cubicBezTo>
                    <a:pt x="127" y="0"/>
                    <a:pt x="138" y="6"/>
                    <a:pt x="143" y="19"/>
                  </a:cubicBezTo>
                  <a:cubicBezTo>
                    <a:pt x="144" y="21"/>
                    <a:pt x="145" y="22"/>
                    <a:pt x="146" y="24"/>
                  </a:cubicBezTo>
                  <a:cubicBezTo>
                    <a:pt x="189" y="98"/>
                    <a:pt x="177" y="70"/>
                    <a:pt x="139" y="140"/>
                  </a:cubicBezTo>
                  <a:cubicBezTo>
                    <a:pt x="127" y="162"/>
                    <a:pt x="49" y="158"/>
                    <a:pt x="36" y="137"/>
                  </a:cubicBezTo>
                  <a:cubicBezTo>
                    <a:pt x="27" y="122"/>
                    <a:pt x="18" y="106"/>
                    <a:pt x="10" y="90"/>
                  </a:cubicBezTo>
                  <a:cubicBezTo>
                    <a:pt x="9" y="89"/>
                    <a:pt x="8" y="87"/>
                    <a:pt x="8" y="85"/>
                  </a:cubicBezTo>
                  <a:cubicBezTo>
                    <a:pt x="0" y="60"/>
                    <a:pt x="41" y="1"/>
                    <a:pt x="67" y="1"/>
                  </a:cubicBezTo>
                  <a:cubicBezTo>
                    <a:pt x="75" y="1"/>
                    <a:pt x="82" y="1"/>
                    <a:pt x="89" y="1"/>
                  </a:cubicBezTo>
                  <a:close/>
                  <a:moveTo>
                    <a:pt x="40" y="50"/>
                  </a:moveTo>
                  <a:cubicBezTo>
                    <a:pt x="23" y="65"/>
                    <a:pt x="21" y="81"/>
                    <a:pt x="36" y="99"/>
                  </a:cubicBezTo>
                  <a:cubicBezTo>
                    <a:pt x="39" y="103"/>
                    <a:pt x="41" y="107"/>
                    <a:pt x="44" y="111"/>
                  </a:cubicBezTo>
                  <a:cubicBezTo>
                    <a:pt x="47" y="119"/>
                    <a:pt x="41" y="133"/>
                    <a:pt x="54" y="133"/>
                  </a:cubicBezTo>
                  <a:cubicBezTo>
                    <a:pt x="77" y="134"/>
                    <a:pt x="99" y="138"/>
                    <a:pt x="121" y="131"/>
                  </a:cubicBezTo>
                  <a:cubicBezTo>
                    <a:pt x="157" y="86"/>
                    <a:pt x="158" y="73"/>
                    <a:pt x="128" y="29"/>
                  </a:cubicBezTo>
                  <a:cubicBezTo>
                    <a:pt x="124" y="23"/>
                    <a:pt x="120" y="18"/>
                    <a:pt x="112" y="19"/>
                  </a:cubicBezTo>
                  <a:cubicBezTo>
                    <a:pt x="96" y="19"/>
                    <a:pt x="80" y="18"/>
                    <a:pt x="64" y="19"/>
                  </a:cubicBezTo>
                  <a:cubicBezTo>
                    <a:pt x="51" y="20"/>
                    <a:pt x="42" y="28"/>
                    <a:pt x="42" y="42"/>
                  </a:cubicBezTo>
                  <a:cubicBezTo>
                    <a:pt x="41" y="45"/>
                    <a:pt x="41" y="47"/>
                    <a:pt x="40" y="50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4279296" y="6251773"/>
              <a:ext cx="665163" cy="619125"/>
            </a:xfrm>
            <a:custGeom>
              <a:avLst/>
              <a:gdLst>
                <a:gd name="T0" fmla="*/ 169 w 177"/>
                <a:gd name="T1" fmla="*/ 97 h 163"/>
                <a:gd name="T2" fmla="*/ 145 w 177"/>
                <a:gd name="T3" fmla="*/ 136 h 163"/>
                <a:gd name="T4" fmla="*/ 142 w 177"/>
                <a:gd name="T5" fmla="*/ 143 h 163"/>
                <a:gd name="T6" fmla="*/ 38 w 177"/>
                <a:gd name="T7" fmla="*/ 140 h 163"/>
                <a:gd name="T8" fmla="*/ 35 w 177"/>
                <a:gd name="T9" fmla="*/ 135 h 163"/>
                <a:gd name="T10" fmla="*/ 39 w 177"/>
                <a:gd name="T11" fmla="*/ 17 h 163"/>
                <a:gd name="T12" fmla="*/ 46 w 177"/>
                <a:gd name="T13" fmla="*/ 10 h 163"/>
                <a:gd name="T14" fmla="*/ 103 w 177"/>
                <a:gd name="T15" fmla="*/ 5 h 163"/>
                <a:gd name="T16" fmla="*/ 148 w 177"/>
                <a:gd name="T17" fmla="*/ 27 h 163"/>
                <a:gd name="T18" fmla="*/ 153 w 177"/>
                <a:gd name="T19" fmla="*/ 34 h 163"/>
                <a:gd name="T20" fmla="*/ 162 w 177"/>
                <a:gd name="T21" fmla="*/ 53 h 163"/>
                <a:gd name="T22" fmla="*/ 172 w 177"/>
                <a:gd name="T23" fmla="*/ 91 h 163"/>
                <a:gd name="T24" fmla="*/ 171 w 177"/>
                <a:gd name="T25" fmla="*/ 93 h 163"/>
                <a:gd name="T26" fmla="*/ 169 w 177"/>
                <a:gd name="T27" fmla="*/ 97 h 163"/>
                <a:gd name="T28" fmla="*/ 49 w 177"/>
                <a:gd name="T29" fmla="*/ 41 h 163"/>
                <a:gd name="T30" fmla="*/ 46 w 177"/>
                <a:gd name="T31" fmla="*/ 46 h 163"/>
                <a:gd name="T32" fmla="*/ 46 w 177"/>
                <a:gd name="T33" fmla="*/ 46 h 163"/>
                <a:gd name="T34" fmla="*/ 28 w 177"/>
                <a:gd name="T35" fmla="*/ 83 h 163"/>
                <a:gd name="T36" fmla="*/ 59 w 177"/>
                <a:gd name="T37" fmla="*/ 134 h 163"/>
                <a:gd name="T38" fmla="*/ 99 w 177"/>
                <a:gd name="T39" fmla="*/ 138 h 163"/>
                <a:gd name="T40" fmla="*/ 135 w 177"/>
                <a:gd name="T41" fmla="*/ 118 h 163"/>
                <a:gd name="T42" fmla="*/ 136 w 177"/>
                <a:gd name="T43" fmla="*/ 41 h 163"/>
                <a:gd name="T44" fmla="*/ 97 w 177"/>
                <a:gd name="T45" fmla="*/ 23 h 163"/>
                <a:gd name="T46" fmla="*/ 63 w 177"/>
                <a:gd name="T47" fmla="*/ 24 h 163"/>
                <a:gd name="T48" fmla="*/ 53 w 177"/>
                <a:gd name="T49" fmla="*/ 33 h 163"/>
                <a:gd name="T50" fmla="*/ 53 w 177"/>
                <a:gd name="T51" fmla="*/ 33 h 163"/>
                <a:gd name="T52" fmla="*/ 49 w 177"/>
                <a:gd name="T53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63">
                  <a:moveTo>
                    <a:pt x="169" y="97"/>
                  </a:moveTo>
                  <a:cubicBezTo>
                    <a:pt x="161" y="110"/>
                    <a:pt x="153" y="123"/>
                    <a:pt x="145" y="136"/>
                  </a:cubicBezTo>
                  <a:cubicBezTo>
                    <a:pt x="144" y="139"/>
                    <a:pt x="143" y="141"/>
                    <a:pt x="142" y="143"/>
                  </a:cubicBezTo>
                  <a:cubicBezTo>
                    <a:pt x="127" y="163"/>
                    <a:pt x="51" y="161"/>
                    <a:pt x="38" y="140"/>
                  </a:cubicBezTo>
                  <a:cubicBezTo>
                    <a:pt x="37" y="138"/>
                    <a:pt x="36" y="137"/>
                    <a:pt x="35" y="135"/>
                  </a:cubicBezTo>
                  <a:cubicBezTo>
                    <a:pt x="0" y="75"/>
                    <a:pt x="0" y="74"/>
                    <a:pt x="39" y="17"/>
                  </a:cubicBezTo>
                  <a:cubicBezTo>
                    <a:pt x="41" y="14"/>
                    <a:pt x="43" y="11"/>
                    <a:pt x="46" y="10"/>
                  </a:cubicBezTo>
                  <a:cubicBezTo>
                    <a:pt x="64" y="0"/>
                    <a:pt x="84" y="7"/>
                    <a:pt x="103" y="5"/>
                  </a:cubicBezTo>
                  <a:cubicBezTo>
                    <a:pt x="123" y="2"/>
                    <a:pt x="140" y="6"/>
                    <a:pt x="148" y="27"/>
                  </a:cubicBezTo>
                  <a:cubicBezTo>
                    <a:pt x="149" y="30"/>
                    <a:pt x="151" y="32"/>
                    <a:pt x="153" y="34"/>
                  </a:cubicBezTo>
                  <a:cubicBezTo>
                    <a:pt x="156" y="40"/>
                    <a:pt x="158" y="47"/>
                    <a:pt x="162" y="53"/>
                  </a:cubicBezTo>
                  <a:cubicBezTo>
                    <a:pt x="169" y="65"/>
                    <a:pt x="177" y="76"/>
                    <a:pt x="172" y="91"/>
                  </a:cubicBezTo>
                  <a:cubicBezTo>
                    <a:pt x="171" y="91"/>
                    <a:pt x="171" y="92"/>
                    <a:pt x="171" y="93"/>
                  </a:cubicBezTo>
                  <a:cubicBezTo>
                    <a:pt x="170" y="95"/>
                    <a:pt x="170" y="96"/>
                    <a:pt x="169" y="97"/>
                  </a:cubicBezTo>
                  <a:close/>
                  <a:moveTo>
                    <a:pt x="49" y="41"/>
                  </a:moveTo>
                  <a:cubicBezTo>
                    <a:pt x="46" y="42"/>
                    <a:pt x="46" y="43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8" y="58"/>
                    <a:pt x="23" y="69"/>
                    <a:pt x="28" y="83"/>
                  </a:cubicBezTo>
                  <a:cubicBezTo>
                    <a:pt x="34" y="102"/>
                    <a:pt x="45" y="120"/>
                    <a:pt x="59" y="134"/>
                  </a:cubicBezTo>
                  <a:cubicBezTo>
                    <a:pt x="68" y="144"/>
                    <a:pt x="85" y="135"/>
                    <a:pt x="99" y="138"/>
                  </a:cubicBezTo>
                  <a:cubicBezTo>
                    <a:pt x="117" y="141"/>
                    <a:pt x="125" y="132"/>
                    <a:pt x="135" y="118"/>
                  </a:cubicBezTo>
                  <a:cubicBezTo>
                    <a:pt x="154" y="92"/>
                    <a:pt x="156" y="69"/>
                    <a:pt x="136" y="41"/>
                  </a:cubicBezTo>
                  <a:cubicBezTo>
                    <a:pt x="125" y="27"/>
                    <a:pt x="116" y="18"/>
                    <a:pt x="97" y="23"/>
                  </a:cubicBezTo>
                  <a:cubicBezTo>
                    <a:pt x="86" y="24"/>
                    <a:pt x="74" y="24"/>
                    <a:pt x="63" y="24"/>
                  </a:cubicBezTo>
                  <a:cubicBezTo>
                    <a:pt x="55" y="23"/>
                    <a:pt x="54" y="28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5"/>
                    <a:pt x="49" y="38"/>
                    <a:pt x="49" y="41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2682271" y="5910461"/>
              <a:ext cx="620713" cy="633412"/>
            </a:xfrm>
            <a:custGeom>
              <a:avLst/>
              <a:gdLst>
                <a:gd name="T0" fmla="*/ 79 w 165"/>
                <a:gd name="T1" fmla="*/ 7 h 167"/>
                <a:gd name="T2" fmla="*/ 130 w 165"/>
                <a:gd name="T3" fmla="*/ 15 h 167"/>
                <a:gd name="T4" fmla="*/ 165 w 165"/>
                <a:gd name="T5" fmla="*/ 82 h 167"/>
                <a:gd name="T6" fmla="*/ 129 w 165"/>
                <a:gd name="T7" fmla="*/ 149 h 167"/>
                <a:gd name="T8" fmla="*/ 68 w 165"/>
                <a:gd name="T9" fmla="*/ 158 h 167"/>
                <a:gd name="T10" fmla="*/ 35 w 165"/>
                <a:gd name="T11" fmla="*/ 149 h 167"/>
                <a:gd name="T12" fmla="*/ 1 w 165"/>
                <a:gd name="T13" fmla="*/ 81 h 167"/>
                <a:gd name="T14" fmla="*/ 36 w 165"/>
                <a:gd name="T15" fmla="*/ 14 h 167"/>
                <a:gd name="T16" fmla="*/ 79 w 165"/>
                <a:gd name="T17" fmla="*/ 7 h 167"/>
                <a:gd name="T18" fmla="*/ 42 w 165"/>
                <a:gd name="T19" fmla="*/ 41 h 167"/>
                <a:gd name="T20" fmla="*/ 20 w 165"/>
                <a:gd name="T21" fmla="*/ 86 h 167"/>
                <a:gd name="T22" fmla="*/ 48 w 165"/>
                <a:gd name="T23" fmla="*/ 135 h 167"/>
                <a:gd name="T24" fmla="*/ 86 w 165"/>
                <a:gd name="T25" fmla="*/ 140 h 167"/>
                <a:gd name="T26" fmla="*/ 130 w 165"/>
                <a:gd name="T27" fmla="*/ 114 h 167"/>
                <a:gd name="T28" fmla="*/ 143 w 165"/>
                <a:gd name="T29" fmla="*/ 91 h 167"/>
                <a:gd name="T30" fmla="*/ 144 w 165"/>
                <a:gd name="T31" fmla="*/ 74 h 167"/>
                <a:gd name="T32" fmla="*/ 68 w 165"/>
                <a:gd name="T33" fmla="*/ 25 h 167"/>
                <a:gd name="T34" fmla="*/ 58 w 165"/>
                <a:gd name="T35" fmla="*/ 25 h 167"/>
                <a:gd name="T36" fmla="*/ 44 w 165"/>
                <a:gd name="T37" fmla="*/ 36 h 167"/>
                <a:gd name="T38" fmla="*/ 42 w 165"/>
                <a:gd name="T39" fmla="*/ 4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67">
                  <a:moveTo>
                    <a:pt x="79" y="7"/>
                  </a:moveTo>
                  <a:cubicBezTo>
                    <a:pt x="98" y="7"/>
                    <a:pt x="122" y="1"/>
                    <a:pt x="130" y="15"/>
                  </a:cubicBezTo>
                  <a:cubicBezTo>
                    <a:pt x="143" y="36"/>
                    <a:pt x="165" y="56"/>
                    <a:pt x="165" y="82"/>
                  </a:cubicBezTo>
                  <a:cubicBezTo>
                    <a:pt x="164" y="108"/>
                    <a:pt x="145" y="130"/>
                    <a:pt x="129" y="149"/>
                  </a:cubicBezTo>
                  <a:cubicBezTo>
                    <a:pt x="114" y="167"/>
                    <a:pt x="89" y="156"/>
                    <a:pt x="68" y="158"/>
                  </a:cubicBezTo>
                  <a:cubicBezTo>
                    <a:pt x="56" y="159"/>
                    <a:pt x="42" y="160"/>
                    <a:pt x="35" y="149"/>
                  </a:cubicBezTo>
                  <a:cubicBezTo>
                    <a:pt x="21" y="128"/>
                    <a:pt x="0" y="107"/>
                    <a:pt x="1" y="81"/>
                  </a:cubicBezTo>
                  <a:cubicBezTo>
                    <a:pt x="1" y="56"/>
                    <a:pt x="20" y="34"/>
                    <a:pt x="36" y="14"/>
                  </a:cubicBezTo>
                  <a:cubicBezTo>
                    <a:pt x="47" y="0"/>
                    <a:pt x="66" y="9"/>
                    <a:pt x="79" y="7"/>
                  </a:cubicBezTo>
                  <a:close/>
                  <a:moveTo>
                    <a:pt x="42" y="41"/>
                  </a:moveTo>
                  <a:cubicBezTo>
                    <a:pt x="31" y="55"/>
                    <a:pt x="16" y="69"/>
                    <a:pt x="20" y="86"/>
                  </a:cubicBezTo>
                  <a:cubicBezTo>
                    <a:pt x="24" y="104"/>
                    <a:pt x="36" y="121"/>
                    <a:pt x="48" y="135"/>
                  </a:cubicBezTo>
                  <a:cubicBezTo>
                    <a:pt x="57" y="146"/>
                    <a:pt x="74" y="137"/>
                    <a:pt x="86" y="140"/>
                  </a:cubicBezTo>
                  <a:cubicBezTo>
                    <a:pt x="109" y="144"/>
                    <a:pt x="122" y="134"/>
                    <a:pt x="130" y="114"/>
                  </a:cubicBezTo>
                  <a:cubicBezTo>
                    <a:pt x="134" y="106"/>
                    <a:pt x="139" y="99"/>
                    <a:pt x="143" y="91"/>
                  </a:cubicBezTo>
                  <a:cubicBezTo>
                    <a:pt x="146" y="86"/>
                    <a:pt x="147" y="81"/>
                    <a:pt x="144" y="74"/>
                  </a:cubicBezTo>
                  <a:cubicBezTo>
                    <a:pt x="124" y="28"/>
                    <a:pt x="119" y="24"/>
                    <a:pt x="68" y="25"/>
                  </a:cubicBezTo>
                  <a:cubicBezTo>
                    <a:pt x="65" y="25"/>
                    <a:pt x="61" y="25"/>
                    <a:pt x="58" y="25"/>
                  </a:cubicBezTo>
                  <a:cubicBezTo>
                    <a:pt x="50" y="25"/>
                    <a:pt x="46" y="29"/>
                    <a:pt x="44" y="36"/>
                  </a:cubicBezTo>
                  <a:cubicBezTo>
                    <a:pt x="43" y="38"/>
                    <a:pt x="42" y="40"/>
                    <a:pt x="42" y="41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3749071" y="5910461"/>
              <a:ext cx="646113" cy="614362"/>
            </a:xfrm>
            <a:custGeom>
              <a:avLst/>
              <a:gdLst>
                <a:gd name="T0" fmla="*/ 93 w 172"/>
                <a:gd name="T1" fmla="*/ 7 h 162"/>
                <a:gd name="T2" fmla="*/ 133 w 172"/>
                <a:gd name="T3" fmla="*/ 14 h 162"/>
                <a:gd name="T4" fmla="*/ 170 w 172"/>
                <a:gd name="T5" fmla="*/ 78 h 162"/>
                <a:gd name="T6" fmla="*/ 168 w 172"/>
                <a:gd name="T7" fmla="*/ 94 h 162"/>
                <a:gd name="T8" fmla="*/ 161 w 172"/>
                <a:gd name="T9" fmla="*/ 106 h 162"/>
                <a:gd name="T10" fmla="*/ 64 w 172"/>
                <a:gd name="T11" fmla="*/ 159 h 162"/>
                <a:gd name="T12" fmla="*/ 33 w 172"/>
                <a:gd name="T13" fmla="*/ 141 h 162"/>
                <a:gd name="T14" fmla="*/ 5 w 172"/>
                <a:gd name="T15" fmla="*/ 95 h 162"/>
                <a:gd name="T16" fmla="*/ 6 w 172"/>
                <a:gd name="T17" fmla="*/ 73 h 162"/>
                <a:gd name="T18" fmla="*/ 37 w 172"/>
                <a:gd name="T19" fmla="*/ 18 h 162"/>
                <a:gd name="T20" fmla="*/ 57 w 172"/>
                <a:gd name="T21" fmla="*/ 7 h 162"/>
                <a:gd name="T22" fmla="*/ 93 w 172"/>
                <a:gd name="T23" fmla="*/ 7 h 162"/>
                <a:gd name="T24" fmla="*/ 41 w 172"/>
                <a:gd name="T25" fmla="*/ 50 h 162"/>
                <a:gd name="T26" fmla="*/ 36 w 172"/>
                <a:gd name="T27" fmla="*/ 111 h 162"/>
                <a:gd name="T28" fmla="*/ 90 w 172"/>
                <a:gd name="T29" fmla="*/ 140 h 162"/>
                <a:gd name="T30" fmla="*/ 109 w 172"/>
                <a:gd name="T31" fmla="*/ 140 h 162"/>
                <a:gd name="T32" fmla="*/ 124 w 172"/>
                <a:gd name="T33" fmla="*/ 132 h 162"/>
                <a:gd name="T34" fmla="*/ 147 w 172"/>
                <a:gd name="T35" fmla="*/ 95 h 162"/>
                <a:gd name="T36" fmla="*/ 148 w 172"/>
                <a:gd name="T37" fmla="*/ 73 h 162"/>
                <a:gd name="T38" fmla="*/ 74 w 172"/>
                <a:gd name="T39" fmla="*/ 25 h 162"/>
                <a:gd name="T40" fmla="*/ 64 w 172"/>
                <a:gd name="T41" fmla="*/ 25 h 162"/>
                <a:gd name="T42" fmla="*/ 49 w 172"/>
                <a:gd name="T43" fmla="*/ 36 h 162"/>
                <a:gd name="T44" fmla="*/ 41 w 172"/>
                <a:gd name="T45" fmla="*/ 5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2" h="162">
                  <a:moveTo>
                    <a:pt x="93" y="7"/>
                  </a:moveTo>
                  <a:cubicBezTo>
                    <a:pt x="104" y="9"/>
                    <a:pt x="122" y="0"/>
                    <a:pt x="133" y="14"/>
                  </a:cubicBezTo>
                  <a:cubicBezTo>
                    <a:pt x="148" y="33"/>
                    <a:pt x="161" y="55"/>
                    <a:pt x="170" y="78"/>
                  </a:cubicBezTo>
                  <a:cubicBezTo>
                    <a:pt x="172" y="83"/>
                    <a:pt x="171" y="89"/>
                    <a:pt x="168" y="94"/>
                  </a:cubicBezTo>
                  <a:cubicBezTo>
                    <a:pt x="165" y="98"/>
                    <a:pt x="163" y="102"/>
                    <a:pt x="161" y="106"/>
                  </a:cubicBezTo>
                  <a:cubicBezTo>
                    <a:pt x="128" y="162"/>
                    <a:pt x="128" y="162"/>
                    <a:pt x="64" y="159"/>
                  </a:cubicBezTo>
                  <a:cubicBezTo>
                    <a:pt x="51" y="158"/>
                    <a:pt x="41" y="153"/>
                    <a:pt x="33" y="141"/>
                  </a:cubicBezTo>
                  <a:cubicBezTo>
                    <a:pt x="24" y="126"/>
                    <a:pt x="17" y="109"/>
                    <a:pt x="5" y="95"/>
                  </a:cubicBezTo>
                  <a:cubicBezTo>
                    <a:pt x="0" y="90"/>
                    <a:pt x="2" y="80"/>
                    <a:pt x="6" y="73"/>
                  </a:cubicBezTo>
                  <a:cubicBezTo>
                    <a:pt x="16" y="54"/>
                    <a:pt x="26" y="36"/>
                    <a:pt x="37" y="18"/>
                  </a:cubicBezTo>
                  <a:cubicBezTo>
                    <a:pt x="41" y="11"/>
                    <a:pt x="48" y="7"/>
                    <a:pt x="57" y="7"/>
                  </a:cubicBezTo>
                  <a:cubicBezTo>
                    <a:pt x="68" y="7"/>
                    <a:pt x="78" y="7"/>
                    <a:pt x="93" y="7"/>
                  </a:cubicBezTo>
                  <a:close/>
                  <a:moveTo>
                    <a:pt x="41" y="50"/>
                  </a:moveTo>
                  <a:cubicBezTo>
                    <a:pt x="19" y="80"/>
                    <a:pt x="21" y="79"/>
                    <a:pt x="36" y="111"/>
                  </a:cubicBezTo>
                  <a:cubicBezTo>
                    <a:pt x="48" y="135"/>
                    <a:pt x="64" y="144"/>
                    <a:pt x="90" y="140"/>
                  </a:cubicBezTo>
                  <a:cubicBezTo>
                    <a:pt x="96" y="139"/>
                    <a:pt x="103" y="139"/>
                    <a:pt x="109" y="140"/>
                  </a:cubicBezTo>
                  <a:cubicBezTo>
                    <a:pt x="116" y="140"/>
                    <a:pt x="121" y="138"/>
                    <a:pt x="124" y="132"/>
                  </a:cubicBezTo>
                  <a:cubicBezTo>
                    <a:pt x="132" y="120"/>
                    <a:pt x="139" y="107"/>
                    <a:pt x="147" y="95"/>
                  </a:cubicBezTo>
                  <a:cubicBezTo>
                    <a:pt x="152" y="88"/>
                    <a:pt x="152" y="80"/>
                    <a:pt x="148" y="73"/>
                  </a:cubicBezTo>
                  <a:cubicBezTo>
                    <a:pt x="128" y="26"/>
                    <a:pt x="125" y="25"/>
                    <a:pt x="74" y="25"/>
                  </a:cubicBezTo>
                  <a:cubicBezTo>
                    <a:pt x="71" y="25"/>
                    <a:pt x="68" y="25"/>
                    <a:pt x="64" y="25"/>
                  </a:cubicBezTo>
                  <a:cubicBezTo>
                    <a:pt x="56" y="24"/>
                    <a:pt x="51" y="28"/>
                    <a:pt x="49" y="36"/>
                  </a:cubicBezTo>
                  <a:cubicBezTo>
                    <a:pt x="46" y="41"/>
                    <a:pt x="44" y="45"/>
                    <a:pt x="41" y="50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588484" y="5910461"/>
              <a:ext cx="623888" cy="622300"/>
            </a:xfrm>
            <a:custGeom>
              <a:avLst/>
              <a:gdLst>
                <a:gd name="T0" fmla="*/ 83 w 166"/>
                <a:gd name="T1" fmla="*/ 7 h 164"/>
                <a:gd name="T2" fmla="*/ 136 w 166"/>
                <a:gd name="T3" fmla="*/ 18 h 164"/>
                <a:gd name="T4" fmla="*/ 166 w 166"/>
                <a:gd name="T5" fmla="*/ 82 h 164"/>
                <a:gd name="T6" fmla="*/ 131 w 166"/>
                <a:gd name="T7" fmla="*/ 149 h 164"/>
                <a:gd name="T8" fmla="*/ 79 w 166"/>
                <a:gd name="T9" fmla="*/ 160 h 164"/>
                <a:gd name="T10" fmla="*/ 38 w 166"/>
                <a:gd name="T11" fmla="*/ 150 h 164"/>
                <a:gd name="T12" fmla="*/ 2 w 166"/>
                <a:gd name="T13" fmla="*/ 83 h 164"/>
                <a:gd name="T14" fmla="*/ 29 w 166"/>
                <a:gd name="T15" fmla="*/ 26 h 164"/>
                <a:gd name="T16" fmla="*/ 83 w 166"/>
                <a:gd name="T17" fmla="*/ 7 h 164"/>
                <a:gd name="T18" fmla="*/ 42 w 166"/>
                <a:gd name="T19" fmla="*/ 44 h 164"/>
                <a:gd name="T20" fmla="*/ 39 w 166"/>
                <a:gd name="T21" fmla="*/ 48 h 164"/>
                <a:gd name="T22" fmla="*/ 38 w 166"/>
                <a:gd name="T23" fmla="*/ 51 h 164"/>
                <a:gd name="T24" fmla="*/ 34 w 166"/>
                <a:gd name="T25" fmla="*/ 109 h 164"/>
                <a:gd name="T26" fmla="*/ 44 w 166"/>
                <a:gd name="T27" fmla="*/ 129 h 164"/>
                <a:gd name="T28" fmla="*/ 63 w 166"/>
                <a:gd name="T29" fmla="*/ 140 h 164"/>
                <a:gd name="T30" fmla="*/ 144 w 166"/>
                <a:gd name="T31" fmla="*/ 93 h 164"/>
                <a:gd name="T32" fmla="*/ 145 w 166"/>
                <a:gd name="T33" fmla="*/ 92 h 164"/>
                <a:gd name="T34" fmla="*/ 144 w 166"/>
                <a:gd name="T35" fmla="*/ 71 h 164"/>
                <a:gd name="T36" fmla="*/ 66 w 166"/>
                <a:gd name="T37" fmla="*/ 25 h 164"/>
                <a:gd name="T38" fmla="*/ 60 w 166"/>
                <a:gd name="T39" fmla="*/ 25 h 164"/>
                <a:gd name="T40" fmla="*/ 46 w 166"/>
                <a:gd name="T41" fmla="*/ 36 h 164"/>
                <a:gd name="T42" fmla="*/ 42 w 166"/>
                <a:gd name="T43" fmla="*/ 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83" y="7"/>
                  </a:moveTo>
                  <a:cubicBezTo>
                    <a:pt x="102" y="7"/>
                    <a:pt x="126" y="1"/>
                    <a:pt x="136" y="18"/>
                  </a:cubicBezTo>
                  <a:cubicBezTo>
                    <a:pt x="147" y="38"/>
                    <a:pt x="166" y="58"/>
                    <a:pt x="166" y="82"/>
                  </a:cubicBezTo>
                  <a:cubicBezTo>
                    <a:pt x="165" y="108"/>
                    <a:pt x="147" y="129"/>
                    <a:pt x="131" y="149"/>
                  </a:cubicBezTo>
                  <a:cubicBezTo>
                    <a:pt x="119" y="164"/>
                    <a:pt x="96" y="157"/>
                    <a:pt x="79" y="160"/>
                  </a:cubicBezTo>
                  <a:cubicBezTo>
                    <a:pt x="65" y="162"/>
                    <a:pt x="47" y="162"/>
                    <a:pt x="38" y="150"/>
                  </a:cubicBezTo>
                  <a:cubicBezTo>
                    <a:pt x="22" y="130"/>
                    <a:pt x="5" y="108"/>
                    <a:pt x="2" y="83"/>
                  </a:cubicBezTo>
                  <a:cubicBezTo>
                    <a:pt x="0" y="61"/>
                    <a:pt x="21" y="46"/>
                    <a:pt x="29" y="26"/>
                  </a:cubicBezTo>
                  <a:cubicBezTo>
                    <a:pt x="40" y="0"/>
                    <a:pt x="64" y="9"/>
                    <a:pt x="83" y="7"/>
                  </a:cubicBezTo>
                  <a:close/>
                  <a:moveTo>
                    <a:pt x="42" y="44"/>
                  </a:moveTo>
                  <a:cubicBezTo>
                    <a:pt x="41" y="45"/>
                    <a:pt x="40" y="47"/>
                    <a:pt x="39" y="48"/>
                  </a:cubicBezTo>
                  <a:cubicBezTo>
                    <a:pt x="38" y="49"/>
                    <a:pt x="38" y="50"/>
                    <a:pt x="38" y="51"/>
                  </a:cubicBezTo>
                  <a:cubicBezTo>
                    <a:pt x="16" y="79"/>
                    <a:pt x="16" y="79"/>
                    <a:pt x="34" y="109"/>
                  </a:cubicBezTo>
                  <a:cubicBezTo>
                    <a:pt x="37" y="116"/>
                    <a:pt x="41" y="122"/>
                    <a:pt x="44" y="129"/>
                  </a:cubicBezTo>
                  <a:cubicBezTo>
                    <a:pt x="48" y="137"/>
                    <a:pt x="54" y="140"/>
                    <a:pt x="63" y="140"/>
                  </a:cubicBezTo>
                  <a:cubicBezTo>
                    <a:pt x="132" y="138"/>
                    <a:pt x="110" y="150"/>
                    <a:pt x="144" y="93"/>
                  </a:cubicBezTo>
                  <a:cubicBezTo>
                    <a:pt x="144" y="93"/>
                    <a:pt x="144" y="92"/>
                    <a:pt x="145" y="92"/>
                  </a:cubicBezTo>
                  <a:cubicBezTo>
                    <a:pt x="149" y="85"/>
                    <a:pt x="148" y="79"/>
                    <a:pt x="144" y="71"/>
                  </a:cubicBezTo>
                  <a:cubicBezTo>
                    <a:pt x="120" y="23"/>
                    <a:pt x="120" y="23"/>
                    <a:pt x="66" y="25"/>
                  </a:cubicBezTo>
                  <a:cubicBezTo>
                    <a:pt x="64" y="25"/>
                    <a:pt x="62" y="25"/>
                    <a:pt x="60" y="25"/>
                  </a:cubicBezTo>
                  <a:cubicBezTo>
                    <a:pt x="52" y="24"/>
                    <a:pt x="48" y="29"/>
                    <a:pt x="46" y="36"/>
                  </a:cubicBezTo>
                  <a:cubicBezTo>
                    <a:pt x="45" y="39"/>
                    <a:pt x="43" y="41"/>
                    <a:pt x="42" y="44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842859" y="5902524"/>
              <a:ext cx="665163" cy="614362"/>
            </a:xfrm>
            <a:custGeom>
              <a:avLst/>
              <a:gdLst>
                <a:gd name="T0" fmla="*/ 120 w 177"/>
                <a:gd name="T1" fmla="*/ 159 h 162"/>
                <a:gd name="T2" fmla="*/ 48 w 177"/>
                <a:gd name="T3" fmla="*/ 159 h 162"/>
                <a:gd name="T4" fmla="*/ 9 w 177"/>
                <a:gd name="T5" fmla="*/ 105 h 162"/>
                <a:gd name="T6" fmla="*/ 11 w 177"/>
                <a:gd name="T7" fmla="*/ 60 h 162"/>
                <a:gd name="T8" fmla="*/ 102 w 177"/>
                <a:gd name="T9" fmla="*/ 8 h 162"/>
                <a:gd name="T10" fmla="*/ 144 w 177"/>
                <a:gd name="T11" fmla="*/ 34 h 162"/>
                <a:gd name="T12" fmla="*/ 143 w 177"/>
                <a:gd name="T13" fmla="*/ 136 h 162"/>
                <a:gd name="T14" fmla="*/ 124 w 177"/>
                <a:gd name="T15" fmla="*/ 159 h 162"/>
                <a:gd name="T16" fmla="*/ 120 w 177"/>
                <a:gd name="T17" fmla="*/ 159 h 162"/>
                <a:gd name="T18" fmla="*/ 36 w 177"/>
                <a:gd name="T19" fmla="*/ 58 h 162"/>
                <a:gd name="T20" fmla="*/ 23 w 177"/>
                <a:gd name="T21" fmla="*/ 90 h 162"/>
                <a:gd name="T22" fmla="*/ 106 w 177"/>
                <a:gd name="T23" fmla="*/ 142 h 162"/>
                <a:gd name="T24" fmla="*/ 123 w 177"/>
                <a:gd name="T25" fmla="*/ 134 h 162"/>
                <a:gd name="T26" fmla="*/ 129 w 177"/>
                <a:gd name="T27" fmla="*/ 46 h 162"/>
                <a:gd name="T28" fmla="*/ 123 w 177"/>
                <a:gd name="T29" fmla="*/ 36 h 162"/>
                <a:gd name="T30" fmla="*/ 109 w 177"/>
                <a:gd name="T31" fmla="*/ 27 h 162"/>
                <a:gd name="T32" fmla="*/ 61 w 177"/>
                <a:gd name="T33" fmla="*/ 27 h 162"/>
                <a:gd name="T34" fmla="*/ 48 w 177"/>
                <a:gd name="T35" fmla="*/ 38 h 162"/>
                <a:gd name="T36" fmla="*/ 36 w 177"/>
                <a:gd name="T37" fmla="*/ 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62">
                  <a:moveTo>
                    <a:pt x="120" y="159"/>
                  </a:moveTo>
                  <a:cubicBezTo>
                    <a:pt x="96" y="160"/>
                    <a:pt x="72" y="162"/>
                    <a:pt x="48" y="159"/>
                  </a:cubicBezTo>
                  <a:cubicBezTo>
                    <a:pt x="27" y="146"/>
                    <a:pt x="24" y="121"/>
                    <a:pt x="9" y="105"/>
                  </a:cubicBezTo>
                  <a:cubicBezTo>
                    <a:pt x="0" y="89"/>
                    <a:pt x="2" y="75"/>
                    <a:pt x="11" y="60"/>
                  </a:cubicBezTo>
                  <a:cubicBezTo>
                    <a:pt x="48" y="0"/>
                    <a:pt x="29" y="10"/>
                    <a:pt x="102" y="8"/>
                  </a:cubicBezTo>
                  <a:cubicBezTo>
                    <a:pt x="122" y="8"/>
                    <a:pt x="134" y="16"/>
                    <a:pt x="144" y="34"/>
                  </a:cubicBezTo>
                  <a:cubicBezTo>
                    <a:pt x="177" y="94"/>
                    <a:pt x="177" y="75"/>
                    <a:pt x="143" y="136"/>
                  </a:cubicBezTo>
                  <a:cubicBezTo>
                    <a:pt x="138" y="145"/>
                    <a:pt x="133" y="154"/>
                    <a:pt x="124" y="159"/>
                  </a:cubicBezTo>
                  <a:cubicBezTo>
                    <a:pt x="122" y="159"/>
                    <a:pt x="121" y="159"/>
                    <a:pt x="120" y="159"/>
                  </a:cubicBezTo>
                  <a:close/>
                  <a:moveTo>
                    <a:pt x="36" y="58"/>
                  </a:moveTo>
                  <a:cubicBezTo>
                    <a:pt x="30" y="68"/>
                    <a:pt x="16" y="75"/>
                    <a:pt x="23" y="90"/>
                  </a:cubicBezTo>
                  <a:cubicBezTo>
                    <a:pt x="43" y="139"/>
                    <a:pt x="53" y="145"/>
                    <a:pt x="106" y="142"/>
                  </a:cubicBezTo>
                  <a:cubicBezTo>
                    <a:pt x="113" y="141"/>
                    <a:pt x="118" y="140"/>
                    <a:pt x="123" y="134"/>
                  </a:cubicBezTo>
                  <a:cubicBezTo>
                    <a:pt x="152" y="97"/>
                    <a:pt x="153" y="87"/>
                    <a:pt x="129" y="46"/>
                  </a:cubicBezTo>
                  <a:cubicBezTo>
                    <a:pt x="127" y="43"/>
                    <a:pt x="125" y="39"/>
                    <a:pt x="123" y="36"/>
                  </a:cubicBezTo>
                  <a:cubicBezTo>
                    <a:pt x="120" y="30"/>
                    <a:pt x="116" y="27"/>
                    <a:pt x="109" y="27"/>
                  </a:cubicBezTo>
                  <a:cubicBezTo>
                    <a:pt x="93" y="27"/>
                    <a:pt x="77" y="27"/>
                    <a:pt x="61" y="27"/>
                  </a:cubicBezTo>
                  <a:cubicBezTo>
                    <a:pt x="53" y="27"/>
                    <a:pt x="48" y="30"/>
                    <a:pt x="48" y="38"/>
                  </a:cubicBezTo>
                  <a:cubicBezTo>
                    <a:pt x="44" y="45"/>
                    <a:pt x="40" y="51"/>
                    <a:pt x="36" y="58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3212496" y="6254948"/>
              <a:ext cx="646113" cy="600075"/>
            </a:xfrm>
            <a:custGeom>
              <a:avLst/>
              <a:gdLst>
                <a:gd name="T0" fmla="*/ 97 w 172"/>
                <a:gd name="T1" fmla="*/ 3 h 158"/>
                <a:gd name="T2" fmla="*/ 149 w 172"/>
                <a:gd name="T3" fmla="*/ 34 h 158"/>
                <a:gd name="T4" fmla="*/ 148 w 172"/>
                <a:gd name="T5" fmla="*/ 124 h 158"/>
                <a:gd name="T6" fmla="*/ 93 w 172"/>
                <a:gd name="T7" fmla="*/ 155 h 158"/>
                <a:gd name="T8" fmla="*/ 15 w 172"/>
                <a:gd name="T9" fmla="*/ 110 h 158"/>
                <a:gd name="T10" fmla="*/ 16 w 172"/>
                <a:gd name="T11" fmla="*/ 47 h 158"/>
                <a:gd name="T12" fmla="*/ 42 w 172"/>
                <a:gd name="T13" fmla="*/ 5 h 158"/>
                <a:gd name="T14" fmla="*/ 50 w 172"/>
                <a:gd name="T15" fmla="*/ 4 h 158"/>
                <a:gd name="T16" fmla="*/ 59 w 172"/>
                <a:gd name="T17" fmla="*/ 3 h 158"/>
                <a:gd name="T18" fmla="*/ 97 w 172"/>
                <a:gd name="T19" fmla="*/ 3 h 158"/>
                <a:gd name="T20" fmla="*/ 41 w 172"/>
                <a:gd name="T21" fmla="*/ 44 h 158"/>
                <a:gd name="T22" fmla="*/ 41 w 172"/>
                <a:gd name="T23" fmla="*/ 44 h 158"/>
                <a:gd name="T24" fmla="*/ 24 w 172"/>
                <a:gd name="T25" fmla="*/ 86 h 158"/>
                <a:gd name="T26" fmla="*/ 100 w 172"/>
                <a:gd name="T27" fmla="*/ 137 h 158"/>
                <a:gd name="T28" fmla="*/ 112 w 172"/>
                <a:gd name="T29" fmla="*/ 136 h 158"/>
                <a:gd name="T30" fmla="*/ 122 w 172"/>
                <a:gd name="T31" fmla="*/ 131 h 158"/>
                <a:gd name="T32" fmla="*/ 131 w 172"/>
                <a:gd name="T33" fmla="*/ 41 h 158"/>
                <a:gd name="T34" fmla="*/ 89 w 172"/>
                <a:gd name="T35" fmla="*/ 22 h 158"/>
                <a:gd name="T36" fmla="*/ 58 w 172"/>
                <a:gd name="T37" fmla="*/ 23 h 158"/>
                <a:gd name="T38" fmla="*/ 50 w 172"/>
                <a:gd name="T39" fmla="*/ 29 h 158"/>
                <a:gd name="T40" fmla="*/ 46 w 172"/>
                <a:gd name="T41" fmla="*/ 36 h 158"/>
                <a:gd name="T42" fmla="*/ 41 w 172"/>
                <a:gd name="T43" fmla="*/ 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158">
                  <a:moveTo>
                    <a:pt x="97" y="3"/>
                  </a:moveTo>
                  <a:cubicBezTo>
                    <a:pt x="123" y="0"/>
                    <a:pt x="135" y="15"/>
                    <a:pt x="149" y="34"/>
                  </a:cubicBezTo>
                  <a:cubicBezTo>
                    <a:pt x="172" y="66"/>
                    <a:pt x="169" y="93"/>
                    <a:pt x="148" y="124"/>
                  </a:cubicBezTo>
                  <a:cubicBezTo>
                    <a:pt x="134" y="146"/>
                    <a:pt x="119" y="154"/>
                    <a:pt x="93" y="155"/>
                  </a:cubicBezTo>
                  <a:cubicBezTo>
                    <a:pt x="54" y="158"/>
                    <a:pt x="32" y="145"/>
                    <a:pt x="15" y="110"/>
                  </a:cubicBezTo>
                  <a:cubicBezTo>
                    <a:pt x="3" y="86"/>
                    <a:pt x="0" y="68"/>
                    <a:pt x="16" y="47"/>
                  </a:cubicBezTo>
                  <a:cubicBezTo>
                    <a:pt x="26" y="34"/>
                    <a:pt x="31" y="18"/>
                    <a:pt x="42" y="5"/>
                  </a:cubicBezTo>
                  <a:cubicBezTo>
                    <a:pt x="45" y="7"/>
                    <a:pt x="47" y="5"/>
                    <a:pt x="50" y="4"/>
                  </a:cubicBezTo>
                  <a:cubicBezTo>
                    <a:pt x="53" y="3"/>
                    <a:pt x="56" y="3"/>
                    <a:pt x="59" y="3"/>
                  </a:cubicBezTo>
                  <a:cubicBezTo>
                    <a:pt x="72" y="5"/>
                    <a:pt x="84" y="5"/>
                    <a:pt x="97" y="3"/>
                  </a:cubicBezTo>
                  <a:close/>
                  <a:moveTo>
                    <a:pt x="41" y="44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33" y="57"/>
                    <a:pt x="18" y="69"/>
                    <a:pt x="24" y="86"/>
                  </a:cubicBezTo>
                  <a:cubicBezTo>
                    <a:pt x="42" y="133"/>
                    <a:pt x="49" y="137"/>
                    <a:pt x="100" y="137"/>
                  </a:cubicBezTo>
                  <a:cubicBezTo>
                    <a:pt x="104" y="136"/>
                    <a:pt x="108" y="137"/>
                    <a:pt x="112" y="136"/>
                  </a:cubicBezTo>
                  <a:cubicBezTo>
                    <a:pt x="116" y="136"/>
                    <a:pt x="119" y="134"/>
                    <a:pt x="122" y="131"/>
                  </a:cubicBezTo>
                  <a:cubicBezTo>
                    <a:pt x="150" y="99"/>
                    <a:pt x="151" y="79"/>
                    <a:pt x="131" y="41"/>
                  </a:cubicBezTo>
                  <a:cubicBezTo>
                    <a:pt x="121" y="23"/>
                    <a:pt x="109" y="17"/>
                    <a:pt x="89" y="22"/>
                  </a:cubicBezTo>
                  <a:cubicBezTo>
                    <a:pt x="79" y="23"/>
                    <a:pt x="69" y="23"/>
                    <a:pt x="58" y="23"/>
                  </a:cubicBezTo>
                  <a:cubicBezTo>
                    <a:pt x="53" y="21"/>
                    <a:pt x="50" y="24"/>
                    <a:pt x="50" y="29"/>
                  </a:cubicBezTo>
                  <a:cubicBezTo>
                    <a:pt x="49" y="32"/>
                    <a:pt x="47" y="34"/>
                    <a:pt x="46" y="36"/>
                  </a:cubicBezTo>
                  <a:cubicBezTo>
                    <a:pt x="42" y="38"/>
                    <a:pt x="41" y="41"/>
                    <a:pt x="41" y="44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032859" y="6229548"/>
              <a:ext cx="684213" cy="611187"/>
            </a:xfrm>
            <a:custGeom>
              <a:avLst/>
              <a:gdLst>
                <a:gd name="T0" fmla="*/ 87 w 182"/>
                <a:gd name="T1" fmla="*/ 161 h 161"/>
                <a:gd name="T2" fmla="*/ 63 w 182"/>
                <a:gd name="T3" fmla="*/ 161 h 161"/>
                <a:gd name="T4" fmla="*/ 51 w 182"/>
                <a:gd name="T5" fmla="*/ 160 h 161"/>
                <a:gd name="T6" fmla="*/ 13 w 182"/>
                <a:gd name="T7" fmla="*/ 64 h 161"/>
                <a:gd name="T8" fmla="*/ 106 w 182"/>
                <a:gd name="T9" fmla="*/ 10 h 161"/>
                <a:gd name="T10" fmla="*/ 144 w 182"/>
                <a:gd name="T11" fmla="*/ 32 h 161"/>
                <a:gd name="T12" fmla="*/ 140 w 182"/>
                <a:gd name="T13" fmla="*/ 147 h 161"/>
                <a:gd name="T14" fmla="*/ 115 w 182"/>
                <a:gd name="T15" fmla="*/ 161 h 161"/>
                <a:gd name="T16" fmla="*/ 87 w 182"/>
                <a:gd name="T17" fmla="*/ 161 h 161"/>
                <a:gd name="T18" fmla="*/ 44 w 182"/>
                <a:gd name="T19" fmla="*/ 48 h 161"/>
                <a:gd name="T20" fmla="*/ 38 w 182"/>
                <a:gd name="T21" fmla="*/ 60 h 161"/>
                <a:gd name="T22" fmla="*/ 34 w 182"/>
                <a:gd name="T23" fmla="*/ 108 h 161"/>
                <a:gd name="T24" fmla="*/ 57 w 182"/>
                <a:gd name="T25" fmla="*/ 142 h 161"/>
                <a:gd name="T26" fmla="*/ 117 w 182"/>
                <a:gd name="T27" fmla="*/ 142 h 161"/>
                <a:gd name="T28" fmla="*/ 136 w 182"/>
                <a:gd name="T29" fmla="*/ 116 h 161"/>
                <a:gd name="T30" fmla="*/ 151 w 182"/>
                <a:gd name="T31" fmla="*/ 86 h 161"/>
                <a:gd name="T32" fmla="*/ 122 w 182"/>
                <a:gd name="T33" fmla="*/ 33 h 161"/>
                <a:gd name="T34" fmla="*/ 86 w 182"/>
                <a:gd name="T35" fmla="*/ 29 h 161"/>
                <a:gd name="T36" fmla="*/ 71 w 182"/>
                <a:gd name="T37" fmla="*/ 29 h 161"/>
                <a:gd name="T38" fmla="*/ 44 w 182"/>
                <a:gd name="T39" fmla="*/ 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61">
                  <a:moveTo>
                    <a:pt x="87" y="161"/>
                  </a:moveTo>
                  <a:cubicBezTo>
                    <a:pt x="79" y="161"/>
                    <a:pt x="71" y="161"/>
                    <a:pt x="63" y="161"/>
                  </a:cubicBezTo>
                  <a:cubicBezTo>
                    <a:pt x="59" y="161"/>
                    <a:pt x="55" y="161"/>
                    <a:pt x="51" y="160"/>
                  </a:cubicBezTo>
                  <a:cubicBezTo>
                    <a:pt x="26" y="152"/>
                    <a:pt x="0" y="86"/>
                    <a:pt x="13" y="64"/>
                  </a:cubicBezTo>
                  <a:cubicBezTo>
                    <a:pt x="51" y="0"/>
                    <a:pt x="32" y="12"/>
                    <a:pt x="106" y="10"/>
                  </a:cubicBezTo>
                  <a:cubicBezTo>
                    <a:pt x="125" y="10"/>
                    <a:pt x="135" y="16"/>
                    <a:pt x="144" y="32"/>
                  </a:cubicBezTo>
                  <a:cubicBezTo>
                    <a:pt x="182" y="99"/>
                    <a:pt x="179" y="75"/>
                    <a:pt x="140" y="147"/>
                  </a:cubicBezTo>
                  <a:cubicBezTo>
                    <a:pt x="134" y="157"/>
                    <a:pt x="126" y="161"/>
                    <a:pt x="115" y="161"/>
                  </a:cubicBezTo>
                  <a:cubicBezTo>
                    <a:pt x="106" y="161"/>
                    <a:pt x="96" y="161"/>
                    <a:pt x="87" y="161"/>
                  </a:cubicBezTo>
                  <a:close/>
                  <a:moveTo>
                    <a:pt x="44" y="48"/>
                  </a:moveTo>
                  <a:cubicBezTo>
                    <a:pt x="42" y="52"/>
                    <a:pt x="40" y="56"/>
                    <a:pt x="38" y="60"/>
                  </a:cubicBezTo>
                  <a:cubicBezTo>
                    <a:pt x="23" y="75"/>
                    <a:pt x="20" y="90"/>
                    <a:pt x="34" y="108"/>
                  </a:cubicBezTo>
                  <a:cubicBezTo>
                    <a:pt x="43" y="119"/>
                    <a:pt x="44" y="139"/>
                    <a:pt x="57" y="142"/>
                  </a:cubicBezTo>
                  <a:cubicBezTo>
                    <a:pt x="76" y="146"/>
                    <a:pt x="97" y="145"/>
                    <a:pt x="117" y="142"/>
                  </a:cubicBezTo>
                  <a:cubicBezTo>
                    <a:pt x="128" y="141"/>
                    <a:pt x="130" y="125"/>
                    <a:pt x="136" y="116"/>
                  </a:cubicBezTo>
                  <a:cubicBezTo>
                    <a:pt x="142" y="106"/>
                    <a:pt x="153" y="95"/>
                    <a:pt x="151" y="86"/>
                  </a:cubicBezTo>
                  <a:cubicBezTo>
                    <a:pt x="147" y="66"/>
                    <a:pt x="135" y="48"/>
                    <a:pt x="122" y="33"/>
                  </a:cubicBezTo>
                  <a:cubicBezTo>
                    <a:pt x="114" y="23"/>
                    <a:pt x="98" y="29"/>
                    <a:pt x="86" y="29"/>
                  </a:cubicBezTo>
                  <a:cubicBezTo>
                    <a:pt x="81" y="29"/>
                    <a:pt x="76" y="29"/>
                    <a:pt x="71" y="29"/>
                  </a:cubicBezTo>
                  <a:cubicBezTo>
                    <a:pt x="54" y="24"/>
                    <a:pt x="48" y="35"/>
                    <a:pt x="44" y="48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118709" y="6251773"/>
              <a:ext cx="654050" cy="608012"/>
            </a:xfrm>
            <a:custGeom>
              <a:avLst/>
              <a:gdLst>
                <a:gd name="T0" fmla="*/ 42 w 174"/>
                <a:gd name="T1" fmla="*/ 150 h 160"/>
                <a:gd name="T2" fmla="*/ 21 w 174"/>
                <a:gd name="T3" fmla="*/ 118 h 160"/>
                <a:gd name="T4" fmla="*/ 14 w 174"/>
                <a:gd name="T5" fmla="*/ 105 h 160"/>
                <a:gd name="T6" fmla="*/ 14 w 174"/>
                <a:gd name="T7" fmla="*/ 106 h 160"/>
                <a:gd name="T8" fmla="*/ 9 w 174"/>
                <a:gd name="T9" fmla="*/ 98 h 160"/>
                <a:gd name="T10" fmla="*/ 43 w 174"/>
                <a:gd name="T11" fmla="*/ 10 h 160"/>
                <a:gd name="T12" fmla="*/ 58 w 174"/>
                <a:gd name="T13" fmla="*/ 5 h 160"/>
                <a:gd name="T14" fmla="*/ 72 w 174"/>
                <a:gd name="T15" fmla="*/ 4 h 160"/>
                <a:gd name="T16" fmla="*/ 168 w 174"/>
                <a:gd name="T17" fmla="*/ 67 h 160"/>
                <a:gd name="T18" fmla="*/ 164 w 174"/>
                <a:gd name="T19" fmla="*/ 99 h 160"/>
                <a:gd name="T20" fmla="*/ 137 w 174"/>
                <a:gd name="T21" fmla="*/ 146 h 160"/>
                <a:gd name="T22" fmla="*/ 129 w 174"/>
                <a:gd name="T23" fmla="*/ 153 h 160"/>
                <a:gd name="T24" fmla="*/ 128 w 174"/>
                <a:gd name="T25" fmla="*/ 153 h 160"/>
                <a:gd name="T26" fmla="*/ 42 w 174"/>
                <a:gd name="T27" fmla="*/ 150 h 160"/>
                <a:gd name="T28" fmla="*/ 53 w 174"/>
                <a:gd name="T29" fmla="*/ 29 h 160"/>
                <a:gd name="T30" fmla="*/ 49 w 174"/>
                <a:gd name="T31" fmla="*/ 34 h 160"/>
                <a:gd name="T32" fmla="*/ 41 w 174"/>
                <a:gd name="T33" fmla="*/ 49 h 160"/>
                <a:gd name="T34" fmla="*/ 32 w 174"/>
                <a:gd name="T35" fmla="*/ 99 h 160"/>
                <a:gd name="T36" fmla="*/ 97 w 174"/>
                <a:gd name="T37" fmla="*/ 138 h 160"/>
                <a:gd name="T38" fmla="*/ 113 w 174"/>
                <a:gd name="T39" fmla="*/ 137 h 160"/>
                <a:gd name="T40" fmla="*/ 124 w 174"/>
                <a:gd name="T41" fmla="*/ 131 h 160"/>
                <a:gd name="T42" fmla="*/ 131 w 174"/>
                <a:gd name="T43" fmla="*/ 40 h 160"/>
                <a:gd name="T44" fmla="*/ 93 w 174"/>
                <a:gd name="T45" fmla="*/ 23 h 160"/>
                <a:gd name="T46" fmla="*/ 62 w 174"/>
                <a:gd name="T47" fmla="*/ 23 h 160"/>
                <a:gd name="T48" fmla="*/ 53 w 174"/>
                <a:gd name="T49" fmla="*/ 30 h 160"/>
                <a:gd name="T50" fmla="*/ 53 w 174"/>
                <a:gd name="T5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4" h="160">
                  <a:moveTo>
                    <a:pt x="42" y="150"/>
                  </a:moveTo>
                  <a:cubicBezTo>
                    <a:pt x="35" y="139"/>
                    <a:pt x="28" y="128"/>
                    <a:pt x="21" y="118"/>
                  </a:cubicBezTo>
                  <a:cubicBezTo>
                    <a:pt x="21" y="112"/>
                    <a:pt x="18" y="109"/>
                    <a:pt x="14" y="105"/>
                  </a:cubicBezTo>
                  <a:cubicBezTo>
                    <a:pt x="14" y="105"/>
                    <a:pt x="14" y="106"/>
                    <a:pt x="14" y="106"/>
                  </a:cubicBezTo>
                  <a:cubicBezTo>
                    <a:pt x="14" y="102"/>
                    <a:pt x="13" y="99"/>
                    <a:pt x="9" y="98"/>
                  </a:cubicBezTo>
                  <a:cubicBezTo>
                    <a:pt x="0" y="60"/>
                    <a:pt x="27" y="37"/>
                    <a:pt x="43" y="10"/>
                  </a:cubicBezTo>
                  <a:cubicBezTo>
                    <a:pt x="46" y="5"/>
                    <a:pt x="53" y="5"/>
                    <a:pt x="58" y="5"/>
                  </a:cubicBezTo>
                  <a:cubicBezTo>
                    <a:pt x="63" y="4"/>
                    <a:pt x="67" y="4"/>
                    <a:pt x="72" y="4"/>
                  </a:cubicBezTo>
                  <a:cubicBezTo>
                    <a:pt x="145" y="4"/>
                    <a:pt x="128" y="0"/>
                    <a:pt x="168" y="67"/>
                  </a:cubicBezTo>
                  <a:cubicBezTo>
                    <a:pt x="174" y="78"/>
                    <a:pt x="170" y="89"/>
                    <a:pt x="164" y="99"/>
                  </a:cubicBezTo>
                  <a:cubicBezTo>
                    <a:pt x="155" y="115"/>
                    <a:pt x="146" y="130"/>
                    <a:pt x="137" y="146"/>
                  </a:cubicBezTo>
                  <a:cubicBezTo>
                    <a:pt x="134" y="148"/>
                    <a:pt x="131" y="151"/>
                    <a:pt x="129" y="153"/>
                  </a:cubicBezTo>
                  <a:cubicBezTo>
                    <a:pt x="129" y="153"/>
                    <a:pt x="128" y="153"/>
                    <a:pt x="128" y="153"/>
                  </a:cubicBezTo>
                  <a:cubicBezTo>
                    <a:pt x="99" y="154"/>
                    <a:pt x="70" y="160"/>
                    <a:pt x="42" y="150"/>
                  </a:cubicBezTo>
                  <a:close/>
                  <a:moveTo>
                    <a:pt x="53" y="29"/>
                  </a:moveTo>
                  <a:cubicBezTo>
                    <a:pt x="50" y="30"/>
                    <a:pt x="49" y="32"/>
                    <a:pt x="49" y="34"/>
                  </a:cubicBezTo>
                  <a:cubicBezTo>
                    <a:pt x="46" y="39"/>
                    <a:pt x="43" y="44"/>
                    <a:pt x="41" y="49"/>
                  </a:cubicBezTo>
                  <a:cubicBezTo>
                    <a:pt x="22" y="69"/>
                    <a:pt x="22" y="77"/>
                    <a:pt x="32" y="99"/>
                  </a:cubicBezTo>
                  <a:cubicBezTo>
                    <a:pt x="45" y="129"/>
                    <a:pt x="63" y="145"/>
                    <a:pt x="97" y="138"/>
                  </a:cubicBezTo>
                  <a:cubicBezTo>
                    <a:pt x="102" y="136"/>
                    <a:pt x="108" y="137"/>
                    <a:pt x="113" y="137"/>
                  </a:cubicBezTo>
                  <a:cubicBezTo>
                    <a:pt x="118" y="138"/>
                    <a:pt x="121" y="135"/>
                    <a:pt x="124" y="131"/>
                  </a:cubicBezTo>
                  <a:cubicBezTo>
                    <a:pt x="155" y="92"/>
                    <a:pt x="155" y="82"/>
                    <a:pt x="131" y="40"/>
                  </a:cubicBezTo>
                  <a:cubicBezTo>
                    <a:pt x="122" y="22"/>
                    <a:pt x="110" y="20"/>
                    <a:pt x="93" y="23"/>
                  </a:cubicBezTo>
                  <a:cubicBezTo>
                    <a:pt x="82" y="23"/>
                    <a:pt x="72" y="23"/>
                    <a:pt x="62" y="23"/>
                  </a:cubicBezTo>
                  <a:cubicBezTo>
                    <a:pt x="56" y="22"/>
                    <a:pt x="53" y="24"/>
                    <a:pt x="53" y="30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5390546" y="6243836"/>
              <a:ext cx="631825" cy="622300"/>
            </a:xfrm>
            <a:custGeom>
              <a:avLst/>
              <a:gdLst>
                <a:gd name="T0" fmla="*/ 82 w 168"/>
                <a:gd name="T1" fmla="*/ 157 h 164"/>
                <a:gd name="T2" fmla="*/ 40 w 168"/>
                <a:gd name="T3" fmla="*/ 151 h 164"/>
                <a:gd name="T4" fmla="*/ 2 w 168"/>
                <a:gd name="T5" fmla="*/ 87 h 164"/>
                <a:gd name="T6" fmla="*/ 4 w 168"/>
                <a:gd name="T7" fmla="*/ 68 h 164"/>
                <a:gd name="T8" fmla="*/ 31 w 168"/>
                <a:gd name="T9" fmla="*/ 23 h 164"/>
                <a:gd name="T10" fmla="*/ 64 w 168"/>
                <a:gd name="T11" fmla="*/ 6 h 164"/>
                <a:gd name="T12" fmla="*/ 160 w 168"/>
                <a:gd name="T13" fmla="*/ 61 h 164"/>
                <a:gd name="T14" fmla="*/ 154 w 168"/>
                <a:gd name="T15" fmla="*/ 111 h 164"/>
                <a:gd name="T16" fmla="*/ 146 w 168"/>
                <a:gd name="T17" fmla="*/ 122 h 164"/>
                <a:gd name="T18" fmla="*/ 82 w 168"/>
                <a:gd name="T19" fmla="*/ 157 h 164"/>
                <a:gd name="T20" fmla="*/ 40 w 168"/>
                <a:gd name="T21" fmla="*/ 43 h 164"/>
                <a:gd name="T22" fmla="*/ 40 w 168"/>
                <a:gd name="T23" fmla="*/ 43 h 164"/>
                <a:gd name="T24" fmla="*/ 33 w 168"/>
                <a:gd name="T25" fmla="*/ 115 h 164"/>
                <a:gd name="T26" fmla="*/ 96 w 168"/>
                <a:gd name="T27" fmla="*/ 140 h 164"/>
                <a:gd name="T28" fmla="*/ 127 w 168"/>
                <a:gd name="T29" fmla="*/ 122 h 164"/>
                <a:gd name="T30" fmla="*/ 132 w 168"/>
                <a:gd name="T31" fmla="*/ 47 h 164"/>
                <a:gd name="T32" fmla="*/ 93 w 168"/>
                <a:gd name="T33" fmla="*/ 25 h 164"/>
                <a:gd name="T34" fmla="*/ 66 w 168"/>
                <a:gd name="T35" fmla="*/ 25 h 164"/>
                <a:gd name="T36" fmla="*/ 53 w 168"/>
                <a:gd name="T37" fmla="*/ 28 h 164"/>
                <a:gd name="T38" fmla="*/ 49 w 168"/>
                <a:gd name="T39" fmla="*/ 31 h 164"/>
                <a:gd name="T40" fmla="*/ 40 w 168"/>
                <a:gd name="T41" fmla="*/ 4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8" h="164">
                  <a:moveTo>
                    <a:pt x="82" y="157"/>
                  </a:moveTo>
                  <a:cubicBezTo>
                    <a:pt x="69" y="155"/>
                    <a:pt x="51" y="164"/>
                    <a:pt x="40" y="151"/>
                  </a:cubicBezTo>
                  <a:cubicBezTo>
                    <a:pt x="23" y="133"/>
                    <a:pt x="11" y="110"/>
                    <a:pt x="2" y="87"/>
                  </a:cubicBezTo>
                  <a:cubicBezTo>
                    <a:pt x="0" y="81"/>
                    <a:pt x="1" y="74"/>
                    <a:pt x="4" y="68"/>
                  </a:cubicBezTo>
                  <a:cubicBezTo>
                    <a:pt x="12" y="52"/>
                    <a:pt x="22" y="38"/>
                    <a:pt x="31" y="23"/>
                  </a:cubicBezTo>
                  <a:cubicBezTo>
                    <a:pt x="36" y="14"/>
                    <a:pt x="49" y="7"/>
                    <a:pt x="64" y="6"/>
                  </a:cubicBezTo>
                  <a:cubicBezTo>
                    <a:pt x="111" y="0"/>
                    <a:pt x="141" y="14"/>
                    <a:pt x="160" y="61"/>
                  </a:cubicBezTo>
                  <a:cubicBezTo>
                    <a:pt x="168" y="82"/>
                    <a:pt x="164" y="95"/>
                    <a:pt x="154" y="111"/>
                  </a:cubicBezTo>
                  <a:cubicBezTo>
                    <a:pt x="152" y="115"/>
                    <a:pt x="149" y="118"/>
                    <a:pt x="146" y="122"/>
                  </a:cubicBezTo>
                  <a:cubicBezTo>
                    <a:pt x="125" y="157"/>
                    <a:pt x="125" y="157"/>
                    <a:pt x="82" y="157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14" y="75"/>
                    <a:pt x="17" y="81"/>
                    <a:pt x="33" y="115"/>
                  </a:cubicBezTo>
                  <a:cubicBezTo>
                    <a:pt x="49" y="146"/>
                    <a:pt x="72" y="138"/>
                    <a:pt x="96" y="140"/>
                  </a:cubicBezTo>
                  <a:cubicBezTo>
                    <a:pt x="111" y="141"/>
                    <a:pt x="119" y="136"/>
                    <a:pt x="127" y="122"/>
                  </a:cubicBezTo>
                  <a:cubicBezTo>
                    <a:pt x="143" y="97"/>
                    <a:pt x="153" y="77"/>
                    <a:pt x="132" y="47"/>
                  </a:cubicBezTo>
                  <a:cubicBezTo>
                    <a:pt x="121" y="30"/>
                    <a:pt x="113" y="21"/>
                    <a:pt x="93" y="25"/>
                  </a:cubicBezTo>
                  <a:cubicBezTo>
                    <a:pt x="84" y="25"/>
                    <a:pt x="75" y="25"/>
                    <a:pt x="66" y="25"/>
                  </a:cubicBezTo>
                  <a:cubicBezTo>
                    <a:pt x="61" y="24"/>
                    <a:pt x="56" y="22"/>
                    <a:pt x="53" y="28"/>
                  </a:cubicBezTo>
                  <a:cubicBezTo>
                    <a:pt x="52" y="29"/>
                    <a:pt x="51" y="30"/>
                    <a:pt x="49" y="31"/>
                  </a:cubicBezTo>
                  <a:cubicBezTo>
                    <a:pt x="42" y="31"/>
                    <a:pt x="42" y="38"/>
                    <a:pt x="40" y="43"/>
                  </a:cubicBezTo>
                  <a:close/>
                </a:path>
              </a:pathLst>
            </a:custGeom>
            <a:solidFill>
              <a:srgbClr val="57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988909" y="6516886"/>
              <a:ext cx="4763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602896" y="685184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562959" y="6000948"/>
              <a:ext cx="514350" cy="463550"/>
            </a:xfrm>
            <a:custGeom>
              <a:avLst/>
              <a:gdLst>
                <a:gd name="T0" fmla="*/ 23 w 137"/>
                <a:gd name="T1" fmla="*/ 93 h 122"/>
                <a:gd name="T2" fmla="*/ 15 w 137"/>
                <a:gd name="T3" fmla="*/ 81 h 122"/>
                <a:gd name="T4" fmla="*/ 19 w 137"/>
                <a:gd name="T5" fmla="*/ 32 h 122"/>
                <a:gd name="T6" fmla="*/ 28 w 137"/>
                <a:gd name="T7" fmla="*/ 67 h 122"/>
                <a:gd name="T8" fmla="*/ 76 w 137"/>
                <a:gd name="T9" fmla="*/ 76 h 122"/>
                <a:gd name="T10" fmla="*/ 94 w 137"/>
                <a:gd name="T11" fmla="*/ 32 h 122"/>
                <a:gd name="T12" fmla="*/ 58 w 137"/>
                <a:gd name="T13" fmla="*/ 4 h 122"/>
                <a:gd name="T14" fmla="*/ 21 w 137"/>
                <a:gd name="T15" fmla="*/ 24 h 122"/>
                <a:gd name="T16" fmla="*/ 43 w 137"/>
                <a:gd name="T17" fmla="*/ 1 h 122"/>
                <a:gd name="T18" fmla="*/ 91 w 137"/>
                <a:gd name="T19" fmla="*/ 1 h 122"/>
                <a:gd name="T20" fmla="*/ 107 w 137"/>
                <a:gd name="T21" fmla="*/ 11 h 122"/>
                <a:gd name="T22" fmla="*/ 100 w 137"/>
                <a:gd name="T23" fmla="*/ 113 h 122"/>
                <a:gd name="T24" fmla="*/ 23 w 137"/>
                <a:gd name="T25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22">
                  <a:moveTo>
                    <a:pt x="23" y="93"/>
                  </a:moveTo>
                  <a:cubicBezTo>
                    <a:pt x="20" y="89"/>
                    <a:pt x="18" y="85"/>
                    <a:pt x="15" y="81"/>
                  </a:cubicBezTo>
                  <a:cubicBezTo>
                    <a:pt x="0" y="63"/>
                    <a:pt x="2" y="47"/>
                    <a:pt x="19" y="32"/>
                  </a:cubicBezTo>
                  <a:cubicBezTo>
                    <a:pt x="29" y="42"/>
                    <a:pt x="18" y="57"/>
                    <a:pt x="28" y="67"/>
                  </a:cubicBezTo>
                  <a:cubicBezTo>
                    <a:pt x="40" y="80"/>
                    <a:pt x="59" y="84"/>
                    <a:pt x="76" y="76"/>
                  </a:cubicBezTo>
                  <a:cubicBezTo>
                    <a:pt x="87" y="71"/>
                    <a:pt x="99" y="44"/>
                    <a:pt x="94" y="32"/>
                  </a:cubicBezTo>
                  <a:cubicBezTo>
                    <a:pt x="88" y="15"/>
                    <a:pt x="79" y="3"/>
                    <a:pt x="58" y="4"/>
                  </a:cubicBezTo>
                  <a:cubicBezTo>
                    <a:pt x="42" y="5"/>
                    <a:pt x="34" y="18"/>
                    <a:pt x="21" y="24"/>
                  </a:cubicBezTo>
                  <a:cubicBezTo>
                    <a:pt x="21" y="10"/>
                    <a:pt x="30" y="2"/>
                    <a:pt x="43" y="1"/>
                  </a:cubicBezTo>
                  <a:cubicBezTo>
                    <a:pt x="59" y="0"/>
                    <a:pt x="75" y="1"/>
                    <a:pt x="91" y="1"/>
                  </a:cubicBezTo>
                  <a:cubicBezTo>
                    <a:pt x="99" y="0"/>
                    <a:pt x="103" y="5"/>
                    <a:pt x="107" y="11"/>
                  </a:cubicBezTo>
                  <a:cubicBezTo>
                    <a:pt x="137" y="55"/>
                    <a:pt x="136" y="68"/>
                    <a:pt x="100" y="113"/>
                  </a:cubicBezTo>
                  <a:cubicBezTo>
                    <a:pt x="74" y="109"/>
                    <a:pt x="43" y="122"/>
                    <a:pt x="23" y="9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1221" y="6012061"/>
              <a:ext cx="304800" cy="307975"/>
            </a:xfrm>
            <a:custGeom>
              <a:avLst/>
              <a:gdLst>
                <a:gd name="T0" fmla="*/ 3 w 81"/>
                <a:gd name="T1" fmla="*/ 21 h 81"/>
                <a:gd name="T2" fmla="*/ 40 w 81"/>
                <a:gd name="T3" fmla="*/ 1 h 81"/>
                <a:gd name="T4" fmla="*/ 76 w 81"/>
                <a:gd name="T5" fmla="*/ 29 h 81"/>
                <a:gd name="T6" fmla="*/ 58 w 81"/>
                <a:gd name="T7" fmla="*/ 73 h 81"/>
                <a:gd name="T8" fmla="*/ 10 w 81"/>
                <a:gd name="T9" fmla="*/ 64 h 81"/>
                <a:gd name="T10" fmla="*/ 1 w 81"/>
                <a:gd name="T11" fmla="*/ 29 h 81"/>
                <a:gd name="T12" fmla="*/ 3 w 81"/>
                <a:gd name="T13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1">
                  <a:moveTo>
                    <a:pt x="3" y="21"/>
                  </a:moveTo>
                  <a:cubicBezTo>
                    <a:pt x="16" y="15"/>
                    <a:pt x="24" y="2"/>
                    <a:pt x="40" y="1"/>
                  </a:cubicBezTo>
                  <a:cubicBezTo>
                    <a:pt x="61" y="0"/>
                    <a:pt x="70" y="12"/>
                    <a:pt x="76" y="29"/>
                  </a:cubicBezTo>
                  <a:cubicBezTo>
                    <a:pt x="81" y="41"/>
                    <a:pt x="69" y="68"/>
                    <a:pt x="58" y="73"/>
                  </a:cubicBezTo>
                  <a:cubicBezTo>
                    <a:pt x="41" y="81"/>
                    <a:pt x="22" y="77"/>
                    <a:pt x="10" y="64"/>
                  </a:cubicBezTo>
                  <a:cubicBezTo>
                    <a:pt x="0" y="54"/>
                    <a:pt x="11" y="39"/>
                    <a:pt x="1" y="29"/>
                  </a:cubicBezTo>
                  <a:cubicBezTo>
                    <a:pt x="2" y="26"/>
                    <a:pt x="2" y="24"/>
                    <a:pt x="3" y="21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639159" y="6354961"/>
              <a:ext cx="300038" cy="109537"/>
            </a:xfrm>
            <a:custGeom>
              <a:avLst/>
              <a:gdLst>
                <a:gd name="T0" fmla="*/ 3 w 80"/>
                <a:gd name="T1" fmla="*/ 0 h 29"/>
                <a:gd name="T2" fmla="*/ 80 w 80"/>
                <a:gd name="T3" fmla="*/ 20 h 29"/>
                <a:gd name="T4" fmla="*/ 13 w 80"/>
                <a:gd name="T5" fmla="*/ 22 h 29"/>
                <a:gd name="T6" fmla="*/ 3 w 8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29">
                  <a:moveTo>
                    <a:pt x="3" y="0"/>
                  </a:moveTo>
                  <a:cubicBezTo>
                    <a:pt x="23" y="29"/>
                    <a:pt x="54" y="16"/>
                    <a:pt x="80" y="20"/>
                  </a:cubicBezTo>
                  <a:cubicBezTo>
                    <a:pt x="58" y="27"/>
                    <a:pt x="36" y="23"/>
                    <a:pt x="13" y="22"/>
                  </a:cubicBezTo>
                  <a:cubicBezTo>
                    <a:pt x="0" y="22"/>
                    <a:pt x="6" y="8"/>
                    <a:pt x="3" y="0"/>
                  </a:cubicBezTo>
                  <a:close/>
                </a:path>
              </a:pathLst>
            </a:custGeom>
            <a:solidFill>
              <a:srgbClr val="D09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365021" y="6320036"/>
              <a:ext cx="500063" cy="477837"/>
            </a:xfrm>
            <a:custGeom>
              <a:avLst/>
              <a:gdLst>
                <a:gd name="T0" fmla="*/ 74 w 133"/>
                <a:gd name="T1" fmla="*/ 5 h 126"/>
                <a:gd name="T2" fmla="*/ 113 w 133"/>
                <a:gd name="T3" fmla="*/ 23 h 126"/>
                <a:gd name="T4" fmla="*/ 112 w 133"/>
                <a:gd name="T5" fmla="*/ 100 h 126"/>
                <a:gd name="T6" fmla="*/ 76 w 133"/>
                <a:gd name="T7" fmla="*/ 120 h 126"/>
                <a:gd name="T8" fmla="*/ 36 w 133"/>
                <a:gd name="T9" fmla="*/ 116 h 126"/>
                <a:gd name="T10" fmla="*/ 5 w 133"/>
                <a:gd name="T11" fmla="*/ 65 h 126"/>
                <a:gd name="T12" fmla="*/ 23 w 133"/>
                <a:gd name="T13" fmla="*/ 28 h 126"/>
                <a:gd name="T14" fmla="*/ 22 w 133"/>
                <a:gd name="T15" fmla="*/ 44 h 126"/>
                <a:gd name="T16" fmla="*/ 58 w 133"/>
                <a:gd name="T17" fmla="*/ 84 h 126"/>
                <a:gd name="T18" fmla="*/ 96 w 133"/>
                <a:gd name="T19" fmla="*/ 51 h 126"/>
                <a:gd name="T20" fmla="*/ 74 w 133"/>
                <a:gd name="T21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26">
                  <a:moveTo>
                    <a:pt x="74" y="5"/>
                  </a:moveTo>
                  <a:cubicBezTo>
                    <a:pt x="93" y="0"/>
                    <a:pt x="102" y="9"/>
                    <a:pt x="113" y="23"/>
                  </a:cubicBezTo>
                  <a:cubicBezTo>
                    <a:pt x="133" y="51"/>
                    <a:pt x="131" y="74"/>
                    <a:pt x="112" y="100"/>
                  </a:cubicBezTo>
                  <a:cubicBezTo>
                    <a:pt x="102" y="114"/>
                    <a:pt x="94" y="123"/>
                    <a:pt x="76" y="120"/>
                  </a:cubicBezTo>
                  <a:cubicBezTo>
                    <a:pt x="62" y="117"/>
                    <a:pt x="45" y="126"/>
                    <a:pt x="36" y="116"/>
                  </a:cubicBezTo>
                  <a:cubicBezTo>
                    <a:pt x="22" y="102"/>
                    <a:pt x="11" y="84"/>
                    <a:pt x="5" y="65"/>
                  </a:cubicBezTo>
                  <a:cubicBezTo>
                    <a:pt x="0" y="51"/>
                    <a:pt x="15" y="40"/>
                    <a:pt x="23" y="28"/>
                  </a:cubicBezTo>
                  <a:cubicBezTo>
                    <a:pt x="23" y="33"/>
                    <a:pt x="23" y="38"/>
                    <a:pt x="22" y="44"/>
                  </a:cubicBezTo>
                  <a:cubicBezTo>
                    <a:pt x="20" y="64"/>
                    <a:pt x="35" y="82"/>
                    <a:pt x="58" y="84"/>
                  </a:cubicBezTo>
                  <a:cubicBezTo>
                    <a:pt x="77" y="85"/>
                    <a:pt x="92" y="70"/>
                    <a:pt x="96" y="51"/>
                  </a:cubicBezTo>
                  <a:cubicBezTo>
                    <a:pt x="100" y="29"/>
                    <a:pt x="85" y="19"/>
                    <a:pt x="74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441221" y="6339086"/>
              <a:ext cx="300038" cy="303212"/>
            </a:xfrm>
            <a:custGeom>
              <a:avLst/>
              <a:gdLst>
                <a:gd name="T0" fmla="*/ 54 w 80"/>
                <a:gd name="T1" fmla="*/ 0 h 80"/>
                <a:gd name="T2" fmla="*/ 76 w 80"/>
                <a:gd name="T3" fmla="*/ 46 h 80"/>
                <a:gd name="T4" fmla="*/ 38 w 80"/>
                <a:gd name="T5" fmla="*/ 79 h 80"/>
                <a:gd name="T6" fmla="*/ 2 w 80"/>
                <a:gd name="T7" fmla="*/ 39 h 80"/>
                <a:gd name="T8" fmla="*/ 3 w 80"/>
                <a:gd name="T9" fmla="*/ 23 h 80"/>
                <a:gd name="T10" fmla="*/ 3 w 80"/>
                <a:gd name="T11" fmla="*/ 23 h 80"/>
                <a:gd name="T12" fmla="*/ 6 w 80"/>
                <a:gd name="T13" fmla="*/ 18 h 80"/>
                <a:gd name="T14" fmla="*/ 6 w 80"/>
                <a:gd name="T15" fmla="*/ 18 h 80"/>
                <a:gd name="T16" fmla="*/ 10 w 80"/>
                <a:gd name="T17" fmla="*/ 10 h 80"/>
                <a:gd name="T18" fmla="*/ 10 w 80"/>
                <a:gd name="T19" fmla="*/ 10 h 80"/>
                <a:gd name="T20" fmla="*/ 20 w 80"/>
                <a:gd name="T21" fmla="*/ 1 h 80"/>
                <a:gd name="T22" fmla="*/ 54 w 80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80">
                  <a:moveTo>
                    <a:pt x="54" y="0"/>
                  </a:moveTo>
                  <a:cubicBezTo>
                    <a:pt x="65" y="14"/>
                    <a:pt x="80" y="24"/>
                    <a:pt x="76" y="46"/>
                  </a:cubicBezTo>
                  <a:cubicBezTo>
                    <a:pt x="72" y="65"/>
                    <a:pt x="57" y="80"/>
                    <a:pt x="38" y="79"/>
                  </a:cubicBezTo>
                  <a:cubicBezTo>
                    <a:pt x="15" y="77"/>
                    <a:pt x="0" y="59"/>
                    <a:pt x="2" y="39"/>
                  </a:cubicBezTo>
                  <a:cubicBezTo>
                    <a:pt x="3" y="33"/>
                    <a:pt x="3" y="28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1"/>
                    <a:pt x="5" y="20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1" y="17"/>
                    <a:pt x="11" y="14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8" y="12"/>
                    <a:pt x="19" y="6"/>
                    <a:pt x="20" y="1"/>
                  </a:cubicBezTo>
                  <a:cubicBezTo>
                    <a:pt x="31" y="1"/>
                    <a:pt x="43" y="1"/>
                    <a:pt x="54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4477734" y="6339086"/>
              <a:ext cx="38100" cy="46037"/>
            </a:xfrm>
            <a:custGeom>
              <a:avLst/>
              <a:gdLst>
                <a:gd name="T0" fmla="*/ 10 w 10"/>
                <a:gd name="T1" fmla="*/ 1 h 12"/>
                <a:gd name="T2" fmla="*/ 0 w 10"/>
                <a:gd name="T3" fmla="*/ 10 h 12"/>
                <a:gd name="T4" fmla="*/ 10 w 10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0" y="1"/>
                  </a:moveTo>
                  <a:cubicBezTo>
                    <a:pt x="9" y="6"/>
                    <a:pt x="8" y="12"/>
                    <a:pt x="0" y="10"/>
                  </a:cubicBezTo>
                  <a:cubicBezTo>
                    <a:pt x="1" y="5"/>
                    <a:pt x="2" y="0"/>
                    <a:pt x="10" y="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4463446" y="6377186"/>
              <a:ext cx="19050" cy="30162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5" y="4"/>
                    <a:pt x="5" y="7"/>
                    <a:pt x="0" y="8"/>
                  </a:cubicBezTo>
                  <a:cubicBezTo>
                    <a:pt x="0" y="5"/>
                    <a:pt x="1" y="2"/>
                    <a:pt x="4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4452334" y="6407348"/>
              <a:ext cx="11113" cy="1905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0" y="2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742596" y="6000948"/>
              <a:ext cx="492125" cy="463550"/>
            </a:xfrm>
            <a:custGeom>
              <a:avLst/>
              <a:gdLst>
                <a:gd name="T0" fmla="*/ 28 w 131"/>
                <a:gd name="T1" fmla="*/ 12 h 122"/>
                <a:gd name="T2" fmla="*/ 42 w 131"/>
                <a:gd name="T3" fmla="*/ 1 h 122"/>
                <a:gd name="T4" fmla="*/ 52 w 131"/>
                <a:gd name="T5" fmla="*/ 1 h 122"/>
                <a:gd name="T6" fmla="*/ 128 w 131"/>
                <a:gd name="T7" fmla="*/ 50 h 122"/>
                <a:gd name="T8" fmla="*/ 127 w 131"/>
                <a:gd name="T9" fmla="*/ 67 h 122"/>
                <a:gd name="T10" fmla="*/ 114 w 131"/>
                <a:gd name="T11" fmla="*/ 90 h 122"/>
                <a:gd name="T12" fmla="*/ 70 w 131"/>
                <a:gd name="T13" fmla="*/ 116 h 122"/>
                <a:gd name="T14" fmla="*/ 32 w 131"/>
                <a:gd name="T15" fmla="*/ 111 h 122"/>
                <a:gd name="T16" fmla="*/ 4 w 131"/>
                <a:gd name="T17" fmla="*/ 62 h 122"/>
                <a:gd name="T18" fmla="*/ 26 w 131"/>
                <a:gd name="T19" fmla="*/ 17 h 122"/>
                <a:gd name="T20" fmla="*/ 21 w 131"/>
                <a:gd name="T21" fmla="*/ 52 h 122"/>
                <a:gd name="T22" fmla="*/ 64 w 131"/>
                <a:gd name="T23" fmla="*/ 80 h 122"/>
                <a:gd name="T24" fmla="*/ 95 w 131"/>
                <a:gd name="T25" fmla="*/ 34 h 122"/>
                <a:gd name="T26" fmla="*/ 58 w 131"/>
                <a:gd name="T27" fmla="*/ 4 h 122"/>
                <a:gd name="T28" fmla="*/ 28 w 131"/>
                <a:gd name="T29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22">
                  <a:moveTo>
                    <a:pt x="28" y="12"/>
                  </a:moveTo>
                  <a:cubicBezTo>
                    <a:pt x="30" y="5"/>
                    <a:pt x="34" y="1"/>
                    <a:pt x="42" y="1"/>
                  </a:cubicBezTo>
                  <a:cubicBezTo>
                    <a:pt x="45" y="1"/>
                    <a:pt x="49" y="1"/>
                    <a:pt x="52" y="1"/>
                  </a:cubicBezTo>
                  <a:cubicBezTo>
                    <a:pt x="103" y="0"/>
                    <a:pt x="108" y="4"/>
                    <a:pt x="128" y="50"/>
                  </a:cubicBezTo>
                  <a:cubicBezTo>
                    <a:pt x="131" y="57"/>
                    <a:pt x="130" y="62"/>
                    <a:pt x="127" y="67"/>
                  </a:cubicBezTo>
                  <a:cubicBezTo>
                    <a:pt x="123" y="75"/>
                    <a:pt x="118" y="82"/>
                    <a:pt x="114" y="90"/>
                  </a:cubicBezTo>
                  <a:cubicBezTo>
                    <a:pt x="106" y="110"/>
                    <a:pt x="93" y="120"/>
                    <a:pt x="70" y="116"/>
                  </a:cubicBezTo>
                  <a:cubicBezTo>
                    <a:pt x="58" y="113"/>
                    <a:pt x="41" y="122"/>
                    <a:pt x="32" y="111"/>
                  </a:cubicBezTo>
                  <a:cubicBezTo>
                    <a:pt x="20" y="97"/>
                    <a:pt x="8" y="80"/>
                    <a:pt x="4" y="62"/>
                  </a:cubicBezTo>
                  <a:cubicBezTo>
                    <a:pt x="0" y="45"/>
                    <a:pt x="15" y="31"/>
                    <a:pt x="26" y="17"/>
                  </a:cubicBezTo>
                  <a:cubicBezTo>
                    <a:pt x="24" y="29"/>
                    <a:pt x="19" y="41"/>
                    <a:pt x="21" y="52"/>
                  </a:cubicBezTo>
                  <a:cubicBezTo>
                    <a:pt x="23" y="71"/>
                    <a:pt x="44" y="83"/>
                    <a:pt x="64" y="80"/>
                  </a:cubicBezTo>
                  <a:cubicBezTo>
                    <a:pt x="84" y="77"/>
                    <a:pt x="98" y="57"/>
                    <a:pt x="95" y="34"/>
                  </a:cubicBezTo>
                  <a:cubicBezTo>
                    <a:pt x="93" y="16"/>
                    <a:pt x="78" y="5"/>
                    <a:pt x="58" y="4"/>
                  </a:cubicBezTo>
                  <a:cubicBezTo>
                    <a:pt x="46" y="3"/>
                    <a:pt x="39" y="13"/>
                    <a:pt x="28" y="1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2814034" y="6012061"/>
              <a:ext cx="296863" cy="304800"/>
            </a:xfrm>
            <a:custGeom>
              <a:avLst/>
              <a:gdLst>
                <a:gd name="T0" fmla="*/ 9 w 79"/>
                <a:gd name="T1" fmla="*/ 9 h 80"/>
                <a:gd name="T2" fmla="*/ 39 w 79"/>
                <a:gd name="T3" fmla="*/ 1 h 80"/>
                <a:gd name="T4" fmla="*/ 76 w 79"/>
                <a:gd name="T5" fmla="*/ 31 h 80"/>
                <a:gd name="T6" fmla="*/ 45 w 79"/>
                <a:gd name="T7" fmla="*/ 77 h 80"/>
                <a:gd name="T8" fmla="*/ 2 w 79"/>
                <a:gd name="T9" fmla="*/ 49 h 80"/>
                <a:gd name="T10" fmla="*/ 7 w 79"/>
                <a:gd name="T11" fmla="*/ 14 h 80"/>
                <a:gd name="T12" fmla="*/ 9 w 79"/>
                <a:gd name="T13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0">
                  <a:moveTo>
                    <a:pt x="9" y="9"/>
                  </a:moveTo>
                  <a:cubicBezTo>
                    <a:pt x="20" y="10"/>
                    <a:pt x="27" y="0"/>
                    <a:pt x="39" y="1"/>
                  </a:cubicBezTo>
                  <a:cubicBezTo>
                    <a:pt x="59" y="2"/>
                    <a:pt x="74" y="13"/>
                    <a:pt x="76" y="31"/>
                  </a:cubicBezTo>
                  <a:cubicBezTo>
                    <a:pt x="79" y="54"/>
                    <a:pt x="65" y="74"/>
                    <a:pt x="45" y="77"/>
                  </a:cubicBezTo>
                  <a:cubicBezTo>
                    <a:pt x="25" y="80"/>
                    <a:pt x="4" y="68"/>
                    <a:pt x="2" y="49"/>
                  </a:cubicBezTo>
                  <a:cubicBezTo>
                    <a:pt x="0" y="38"/>
                    <a:pt x="5" y="26"/>
                    <a:pt x="7" y="14"/>
                  </a:cubicBezTo>
                  <a:cubicBezTo>
                    <a:pt x="7" y="13"/>
                    <a:pt x="8" y="11"/>
                    <a:pt x="9" y="9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3820509" y="6000948"/>
              <a:ext cx="500063" cy="455612"/>
            </a:xfrm>
            <a:custGeom>
              <a:avLst/>
              <a:gdLst>
                <a:gd name="T0" fmla="*/ 30 w 133"/>
                <a:gd name="T1" fmla="*/ 12 h 120"/>
                <a:gd name="T2" fmla="*/ 45 w 133"/>
                <a:gd name="T3" fmla="*/ 1 h 120"/>
                <a:gd name="T4" fmla="*/ 55 w 133"/>
                <a:gd name="T5" fmla="*/ 1 h 120"/>
                <a:gd name="T6" fmla="*/ 129 w 133"/>
                <a:gd name="T7" fmla="*/ 49 h 120"/>
                <a:gd name="T8" fmla="*/ 128 w 133"/>
                <a:gd name="T9" fmla="*/ 71 h 120"/>
                <a:gd name="T10" fmla="*/ 105 w 133"/>
                <a:gd name="T11" fmla="*/ 108 h 120"/>
                <a:gd name="T12" fmla="*/ 90 w 133"/>
                <a:gd name="T13" fmla="*/ 116 h 120"/>
                <a:gd name="T14" fmla="*/ 71 w 133"/>
                <a:gd name="T15" fmla="*/ 116 h 120"/>
                <a:gd name="T16" fmla="*/ 17 w 133"/>
                <a:gd name="T17" fmla="*/ 87 h 120"/>
                <a:gd name="T18" fmla="*/ 22 w 133"/>
                <a:gd name="T19" fmla="*/ 26 h 120"/>
                <a:gd name="T20" fmla="*/ 23 w 133"/>
                <a:gd name="T21" fmla="*/ 39 h 120"/>
                <a:gd name="T22" fmla="*/ 47 w 133"/>
                <a:gd name="T23" fmla="*/ 78 h 120"/>
                <a:gd name="T24" fmla="*/ 90 w 133"/>
                <a:gd name="T25" fmla="*/ 65 h 120"/>
                <a:gd name="T26" fmla="*/ 93 w 133"/>
                <a:gd name="T27" fmla="*/ 24 h 120"/>
                <a:gd name="T28" fmla="*/ 50 w 133"/>
                <a:gd name="T29" fmla="*/ 6 h 120"/>
                <a:gd name="T30" fmla="*/ 30 w 133"/>
                <a:gd name="T3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20">
                  <a:moveTo>
                    <a:pt x="30" y="12"/>
                  </a:moveTo>
                  <a:cubicBezTo>
                    <a:pt x="32" y="4"/>
                    <a:pt x="37" y="0"/>
                    <a:pt x="45" y="1"/>
                  </a:cubicBezTo>
                  <a:cubicBezTo>
                    <a:pt x="49" y="1"/>
                    <a:pt x="52" y="1"/>
                    <a:pt x="55" y="1"/>
                  </a:cubicBezTo>
                  <a:cubicBezTo>
                    <a:pt x="106" y="1"/>
                    <a:pt x="109" y="2"/>
                    <a:pt x="129" y="49"/>
                  </a:cubicBezTo>
                  <a:cubicBezTo>
                    <a:pt x="133" y="56"/>
                    <a:pt x="133" y="64"/>
                    <a:pt x="128" y="71"/>
                  </a:cubicBezTo>
                  <a:cubicBezTo>
                    <a:pt x="120" y="83"/>
                    <a:pt x="113" y="96"/>
                    <a:pt x="105" y="108"/>
                  </a:cubicBezTo>
                  <a:cubicBezTo>
                    <a:pt x="102" y="114"/>
                    <a:pt x="97" y="116"/>
                    <a:pt x="90" y="116"/>
                  </a:cubicBezTo>
                  <a:cubicBezTo>
                    <a:pt x="84" y="115"/>
                    <a:pt x="77" y="115"/>
                    <a:pt x="71" y="116"/>
                  </a:cubicBezTo>
                  <a:cubicBezTo>
                    <a:pt x="45" y="120"/>
                    <a:pt x="29" y="111"/>
                    <a:pt x="17" y="87"/>
                  </a:cubicBezTo>
                  <a:cubicBezTo>
                    <a:pt x="2" y="55"/>
                    <a:pt x="0" y="56"/>
                    <a:pt x="22" y="26"/>
                  </a:cubicBezTo>
                  <a:cubicBezTo>
                    <a:pt x="23" y="30"/>
                    <a:pt x="24" y="35"/>
                    <a:pt x="23" y="39"/>
                  </a:cubicBezTo>
                  <a:cubicBezTo>
                    <a:pt x="20" y="60"/>
                    <a:pt x="33" y="71"/>
                    <a:pt x="47" y="78"/>
                  </a:cubicBezTo>
                  <a:cubicBezTo>
                    <a:pt x="63" y="86"/>
                    <a:pt x="78" y="78"/>
                    <a:pt x="90" y="65"/>
                  </a:cubicBezTo>
                  <a:cubicBezTo>
                    <a:pt x="101" y="52"/>
                    <a:pt x="101" y="37"/>
                    <a:pt x="93" y="24"/>
                  </a:cubicBezTo>
                  <a:cubicBezTo>
                    <a:pt x="83" y="9"/>
                    <a:pt x="69" y="1"/>
                    <a:pt x="50" y="6"/>
                  </a:cubicBezTo>
                  <a:cubicBezTo>
                    <a:pt x="43" y="7"/>
                    <a:pt x="37" y="13"/>
                    <a:pt x="30" y="1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3895121" y="6005711"/>
              <a:ext cx="304800" cy="322262"/>
            </a:xfrm>
            <a:custGeom>
              <a:avLst/>
              <a:gdLst>
                <a:gd name="T0" fmla="*/ 10 w 81"/>
                <a:gd name="T1" fmla="*/ 11 h 85"/>
                <a:gd name="T2" fmla="*/ 30 w 81"/>
                <a:gd name="T3" fmla="*/ 5 h 85"/>
                <a:gd name="T4" fmla="*/ 73 w 81"/>
                <a:gd name="T5" fmla="*/ 23 h 85"/>
                <a:gd name="T6" fmla="*/ 70 w 81"/>
                <a:gd name="T7" fmla="*/ 64 h 85"/>
                <a:gd name="T8" fmla="*/ 27 w 81"/>
                <a:gd name="T9" fmla="*/ 77 h 85"/>
                <a:gd name="T10" fmla="*/ 3 w 81"/>
                <a:gd name="T11" fmla="*/ 38 h 85"/>
                <a:gd name="T12" fmla="*/ 2 w 81"/>
                <a:gd name="T13" fmla="*/ 25 h 85"/>
                <a:gd name="T14" fmla="*/ 10 w 81"/>
                <a:gd name="T15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5">
                  <a:moveTo>
                    <a:pt x="10" y="11"/>
                  </a:moveTo>
                  <a:cubicBezTo>
                    <a:pt x="17" y="12"/>
                    <a:pt x="23" y="6"/>
                    <a:pt x="30" y="5"/>
                  </a:cubicBezTo>
                  <a:cubicBezTo>
                    <a:pt x="49" y="0"/>
                    <a:pt x="63" y="8"/>
                    <a:pt x="73" y="23"/>
                  </a:cubicBezTo>
                  <a:cubicBezTo>
                    <a:pt x="81" y="36"/>
                    <a:pt x="81" y="51"/>
                    <a:pt x="70" y="64"/>
                  </a:cubicBezTo>
                  <a:cubicBezTo>
                    <a:pt x="58" y="77"/>
                    <a:pt x="43" y="85"/>
                    <a:pt x="27" y="77"/>
                  </a:cubicBezTo>
                  <a:cubicBezTo>
                    <a:pt x="13" y="70"/>
                    <a:pt x="0" y="59"/>
                    <a:pt x="3" y="38"/>
                  </a:cubicBezTo>
                  <a:cubicBezTo>
                    <a:pt x="4" y="34"/>
                    <a:pt x="3" y="29"/>
                    <a:pt x="2" y="25"/>
                  </a:cubicBezTo>
                  <a:cubicBezTo>
                    <a:pt x="5" y="20"/>
                    <a:pt x="7" y="16"/>
                    <a:pt x="10" y="11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648809" y="5986661"/>
              <a:ext cx="500063" cy="492125"/>
            </a:xfrm>
            <a:custGeom>
              <a:avLst/>
              <a:gdLst>
                <a:gd name="T0" fmla="*/ 30 w 133"/>
                <a:gd name="T1" fmla="*/ 16 h 130"/>
                <a:gd name="T2" fmla="*/ 44 w 133"/>
                <a:gd name="T3" fmla="*/ 5 h 130"/>
                <a:gd name="T4" fmla="*/ 50 w 133"/>
                <a:gd name="T5" fmla="*/ 5 h 130"/>
                <a:gd name="T6" fmla="*/ 128 w 133"/>
                <a:gd name="T7" fmla="*/ 51 h 130"/>
                <a:gd name="T8" fmla="*/ 129 w 133"/>
                <a:gd name="T9" fmla="*/ 72 h 130"/>
                <a:gd name="T10" fmla="*/ 128 w 133"/>
                <a:gd name="T11" fmla="*/ 73 h 130"/>
                <a:gd name="T12" fmla="*/ 47 w 133"/>
                <a:gd name="T13" fmla="*/ 120 h 130"/>
                <a:gd name="T14" fmla="*/ 28 w 133"/>
                <a:gd name="T15" fmla="*/ 109 h 130"/>
                <a:gd name="T16" fmla="*/ 18 w 133"/>
                <a:gd name="T17" fmla="*/ 89 h 130"/>
                <a:gd name="T18" fmla="*/ 22 w 133"/>
                <a:gd name="T19" fmla="*/ 31 h 130"/>
                <a:gd name="T20" fmla="*/ 25 w 133"/>
                <a:gd name="T21" fmla="*/ 56 h 130"/>
                <a:gd name="T22" fmla="*/ 57 w 133"/>
                <a:gd name="T23" fmla="*/ 83 h 130"/>
                <a:gd name="T24" fmla="*/ 93 w 133"/>
                <a:gd name="T25" fmla="*/ 62 h 130"/>
                <a:gd name="T26" fmla="*/ 85 w 133"/>
                <a:gd name="T27" fmla="*/ 19 h 130"/>
                <a:gd name="T28" fmla="*/ 30 w 133"/>
                <a:gd name="T29" fmla="*/ 1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130">
                  <a:moveTo>
                    <a:pt x="30" y="16"/>
                  </a:moveTo>
                  <a:cubicBezTo>
                    <a:pt x="32" y="9"/>
                    <a:pt x="36" y="4"/>
                    <a:pt x="44" y="5"/>
                  </a:cubicBezTo>
                  <a:cubicBezTo>
                    <a:pt x="46" y="5"/>
                    <a:pt x="48" y="5"/>
                    <a:pt x="50" y="5"/>
                  </a:cubicBezTo>
                  <a:cubicBezTo>
                    <a:pt x="104" y="3"/>
                    <a:pt x="104" y="3"/>
                    <a:pt x="128" y="51"/>
                  </a:cubicBezTo>
                  <a:cubicBezTo>
                    <a:pt x="132" y="59"/>
                    <a:pt x="133" y="65"/>
                    <a:pt x="129" y="72"/>
                  </a:cubicBezTo>
                  <a:cubicBezTo>
                    <a:pt x="128" y="72"/>
                    <a:pt x="128" y="73"/>
                    <a:pt x="128" y="73"/>
                  </a:cubicBezTo>
                  <a:cubicBezTo>
                    <a:pt x="94" y="130"/>
                    <a:pt x="116" y="118"/>
                    <a:pt x="47" y="120"/>
                  </a:cubicBezTo>
                  <a:cubicBezTo>
                    <a:pt x="38" y="120"/>
                    <a:pt x="32" y="117"/>
                    <a:pt x="28" y="109"/>
                  </a:cubicBezTo>
                  <a:cubicBezTo>
                    <a:pt x="25" y="102"/>
                    <a:pt x="21" y="96"/>
                    <a:pt x="18" y="89"/>
                  </a:cubicBezTo>
                  <a:cubicBezTo>
                    <a:pt x="0" y="59"/>
                    <a:pt x="0" y="59"/>
                    <a:pt x="22" y="31"/>
                  </a:cubicBezTo>
                  <a:cubicBezTo>
                    <a:pt x="23" y="39"/>
                    <a:pt x="23" y="48"/>
                    <a:pt x="25" y="56"/>
                  </a:cubicBezTo>
                  <a:cubicBezTo>
                    <a:pt x="29" y="74"/>
                    <a:pt x="41" y="82"/>
                    <a:pt x="57" y="83"/>
                  </a:cubicBezTo>
                  <a:cubicBezTo>
                    <a:pt x="73" y="85"/>
                    <a:pt x="86" y="79"/>
                    <a:pt x="93" y="62"/>
                  </a:cubicBezTo>
                  <a:cubicBezTo>
                    <a:pt x="99" y="46"/>
                    <a:pt x="97" y="32"/>
                    <a:pt x="85" y="19"/>
                  </a:cubicBezTo>
                  <a:cubicBezTo>
                    <a:pt x="67" y="0"/>
                    <a:pt x="49" y="10"/>
                    <a:pt x="30" y="16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731359" y="5986661"/>
              <a:ext cx="288925" cy="322262"/>
            </a:xfrm>
            <a:custGeom>
              <a:avLst/>
              <a:gdLst>
                <a:gd name="T0" fmla="*/ 8 w 77"/>
                <a:gd name="T1" fmla="*/ 16 h 85"/>
                <a:gd name="T2" fmla="*/ 63 w 77"/>
                <a:gd name="T3" fmla="*/ 19 h 85"/>
                <a:gd name="T4" fmla="*/ 71 w 77"/>
                <a:gd name="T5" fmla="*/ 62 h 85"/>
                <a:gd name="T6" fmla="*/ 35 w 77"/>
                <a:gd name="T7" fmla="*/ 83 h 85"/>
                <a:gd name="T8" fmla="*/ 3 w 77"/>
                <a:gd name="T9" fmla="*/ 56 h 85"/>
                <a:gd name="T10" fmla="*/ 0 w 77"/>
                <a:gd name="T11" fmla="*/ 31 h 85"/>
                <a:gd name="T12" fmla="*/ 1 w 77"/>
                <a:gd name="T13" fmla="*/ 28 h 85"/>
                <a:gd name="T14" fmla="*/ 4 w 77"/>
                <a:gd name="T15" fmla="*/ 24 h 85"/>
                <a:gd name="T16" fmla="*/ 8 w 77"/>
                <a:gd name="T1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5">
                  <a:moveTo>
                    <a:pt x="8" y="16"/>
                  </a:moveTo>
                  <a:cubicBezTo>
                    <a:pt x="27" y="10"/>
                    <a:pt x="45" y="0"/>
                    <a:pt x="63" y="19"/>
                  </a:cubicBezTo>
                  <a:cubicBezTo>
                    <a:pt x="75" y="32"/>
                    <a:pt x="77" y="46"/>
                    <a:pt x="71" y="62"/>
                  </a:cubicBezTo>
                  <a:cubicBezTo>
                    <a:pt x="64" y="79"/>
                    <a:pt x="51" y="85"/>
                    <a:pt x="35" y="83"/>
                  </a:cubicBezTo>
                  <a:cubicBezTo>
                    <a:pt x="19" y="82"/>
                    <a:pt x="7" y="74"/>
                    <a:pt x="3" y="56"/>
                  </a:cubicBezTo>
                  <a:cubicBezTo>
                    <a:pt x="1" y="48"/>
                    <a:pt x="1" y="39"/>
                    <a:pt x="0" y="31"/>
                  </a:cubicBezTo>
                  <a:cubicBezTo>
                    <a:pt x="0" y="30"/>
                    <a:pt x="0" y="29"/>
                    <a:pt x="1" y="28"/>
                  </a:cubicBezTo>
                  <a:cubicBezTo>
                    <a:pt x="2" y="27"/>
                    <a:pt x="3" y="25"/>
                    <a:pt x="4" y="24"/>
                  </a:cubicBezTo>
                  <a:cubicBezTo>
                    <a:pt x="5" y="21"/>
                    <a:pt x="7" y="19"/>
                    <a:pt x="8" y="16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1736121" y="6077148"/>
              <a:ext cx="11113" cy="15875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4903184" y="6005711"/>
              <a:ext cx="514350" cy="447675"/>
            </a:xfrm>
            <a:custGeom>
              <a:avLst/>
              <a:gdLst>
                <a:gd name="T0" fmla="*/ 32 w 137"/>
                <a:gd name="T1" fmla="*/ 11 h 118"/>
                <a:gd name="T2" fmla="*/ 45 w 137"/>
                <a:gd name="T3" fmla="*/ 0 h 118"/>
                <a:gd name="T4" fmla="*/ 93 w 137"/>
                <a:gd name="T5" fmla="*/ 0 h 118"/>
                <a:gd name="T6" fmla="*/ 107 w 137"/>
                <a:gd name="T7" fmla="*/ 9 h 118"/>
                <a:gd name="T8" fmla="*/ 113 w 137"/>
                <a:gd name="T9" fmla="*/ 19 h 118"/>
                <a:gd name="T10" fmla="*/ 107 w 137"/>
                <a:gd name="T11" fmla="*/ 107 h 118"/>
                <a:gd name="T12" fmla="*/ 90 w 137"/>
                <a:gd name="T13" fmla="*/ 115 h 118"/>
                <a:gd name="T14" fmla="*/ 7 w 137"/>
                <a:gd name="T15" fmla="*/ 63 h 118"/>
                <a:gd name="T16" fmla="*/ 20 w 137"/>
                <a:gd name="T17" fmla="*/ 31 h 118"/>
                <a:gd name="T18" fmla="*/ 24 w 137"/>
                <a:gd name="T19" fmla="*/ 50 h 118"/>
                <a:gd name="T20" fmla="*/ 70 w 137"/>
                <a:gd name="T21" fmla="*/ 79 h 118"/>
                <a:gd name="T22" fmla="*/ 99 w 137"/>
                <a:gd name="T23" fmla="*/ 40 h 118"/>
                <a:gd name="T24" fmla="*/ 59 w 137"/>
                <a:gd name="T25" fmla="*/ 3 h 118"/>
                <a:gd name="T26" fmla="*/ 32 w 137"/>
                <a:gd name="T27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8">
                  <a:moveTo>
                    <a:pt x="32" y="11"/>
                  </a:moveTo>
                  <a:cubicBezTo>
                    <a:pt x="32" y="3"/>
                    <a:pt x="37" y="0"/>
                    <a:pt x="45" y="0"/>
                  </a:cubicBezTo>
                  <a:cubicBezTo>
                    <a:pt x="61" y="0"/>
                    <a:pt x="77" y="0"/>
                    <a:pt x="93" y="0"/>
                  </a:cubicBezTo>
                  <a:cubicBezTo>
                    <a:pt x="100" y="0"/>
                    <a:pt x="104" y="3"/>
                    <a:pt x="107" y="9"/>
                  </a:cubicBezTo>
                  <a:cubicBezTo>
                    <a:pt x="109" y="12"/>
                    <a:pt x="111" y="16"/>
                    <a:pt x="113" y="19"/>
                  </a:cubicBezTo>
                  <a:cubicBezTo>
                    <a:pt x="137" y="60"/>
                    <a:pt x="136" y="70"/>
                    <a:pt x="107" y="107"/>
                  </a:cubicBezTo>
                  <a:cubicBezTo>
                    <a:pt x="102" y="113"/>
                    <a:pt x="97" y="114"/>
                    <a:pt x="90" y="115"/>
                  </a:cubicBezTo>
                  <a:cubicBezTo>
                    <a:pt x="37" y="118"/>
                    <a:pt x="27" y="112"/>
                    <a:pt x="7" y="63"/>
                  </a:cubicBezTo>
                  <a:cubicBezTo>
                    <a:pt x="0" y="48"/>
                    <a:pt x="14" y="41"/>
                    <a:pt x="20" y="31"/>
                  </a:cubicBezTo>
                  <a:cubicBezTo>
                    <a:pt x="21" y="37"/>
                    <a:pt x="23" y="44"/>
                    <a:pt x="24" y="50"/>
                  </a:cubicBezTo>
                  <a:cubicBezTo>
                    <a:pt x="30" y="71"/>
                    <a:pt x="49" y="83"/>
                    <a:pt x="70" y="79"/>
                  </a:cubicBezTo>
                  <a:cubicBezTo>
                    <a:pt x="87" y="75"/>
                    <a:pt x="103" y="57"/>
                    <a:pt x="99" y="40"/>
                  </a:cubicBezTo>
                  <a:cubicBezTo>
                    <a:pt x="94" y="14"/>
                    <a:pt x="85" y="2"/>
                    <a:pt x="59" y="3"/>
                  </a:cubicBezTo>
                  <a:cubicBezTo>
                    <a:pt x="49" y="3"/>
                    <a:pt x="41" y="10"/>
                    <a:pt x="32" y="1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4977796" y="6012061"/>
              <a:ext cx="312738" cy="307975"/>
            </a:xfrm>
            <a:custGeom>
              <a:avLst/>
              <a:gdLst>
                <a:gd name="T0" fmla="*/ 12 w 83"/>
                <a:gd name="T1" fmla="*/ 9 h 81"/>
                <a:gd name="T2" fmla="*/ 39 w 83"/>
                <a:gd name="T3" fmla="*/ 1 h 81"/>
                <a:gd name="T4" fmla="*/ 79 w 83"/>
                <a:gd name="T5" fmla="*/ 38 h 81"/>
                <a:gd name="T6" fmla="*/ 50 w 83"/>
                <a:gd name="T7" fmla="*/ 77 h 81"/>
                <a:gd name="T8" fmla="*/ 4 w 83"/>
                <a:gd name="T9" fmla="*/ 48 h 81"/>
                <a:gd name="T10" fmla="*/ 0 w 83"/>
                <a:gd name="T11" fmla="*/ 29 h 81"/>
                <a:gd name="T12" fmla="*/ 12 w 83"/>
                <a:gd name="T1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1">
                  <a:moveTo>
                    <a:pt x="12" y="9"/>
                  </a:moveTo>
                  <a:cubicBezTo>
                    <a:pt x="21" y="8"/>
                    <a:pt x="29" y="1"/>
                    <a:pt x="39" y="1"/>
                  </a:cubicBezTo>
                  <a:cubicBezTo>
                    <a:pt x="65" y="0"/>
                    <a:pt x="74" y="12"/>
                    <a:pt x="79" y="38"/>
                  </a:cubicBezTo>
                  <a:cubicBezTo>
                    <a:pt x="83" y="55"/>
                    <a:pt x="67" y="73"/>
                    <a:pt x="50" y="77"/>
                  </a:cubicBezTo>
                  <a:cubicBezTo>
                    <a:pt x="29" y="81"/>
                    <a:pt x="10" y="69"/>
                    <a:pt x="4" y="48"/>
                  </a:cubicBezTo>
                  <a:cubicBezTo>
                    <a:pt x="3" y="42"/>
                    <a:pt x="1" y="35"/>
                    <a:pt x="0" y="29"/>
                  </a:cubicBezTo>
                  <a:cubicBezTo>
                    <a:pt x="4" y="22"/>
                    <a:pt x="8" y="16"/>
                    <a:pt x="12" y="9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3279171" y="6320036"/>
              <a:ext cx="500063" cy="455612"/>
            </a:xfrm>
            <a:custGeom>
              <a:avLst/>
              <a:gdLst>
                <a:gd name="T0" fmla="*/ 71 w 133"/>
                <a:gd name="T1" fmla="*/ 5 h 120"/>
                <a:gd name="T2" fmla="*/ 113 w 133"/>
                <a:gd name="T3" fmla="*/ 24 h 120"/>
                <a:gd name="T4" fmla="*/ 104 w 133"/>
                <a:gd name="T5" fmla="*/ 114 h 120"/>
                <a:gd name="T6" fmla="*/ 94 w 133"/>
                <a:gd name="T7" fmla="*/ 119 h 120"/>
                <a:gd name="T8" fmla="*/ 82 w 133"/>
                <a:gd name="T9" fmla="*/ 120 h 120"/>
                <a:gd name="T10" fmla="*/ 6 w 133"/>
                <a:gd name="T11" fmla="*/ 69 h 120"/>
                <a:gd name="T12" fmla="*/ 23 w 133"/>
                <a:gd name="T13" fmla="*/ 27 h 120"/>
                <a:gd name="T14" fmla="*/ 22 w 133"/>
                <a:gd name="T15" fmla="*/ 41 h 120"/>
                <a:gd name="T16" fmla="*/ 56 w 133"/>
                <a:gd name="T17" fmla="*/ 84 h 120"/>
                <a:gd name="T18" fmla="*/ 97 w 133"/>
                <a:gd name="T19" fmla="*/ 47 h 120"/>
                <a:gd name="T20" fmla="*/ 71 w 133"/>
                <a:gd name="T21" fmla="*/ 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20">
                  <a:moveTo>
                    <a:pt x="71" y="5"/>
                  </a:moveTo>
                  <a:cubicBezTo>
                    <a:pt x="91" y="0"/>
                    <a:pt x="103" y="6"/>
                    <a:pt x="113" y="24"/>
                  </a:cubicBezTo>
                  <a:cubicBezTo>
                    <a:pt x="133" y="62"/>
                    <a:pt x="132" y="82"/>
                    <a:pt x="104" y="114"/>
                  </a:cubicBezTo>
                  <a:cubicBezTo>
                    <a:pt x="101" y="117"/>
                    <a:pt x="98" y="119"/>
                    <a:pt x="94" y="119"/>
                  </a:cubicBezTo>
                  <a:cubicBezTo>
                    <a:pt x="90" y="120"/>
                    <a:pt x="86" y="119"/>
                    <a:pt x="82" y="120"/>
                  </a:cubicBezTo>
                  <a:cubicBezTo>
                    <a:pt x="31" y="120"/>
                    <a:pt x="24" y="116"/>
                    <a:pt x="6" y="69"/>
                  </a:cubicBezTo>
                  <a:cubicBezTo>
                    <a:pt x="0" y="52"/>
                    <a:pt x="15" y="40"/>
                    <a:pt x="23" y="27"/>
                  </a:cubicBezTo>
                  <a:cubicBezTo>
                    <a:pt x="24" y="32"/>
                    <a:pt x="23" y="36"/>
                    <a:pt x="22" y="41"/>
                  </a:cubicBezTo>
                  <a:cubicBezTo>
                    <a:pt x="19" y="62"/>
                    <a:pt x="35" y="82"/>
                    <a:pt x="56" y="84"/>
                  </a:cubicBezTo>
                  <a:cubicBezTo>
                    <a:pt x="75" y="85"/>
                    <a:pt x="97" y="67"/>
                    <a:pt x="97" y="47"/>
                  </a:cubicBezTo>
                  <a:cubicBezTo>
                    <a:pt x="97" y="25"/>
                    <a:pt x="81" y="19"/>
                    <a:pt x="71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3350609" y="6339086"/>
              <a:ext cx="293688" cy="303212"/>
            </a:xfrm>
            <a:custGeom>
              <a:avLst/>
              <a:gdLst>
                <a:gd name="T0" fmla="*/ 52 w 78"/>
                <a:gd name="T1" fmla="*/ 0 h 80"/>
                <a:gd name="T2" fmla="*/ 78 w 78"/>
                <a:gd name="T3" fmla="*/ 42 h 80"/>
                <a:gd name="T4" fmla="*/ 37 w 78"/>
                <a:gd name="T5" fmla="*/ 79 h 80"/>
                <a:gd name="T6" fmla="*/ 3 w 78"/>
                <a:gd name="T7" fmla="*/ 36 h 80"/>
                <a:gd name="T8" fmla="*/ 4 w 78"/>
                <a:gd name="T9" fmla="*/ 22 h 80"/>
                <a:gd name="T10" fmla="*/ 4 w 78"/>
                <a:gd name="T11" fmla="*/ 22 h 80"/>
                <a:gd name="T12" fmla="*/ 9 w 78"/>
                <a:gd name="T13" fmla="*/ 14 h 80"/>
                <a:gd name="T14" fmla="*/ 13 w 78"/>
                <a:gd name="T15" fmla="*/ 7 h 80"/>
                <a:gd name="T16" fmla="*/ 21 w 78"/>
                <a:gd name="T17" fmla="*/ 1 h 80"/>
                <a:gd name="T18" fmla="*/ 52 w 7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0">
                  <a:moveTo>
                    <a:pt x="52" y="0"/>
                  </a:moveTo>
                  <a:cubicBezTo>
                    <a:pt x="62" y="14"/>
                    <a:pt x="78" y="20"/>
                    <a:pt x="78" y="42"/>
                  </a:cubicBezTo>
                  <a:cubicBezTo>
                    <a:pt x="78" y="62"/>
                    <a:pt x="56" y="80"/>
                    <a:pt x="37" y="79"/>
                  </a:cubicBezTo>
                  <a:cubicBezTo>
                    <a:pt x="16" y="77"/>
                    <a:pt x="0" y="57"/>
                    <a:pt x="3" y="36"/>
                  </a:cubicBezTo>
                  <a:cubicBezTo>
                    <a:pt x="4" y="31"/>
                    <a:pt x="5" y="27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1"/>
                    <a:pt x="9" y="18"/>
                    <a:pt x="9" y="14"/>
                  </a:cubicBezTo>
                  <a:cubicBezTo>
                    <a:pt x="10" y="12"/>
                    <a:pt x="12" y="10"/>
                    <a:pt x="13" y="7"/>
                  </a:cubicBezTo>
                  <a:cubicBezTo>
                    <a:pt x="18" y="7"/>
                    <a:pt x="21" y="6"/>
                    <a:pt x="21" y="1"/>
                  </a:cubicBezTo>
                  <a:cubicBezTo>
                    <a:pt x="32" y="1"/>
                    <a:pt x="42" y="1"/>
                    <a:pt x="52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3399821" y="6335911"/>
              <a:ext cx="30163" cy="30162"/>
            </a:xfrm>
            <a:custGeom>
              <a:avLst/>
              <a:gdLst>
                <a:gd name="T0" fmla="*/ 8 w 8"/>
                <a:gd name="T1" fmla="*/ 2 h 8"/>
                <a:gd name="T2" fmla="*/ 0 w 8"/>
                <a:gd name="T3" fmla="*/ 8 h 8"/>
                <a:gd name="T4" fmla="*/ 8 w 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8" y="7"/>
                    <a:pt x="5" y="8"/>
                    <a:pt x="0" y="8"/>
                  </a:cubicBezTo>
                  <a:cubicBezTo>
                    <a:pt x="0" y="3"/>
                    <a:pt x="3" y="0"/>
                    <a:pt x="8" y="2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3366484" y="6391473"/>
              <a:ext cx="19050" cy="31750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4"/>
                    <a:pt x="4" y="7"/>
                    <a:pt x="0" y="8"/>
                  </a:cubicBezTo>
                  <a:cubicBezTo>
                    <a:pt x="0" y="5"/>
                    <a:pt x="1" y="2"/>
                    <a:pt x="5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1107471" y="6316861"/>
              <a:ext cx="500063" cy="466725"/>
            </a:xfrm>
            <a:custGeom>
              <a:avLst/>
              <a:gdLst>
                <a:gd name="T0" fmla="*/ 66 w 133"/>
                <a:gd name="T1" fmla="*/ 6 h 123"/>
                <a:gd name="T2" fmla="*/ 102 w 133"/>
                <a:gd name="T3" fmla="*/ 10 h 123"/>
                <a:gd name="T4" fmla="*/ 131 w 133"/>
                <a:gd name="T5" fmla="*/ 63 h 123"/>
                <a:gd name="T6" fmla="*/ 116 w 133"/>
                <a:gd name="T7" fmla="*/ 93 h 123"/>
                <a:gd name="T8" fmla="*/ 97 w 133"/>
                <a:gd name="T9" fmla="*/ 119 h 123"/>
                <a:gd name="T10" fmla="*/ 37 w 133"/>
                <a:gd name="T11" fmla="*/ 119 h 123"/>
                <a:gd name="T12" fmla="*/ 14 w 133"/>
                <a:gd name="T13" fmla="*/ 85 h 123"/>
                <a:gd name="T14" fmla="*/ 18 w 133"/>
                <a:gd name="T15" fmla="*/ 37 h 123"/>
                <a:gd name="T16" fmla="*/ 22 w 133"/>
                <a:gd name="T17" fmla="*/ 49 h 123"/>
                <a:gd name="T18" fmla="*/ 52 w 133"/>
                <a:gd name="T19" fmla="*/ 84 h 123"/>
                <a:gd name="T20" fmla="*/ 94 w 133"/>
                <a:gd name="T21" fmla="*/ 58 h 123"/>
                <a:gd name="T22" fmla="*/ 81 w 133"/>
                <a:gd name="T23" fmla="*/ 18 h 123"/>
                <a:gd name="T24" fmla="*/ 66 w 133"/>
                <a:gd name="T25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23">
                  <a:moveTo>
                    <a:pt x="66" y="6"/>
                  </a:moveTo>
                  <a:cubicBezTo>
                    <a:pt x="78" y="6"/>
                    <a:pt x="94" y="0"/>
                    <a:pt x="102" y="10"/>
                  </a:cubicBezTo>
                  <a:cubicBezTo>
                    <a:pt x="115" y="25"/>
                    <a:pt x="127" y="43"/>
                    <a:pt x="131" y="63"/>
                  </a:cubicBezTo>
                  <a:cubicBezTo>
                    <a:pt x="133" y="72"/>
                    <a:pt x="122" y="83"/>
                    <a:pt x="116" y="93"/>
                  </a:cubicBezTo>
                  <a:cubicBezTo>
                    <a:pt x="110" y="102"/>
                    <a:pt x="108" y="118"/>
                    <a:pt x="97" y="119"/>
                  </a:cubicBezTo>
                  <a:cubicBezTo>
                    <a:pt x="77" y="122"/>
                    <a:pt x="56" y="123"/>
                    <a:pt x="37" y="119"/>
                  </a:cubicBezTo>
                  <a:cubicBezTo>
                    <a:pt x="24" y="116"/>
                    <a:pt x="23" y="96"/>
                    <a:pt x="14" y="85"/>
                  </a:cubicBezTo>
                  <a:cubicBezTo>
                    <a:pt x="0" y="67"/>
                    <a:pt x="3" y="52"/>
                    <a:pt x="18" y="37"/>
                  </a:cubicBezTo>
                  <a:cubicBezTo>
                    <a:pt x="22" y="40"/>
                    <a:pt x="22" y="45"/>
                    <a:pt x="22" y="49"/>
                  </a:cubicBezTo>
                  <a:cubicBezTo>
                    <a:pt x="21" y="70"/>
                    <a:pt x="37" y="78"/>
                    <a:pt x="52" y="84"/>
                  </a:cubicBezTo>
                  <a:cubicBezTo>
                    <a:pt x="67" y="90"/>
                    <a:pt x="86" y="76"/>
                    <a:pt x="94" y="58"/>
                  </a:cubicBezTo>
                  <a:cubicBezTo>
                    <a:pt x="102" y="40"/>
                    <a:pt x="92" y="29"/>
                    <a:pt x="81" y="18"/>
                  </a:cubicBezTo>
                  <a:cubicBezTo>
                    <a:pt x="77" y="13"/>
                    <a:pt x="67" y="15"/>
                    <a:pt x="66" y="6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1175734" y="6339086"/>
              <a:ext cx="315913" cy="319087"/>
            </a:xfrm>
            <a:custGeom>
              <a:avLst/>
              <a:gdLst>
                <a:gd name="T0" fmla="*/ 48 w 84"/>
                <a:gd name="T1" fmla="*/ 0 h 84"/>
                <a:gd name="T2" fmla="*/ 63 w 84"/>
                <a:gd name="T3" fmla="*/ 12 h 84"/>
                <a:gd name="T4" fmla="*/ 76 w 84"/>
                <a:gd name="T5" fmla="*/ 52 h 84"/>
                <a:gd name="T6" fmla="*/ 34 w 84"/>
                <a:gd name="T7" fmla="*/ 78 h 84"/>
                <a:gd name="T8" fmla="*/ 4 w 84"/>
                <a:gd name="T9" fmla="*/ 43 h 84"/>
                <a:gd name="T10" fmla="*/ 0 w 84"/>
                <a:gd name="T11" fmla="*/ 31 h 84"/>
                <a:gd name="T12" fmla="*/ 6 w 84"/>
                <a:gd name="T13" fmla="*/ 19 h 84"/>
                <a:gd name="T14" fmla="*/ 33 w 84"/>
                <a:gd name="T15" fmla="*/ 0 h 84"/>
                <a:gd name="T16" fmla="*/ 48 w 84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0"/>
                  </a:moveTo>
                  <a:cubicBezTo>
                    <a:pt x="49" y="9"/>
                    <a:pt x="59" y="7"/>
                    <a:pt x="63" y="12"/>
                  </a:cubicBezTo>
                  <a:cubicBezTo>
                    <a:pt x="74" y="23"/>
                    <a:pt x="84" y="34"/>
                    <a:pt x="76" y="52"/>
                  </a:cubicBezTo>
                  <a:cubicBezTo>
                    <a:pt x="68" y="70"/>
                    <a:pt x="49" y="84"/>
                    <a:pt x="34" y="78"/>
                  </a:cubicBezTo>
                  <a:cubicBezTo>
                    <a:pt x="19" y="72"/>
                    <a:pt x="3" y="64"/>
                    <a:pt x="4" y="43"/>
                  </a:cubicBezTo>
                  <a:cubicBezTo>
                    <a:pt x="4" y="39"/>
                    <a:pt x="4" y="34"/>
                    <a:pt x="0" y="31"/>
                  </a:cubicBezTo>
                  <a:cubicBezTo>
                    <a:pt x="2" y="27"/>
                    <a:pt x="4" y="23"/>
                    <a:pt x="6" y="19"/>
                  </a:cubicBezTo>
                  <a:cubicBezTo>
                    <a:pt x="15" y="13"/>
                    <a:pt x="27" y="11"/>
                    <a:pt x="33" y="0"/>
                  </a:cubicBezTo>
                  <a:cubicBezTo>
                    <a:pt x="38" y="0"/>
                    <a:pt x="43" y="0"/>
                    <a:pt x="48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1197959" y="6320036"/>
              <a:ext cx="101600" cy="90487"/>
            </a:xfrm>
            <a:custGeom>
              <a:avLst/>
              <a:gdLst>
                <a:gd name="T0" fmla="*/ 27 w 27"/>
                <a:gd name="T1" fmla="*/ 5 h 24"/>
                <a:gd name="T2" fmla="*/ 0 w 27"/>
                <a:gd name="T3" fmla="*/ 24 h 24"/>
                <a:gd name="T4" fmla="*/ 27 w 27"/>
                <a:gd name="T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4">
                  <a:moveTo>
                    <a:pt x="27" y="5"/>
                  </a:moveTo>
                  <a:cubicBezTo>
                    <a:pt x="21" y="16"/>
                    <a:pt x="9" y="18"/>
                    <a:pt x="0" y="24"/>
                  </a:cubicBezTo>
                  <a:cubicBezTo>
                    <a:pt x="4" y="11"/>
                    <a:pt x="10" y="0"/>
                    <a:pt x="27" y="5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2201259" y="6327973"/>
              <a:ext cx="500063" cy="474662"/>
            </a:xfrm>
            <a:custGeom>
              <a:avLst/>
              <a:gdLst>
                <a:gd name="T0" fmla="*/ 71 w 133"/>
                <a:gd name="T1" fmla="*/ 3 h 125"/>
                <a:gd name="T2" fmla="*/ 109 w 133"/>
                <a:gd name="T3" fmla="*/ 20 h 125"/>
                <a:gd name="T4" fmla="*/ 102 w 133"/>
                <a:gd name="T5" fmla="*/ 111 h 125"/>
                <a:gd name="T6" fmla="*/ 91 w 133"/>
                <a:gd name="T7" fmla="*/ 117 h 125"/>
                <a:gd name="T8" fmla="*/ 75 w 133"/>
                <a:gd name="T9" fmla="*/ 118 h 125"/>
                <a:gd name="T10" fmla="*/ 10 w 133"/>
                <a:gd name="T11" fmla="*/ 79 h 125"/>
                <a:gd name="T12" fmla="*/ 19 w 133"/>
                <a:gd name="T13" fmla="*/ 29 h 125"/>
                <a:gd name="T14" fmla="*/ 19 w 133"/>
                <a:gd name="T15" fmla="*/ 41 h 125"/>
                <a:gd name="T16" fmla="*/ 50 w 133"/>
                <a:gd name="T17" fmla="*/ 81 h 125"/>
                <a:gd name="T18" fmla="*/ 91 w 133"/>
                <a:gd name="T19" fmla="*/ 61 h 125"/>
                <a:gd name="T20" fmla="*/ 80 w 133"/>
                <a:gd name="T21" fmla="*/ 13 h 125"/>
                <a:gd name="T22" fmla="*/ 71 w 133"/>
                <a:gd name="T23" fmla="*/ 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125">
                  <a:moveTo>
                    <a:pt x="71" y="3"/>
                  </a:moveTo>
                  <a:cubicBezTo>
                    <a:pt x="88" y="0"/>
                    <a:pt x="100" y="2"/>
                    <a:pt x="109" y="20"/>
                  </a:cubicBezTo>
                  <a:cubicBezTo>
                    <a:pt x="133" y="62"/>
                    <a:pt x="133" y="72"/>
                    <a:pt x="102" y="111"/>
                  </a:cubicBezTo>
                  <a:cubicBezTo>
                    <a:pt x="99" y="115"/>
                    <a:pt x="96" y="118"/>
                    <a:pt x="91" y="117"/>
                  </a:cubicBezTo>
                  <a:cubicBezTo>
                    <a:pt x="86" y="117"/>
                    <a:pt x="80" y="116"/>
                    <a:pt x="75" y="118"/>
                  </a:cubicBezTo>
                  <a:cubicBezTo>
                    <a:pt x="41" y="125"/>
                    <a:pt x="23" y="109"/>
                    <a:pt x="10" y="79"/>
                  </a:cubicBezTo>
                  <a:cubicBezTo>
                    <a:pt x="0" y="57"/>
                    <a:pt x="0" y="49"/>
                    <a:pt x="19" y="29"/>
                  </a:cubicBezTo>
                  <a:cubicBezTo>
                    <a:pt x="19" y="33"/>
                    <a:pt x="19" y="37"/>
                    <a:pt x="19" y="41"/>
                  </a:cubicBezTo>
                  <a:cubicBezTo>
                    <a:pt x="20" y="60"/>
                    <a:pt x="34" y="80"/>
                    <a:pt x="50" y="81"/>
                  </a:cubicBezTo>
                  <a:cubicBezTo>
                    <a:pt x="68" y="83"/>
                    <a:pt x="83" y="77"/>
                    <a:pt x="91" y="61"/>
                  </a:cubicBezTo>
                  <a:cubicBezTo>
                    <a:pt x="100" y="45"/>
                    <a:pt x="96" y="27"/>
                    <a:pt x="80" y="13"/>
                  </a:cubicBezTo>
                  <a:cubicBezTo>
                    <a:pt x="76" y="10"/>
                    <a:pt x="71" y="9"/>
                    <a:pt x="71" y="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2272696" y="6339086"/>
              <a:ext cx="304800" cy="303212"/>
            </a:xfrm>
            <a:custGeom>
              <a:avLst/>
              <a:gdLst>
                <a:gd name="T0" fmla="*/ 52 w 81"/>
                <a:gd name="T1" fmla="*/ 0 h 80"/>
                <a:gd name="T2" fmla="*/ 61 w 81"/>
                <a:gd name="T3" fmla="*/ 10 h 80"/>
                <a:gd name="T4" fmla="*/ 72 w 81"/>
                <a:gd name="T5" fmla="*/ 58 h 80"/>
                <a:gd name="T6" fmla="*/ 31 w 81"/>
                <a:gd name="T7" fmla="*/ 78 h 80"/>
                <a:gd name="T8" fmla="*/ 0 w 81"/>
                <a:gd name="T9" fmla="*/ 38 h 80"/>
                <a:gd name="T10" fmla="*/ 0 w 81"/>
                <a:gd name="T11" fmla="*/ 26 h 80"/>
                <a:gd name="T12" fmla="*/ 8 w 81"/>
                <a:gd name="T13" fmla="*/ 11 h 80"/>
                <a:gd name="T14" fmla="*/ 12 w 81"/>
                <a:gd name="T15" fmla="*/ 6 h 80"/>
                <a:gd name="T16" fmla="*/ 12 w 81"/>
                <a:gd name="T17" fmla="*/ 7 h 80"/>
                <a:gd name="T18" fmla="*/ 21 w 81"/>
                <a:gd name="T19" fmla="*/ 0 h 80"/>
                <a:gd name="T20" fmla="*/ 52 w 81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80">
                  <a:moveTo>
                    <a:pt x="52" y="0"/>
                  </a:moveTo>
                  <a:cubicBezTo>
                    <a:pt x="52" y="6"/>
                    <a:pt x="57" y="7"/>
                    <a:pt x="61" y="10"/>
                  </a:cubicBezTo>
                  <a:cubicBezTo>
                    <a:pt x="77" y="24"/>
                    <a:pt x="81" y="42"/>
                    <a:pt x="72" y="58"/>
                  </a:cubicBezTo>
                  <a:cubicBezTo>
                    <a:pt x="64" y="74"/>
                    <a:pt x="49" y="80"/>
                    <a:pt x="31" y="78"/>
                  </a:cubicBezTo>
                  <a:cubicBezTo>
                    <a:pt x="15" y="77"/>
                    <a:pt x="1" y="57"/>
                    <a:pt x="0" y="38"/>
                  </a:cubicBezTo>
                  <a:cubicBezTo>
                    <a:pt x="0" y="34"/>
                    <a:pt x="0" y="30"/>
                    <a:pt x="0" y="26"/>
                  </a:cubicBezTo>
                  <a:cubicBezTo>
                    <a:pt x="2" y="21"/>
                    <a:pt x="5" y="16"/>
                    <a:pt x="8" y="11"/>
                  </a:cubicBezTo>
                  <a:cubicBezTo>
                    <a:pt x="10" y="10"/>
                    <a:pt x="11" y="8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7" y="7"/>
                    <a:pt x="20" y="5"/>
                    <a:pt x="21" y="0"/>
                  </a:cubicBezTo>
                  <a:cubicBezTo>
                    <a:pt x="31" y="0"/>
                    <a:pt x="41" y="0"/>
                    <a:pt x="52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2317146" y="6335911"/>
              <a:ext cx="34925" cy="30162"/>
            </a:xfrm>
            <a:custGeom>
              <a:avLst/>
              <a:gdLst>
                <a:gd name="T0" fmla="*/ 9 w 9"/>
                <a:gd name="T1" fmla="*/ 1 h 8"/>
                <a:gd name="T2" fmla="*/ 0 w 9"/>
                <a:gd name="T3" fmla="*/ 8 h 8"/>
                <a:gd name="T4" fmla="*/ 9 w 9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8" y="6"/>
                    <a:pt x="5" y="8"/>
                    <a:pt x="0" y="8"/>
                  </a:cubicBezTo>
                  <a:cubicBezTo>
                    <a:pt x="0" y="2"/>
                    <a:pt x="3" y="0"/>
                    <a:pt x="9" y="1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2302859" y="6361311"/>
              <a:ext cx="14288" cy="19050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5444521" y="6323211"/>
              <a:ext cx="522288" cy="474662"/>
            </a:xfrm>
            <a:custGeom>
              <a:avLst/>
              <a:gdLst>
                <a:gd name="T0" fmla="*/ 79 w 139"/>
                <a:gd name="T1" fmla="*/ 4 h 125"/>
                <a:gd name="T2" fmla="*/ 118 w 139"/>
                <a:gd name="T3" fmla="*/ 26 h 125"/>
                <a:gd name="T4" fmla="*/ 113 w 139"/>
                <a:gd name="T5" fmla="*/ 101 h 125"/>
                <a:gd name="T6" fmla="*/ 82 w 139"/>
                <a:gd name="T7" fmla="*/ 119 h 125"/>
                <a:gd name="T8" fmla="*/ 19 w 139"/>
                <a:gd name="T9" fmla="*/ 94 h 125"/>
                <a:gd name="T10" fmla="*/ 26 w 139"/>
                <a:gd name="T11" fmla="*/ 22 h 125"/>
                <a:gd name="T12" fmla="*/ 24 w 139"/>
                <a:gd name="T13" fmla="*/ 35 h 125"/>
                <a:gd name="T14" fmla="*/ 44 w 139"/>
                <a:gd name="T15" fmla="*/ 80 h 125"/>
                <a:gd name="T16" fmla="*/ 92 w 139"/>
                <a:gd name="T17" fmla="*/ 68 h 125"/>
                <a:gd name="T18" fmla="*/ 91 w 139"/>
                <a:gd name="T19" fmla="*/ 20 h 125"/>
                <a:gd name="T20" fmla="*/ 79 w 139"/>
                <a:gd name="T21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25">
                  <a:moveTo>
                    <a:pt x="79" y="4"/>
                  </a:moveTo>
                  <a:cubicBezTo>
                    <a:pt x="99" y="0"/>
                    <a:pt x="107" y="9"/>
                    <a:pt x="118" y="26"/>
                  </a:cubicBezTo>
                  <a:cubicBezTo>
                    <a:pt x="139" y="56"/>
                    <a:pt x="129" y="76"/>
                    <a:pt x="113" y="101"/>
                  </a:cubicBezTo>
                  <a:cubicBezTo>
                    <a:pt x="105" y="115"/>
                    <a:pt x="97" y="120"/>
                    <a:pt x="82" y="119"/>
                  </a:cubicBezTo>
                  <a:cubicBezTo>
                    <a:pt x="58" y="117"/>
                    <a:pt x="35" y="125"/>
                    <a:pt x="19" y="94"/>
                  </a:cubicBezTo>
                  <a:cubicBezTo>
                    <a:pt x="3" y="60"/>
                    <a:pt x="0" y="54"/>
                    <a:pt x="26" y="22"/>
                  </a:cubicBezTo>
                  <a:cubicBezTo>
                    <a:pt x="29" y="27"/>
                    <a:pt x="26" y="31"/>
                    <a:pt x="24" y="35"/>
                  </a:cubicBezTo>
                  <a:cubicBezTo>
                    <a:pt x="20" y="51"/>
                    <a:pt x="29" y="72"/>
                    <a:pt x="44" y="80"/>
                  </a:cubicBezTo>
                  <a:cubicBezTo>
                    <a:pt x="58" y="88"/>
                    <a:pt x="82" y="82"/>
                    <a:pt x="92" y="68"/>
                  </a:cubicBezTo>
                  <a:cubicBezTo>
                    <a:pt x="103" y="54"/>
                    <a:pt x="102" y="34"/>
                    <a:pt x="91" y="20"/>
                  </a:cubicBezTo>
                  <a:cubicBezTo>
                    <a:pt x="86" y="15"/>
                    <a:pt x="80" y="12"/>
                    <a:pt x="79" y="4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5519134" y="6339086"/>
              <a:ext cx="311150" cy="319087"/>
            </a:xfrm>
            <a:custGeom>
              <a:avLst/>
              <a:gdLst>
                <a:gd name="T0" fmla="*/ 59 w 83"/>
                <a:gd name="T1" fmla="*/ 0 h 84"/>
                <a:gd name="T2" fmla="*/ 71 w 83"/>
                <a:gd name="T3" fmla="*/ 16 h 84"/>
                <a:gd name="T4" fmla="*/ 72 w 83"/>
                <a:gd name="T5" fmla="*/ 64 h 84"/>
                <a:gd name="T6" fmla="*/ 24 w 83"/>
                <a:gd name="T7" fmla="*/ 76 h 84"/>
                <a:gd name="T8" fmla="*/ 4 w 83"/>
                <a:gd name="T9" fmla="*/ 31 h 84"/>
                <a:gd name="T10" fmla="*/ 6 w 83"/>
                <a:gd name="T11" fmla="*/ 18 h 84"/>
                <a:gd name="T12" fmla="*/ 6 w 83"/>
                <a:gd name="T13" fmla="*/ 18 h 84"/>
                <a:gd name="T14" fmla="*/ 15 w 83"/>
                <a:gd name="T15" fmla="*/ 6 h 84"/>
                <a:gd name="T16" fmla="*/ 19 w 83"/>
                <a:gd name="T17" fmla="*/ 3 h 84"/>
                <a:gd name="T18" fmla="*/ 32 w 83"/>
                <a:gd name="T19" fmla="*/ 0 h 84"/>
                <a:gd name="T20" fmla="*/ 59 w 83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84">
                  <a:moveTo>
                    <a:pt x="59" y="0"/>
                  </a:moveTo>
                  <a:cubicBezTo>
                    <a:pt x="60" y="8"/>
                    <a:pt x="66" y="11"/>
                    <a:pt x="71" y="16"/>
                  </a:cubicBezTo>
                  <a:cubicBezTo>
                    <a:pt x="82" y="30"/>
                    <a:pt x="83" y="50"/>
                    <a:pt x="72" y="64"/>
                  </a:cubicBezTo>
                  <a:cubicBezTo>
                    <a:pt x="62" y="78"/>
                    <a:pt x="38" y="84"/>
                    <a:pt x="24" y="76"/>
                  </a:cubicBezTo>
                  <a:cubicBezTo>
                    <a:pt x="9" y="68"/>
                    <a:pt x="0" y="47"/>
                    <a:pt x="4" y="31"/>
                  </a:cubicBezTo>
                  <a:cubicBezTo>
                    <a:pt x="6" y="27"/>
                    <a:pt x="9" y="23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4" y="18"/>
                    <a:pt x="16" y="13"/>
                    <a:pt x="15" y="6"/>
                  </a:cubicBezTo>
                  <a:cubicBezTo>
                    <a:pt x="17" y="5"/>
                    <a:pt x="18" y="4"/>
                    <a:pt x="19" y="3"/>
                  </a:cubicBezTo>
                  <a:cubicBezTo>
                    <a:pt x="24" y="3"/>
                    <a:pt x="28" y="4"/>
                    <a:pt x="32" y="0"/>
                  </a:cubicBezTo>
                  <a:cubicBezTo>
                    <a:pt x="41" y="0"/>
                    <a:pt x="50" y="0"/>
                    <a:pt x="59" y="0"/>
                  </a:cubicBezTo>
                  <a:close/>
                </a:path>
              </a:pathLst>
            </a:custGeom>
            <a:solidFill>
              <a:srgbClr val="FAC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5541359" y="6361311"/>
              <a:ext cx="38100" cy="46037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2 h 12"/>
                <a:gd name="T4" fmla="*/ 9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10" y="7"/>
                    <a:pt x="8" y="12"/>
                    <a:pt x="0" y="12"/>
                  </a:cubicBezTo>
                  <a:cubicBezTo>
                    <a:pt x="2" y="7"/>
                    <a:pt x="2" y="0"/>
                    <a:pt x="9" y="0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5590571" y="6327973"/>
              <a:ext cx="49213" cy="26987"/>
            </a:xfrm>
            <a:custGeom>
              <a:avLst/>
              <a:gdLst>
                <a:gd name="T0" fmla="*/ 13 w 13"/>
                <a:gd name="T1" fmla="*/ 3 h 7"/>
                <a:gd name="T2" fmla="*/ 0 w 13"/>
                <a:gd name="T3" fmla="*/ 6 h 7"/>
                <a:gd name="T4" fmla="*/ 13 w 13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13" y="3"/>
                  </a:moveTo>
                  <a:cubicBezTo>
                    <a:pt x="9" y="7"/>
                    <a:pt x="5" y="6"/>
                    <a:pt x="0" y="6"/>
                  </a:cubicBezTo>
                  <a:cubicBezTo>
                    <a:pt x="3" y="0"/>
                    <a:pt x="8" y="2"/>
                    <a:pt x="13" y="3"/>
                  </a:cubicBezTo>
                  <a:close/>
                </a:path>
              </a:pathLst>
            </a:custGeom>
            <a:solidFill>
              <a:srgbClr val="EA9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  <a:solidFill>
            <a:srgbClr val="F8BA16">
              <a:alpha val="42000"/>
            </a:srgbClr>
          </a:solidFill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  <a:solidFill>
            <a:srgbClr val="F8BA16">
              <a:alpha val="42000"/>
            </a:srgbClr>
          </a:solidFill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="" xmlns:a16="http://schemas.microsoft.com/office/drawing/2014/main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="" xmlns:a16="http://schemas.microsoft.com/office/drawing/2014/main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444A9AE5-DEA6-43EF-8E2C-554C6785F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75" name="TextBox 5">
            <a:extLst>
              <a:ext uri="{FF2B5EF4-FFF2-40B4-BE49-F238E27FC236}">
                <a16:creationId xmlns="" xmlns:a16="http://schemas.microsoft.com/office/drawing/2014/main" id="{D941ED4F-CB26-4727-AC7A-6D2D6EC31BA0}"/>
              </a:ext>
            </a:extLst>
          </p:cNvPr>
          <p:cNvSpPr txBox="1"/>
          <p:nvPr/>
        </p:nvSpPr>
        <p:spPr>
          <a:xfrm>
            <a:off x="302906" y="1725006"/>
            <a:ext cx="2014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</a:t>
            </a:r>
            <a:r>
              <a:rPr lang="en-US" altLang="ko-KR" sz="1200" dirty="0" smtClean="0">
                <a:cs typeface="Arial" pitchFamily="34" charset="0"/>
              </a:rPr>
              <a:t>to is </a:t>
            </a:r>
            <a:r>
              <a:rPr lang="en-US" altLang="ko-KR" sz="1200" dirty="0">
                <a:cs typeface="Arial" pitchFamily="34" charset="0"/>
              </a:rPr>
              <a:t>beautifully designed.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</a:t>
            </a:r>
            <a:r>
              <a:rPr lang="en-US" altLang="ko-KR" sz="1200" dirty="0" smtClean="0">
                <a:cs typeface="Arial" pitchFamily="34" charset="0"/>
              </a:rPr>
              <a:t>and </a:t>
            </a:r>
            <a:r>
              <a:rPr lang="en-US" altLang="ko-KR" sz="1200" dirty="0">
                <a:cs typeface="Arial" pitchFamily="34" charset="0"/>
              </a:rPr>
              <a:t>add a </a:t>
            </a:r>
            <a:r>
              <a:rPr lang="en-US" altLang="ko-KR" sz="1200" dirty="0" smtClean="0">
                <a:cs typeface="Arial" pitchFamily="34" charset="0"/>
              </a:rPr>
              <a:t>Reputation</a:t>
            </a:r>
            <a:r>
              <a:rPr lang="en-US" altLang="ko-KR" sz="1200" dirty="0">
                <a:cs typeface="Arial" pitchFamily="34" charset="0"/>
              </a:rPr>
              <a:t>.</a:t>
            </a:r>
          </a:p>
        </p:txBody>
      </p:sp>
      <p:sp>
        <p:nvSpPr>
          <p:cNvPr id="76" name="TextBox 5">
            <a:extLst>
              <a:ext uri="{FF2B5EF4-FFF2-40B4-BE49-F238E27FC236}">
                <a16:creationId xmlns="" xmlns:a16="http://schemas.microsoft.com/office/drawing/2014/main" id="{D941ED4F-CB26-4727-AC7A-6D2D6EC31BA0}"/>
              </a:ext>
            </a:extLst>
          </p:cNvPr>
          <p:cNvSpPr txBox="1"/>
          <p:nvPr/>
        </p:nvSpPr>
        <p:spPr>
          <a:xfrm>
            <a:off x="5088686" y="1726946"/>
            <a:ext cx="2014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</a:t>
            </a:r>
            <a:r>
              <a:rPr lang="en-US" altLang="ko-KR" sz="1200" dirty="0" smtClean="0">
                <a:cs typeface="Arial" pitchFamily="34" charset="0"/>
              </a:rPr>
              <a:t>to is </a:t>
            </a:r>
            <a:r>
              <a:rPr lang="en-US" altLang="ko-KR" sz="1200" dirty="0">
                <a:cs typeface="Arial" pitchFamily="34" charset="0"/>
              </a:rPr>
              <a:t>beautifully designed. Easy to change colors, photos and Text.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</a:t>
            </a:r>
            <a:r>
              <a:rPr lang="en-US" altLang="ko-KR" sz="1200" dirty="0" smtClean="0">
                <a:cs typeface="Arial" pitchFamily="34" charset="0"/>
              </a:rPr>
              <a:t>and </a:t>
            </a:r>
            <a:r>
              <a:rPr lang="en-US" altLang="ko-KR" sz="1200" dirty="0">
                <a:cs typeface="Arial" pitchFamily="34" charset="0"/>
              </a:rPr>
              <a:t>add a </a:t>
            </a:r>
            <a:r>
              <a:rPr lang="en-US" altLang="ko-KR" sz="1200" dirty="0" smtClean="0">
                <a:cs typeface="Arial" pitchFamily="34" charset="0"/>
              </a:rPr>
              <a:t>Reputation</a:t>
            </a:r>
            <a:r>
              <a:rPr lang="en-US" altLang="ko-KR" sz="1200" dirty="0">
                <a:cs typeface="Arial" pitchFamily="34" charset="0"/>
              </a:rPr>
              <a:t>.</a:t>
            </a:r>
          </a:p>
        </p:txBody>
      </p:sp>
      <p:sp>
        <p:nvSpPr>
          <p:cNvPr id="77" name="TextBox 5">
            <a:extLst>
              <a:ext uri="{FF2B5EF4-FFF2-40B4-BE49-F238E27FC236}">
                <a16:creationId xmlns="" xmlns:a16="http://schemas.microsoft.com/office/drawing/2014/main" id="{D941ED4F-CB26-4727-AC7A-6D2D6EC31BA0}"/>
              </a:ext>
            </a:extLst>
          </p:cNvPr>
          <p:cNvSpPr txBox="1"/>
          <p:nvPr/>
        </p:nvSpPr>
        <p:spPr>
          <a:xfrm>
            <a:off x="9874118" y="1709307"/>
            <a:ext cx="2014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</a:t>
            </a:r>
            <a:r>
              <a:rPr lang="en-US" altLang="ko-KR" sz="1200" dirty="0" smtClean="0">
                <a:cs typeface="Arial" pitchFamily="34" charset="0"/>
              </a:rPr>
              <a:t>to is </a:t>
            </a:r>
            <a:r>
              <a:rPr lang="en-US" altLang="ko-KR" sz="1200" dirty="0">
                <a:cs typeface="Arial" pitchFamily="34" charset="0"/>
              </a:rPr>
              <a:t>beautifully designed. Easy to change colors, photos and Text. </a:t>
            </a: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</a:t>
            </a:r>
            <a:r>
              <a:rPr lang="en-US" altLang="ko-KR" sz="1200" dirty="0" smtClean="0">
                <a:cs typeface="Arial" pitchFamily="34" charset="0"/>
              </a:rPr>
              <a:t>and </a:t>
            </a:r>
            <a:r>
              <a:rPr lang="en-US" altLang="ko-KR" sz="1200" dirty="0">
                <a:cs typeface="Arial" pitchFamily="34" charset="0"/>
              </a:rPr>
              <a:t>add a </a:t>
            </a:r>
            <a:r>
              <a:rPr lang="en-US" altLang="ko-KR" sz="1200" dirty="0" smtClean="0">
                <a:cs typeface="Arial" pitchFamily="34" charset="0"/>
              </a:rPr>
              <a:t>Reputation</a:t>
            </a:r>
            <a:r>
              <a:rPr lang="en-US" altLang="ko-KR" sz="12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7234663" y="5761077"/>
            <a:ext cx="4572000" cy="831898"/>
          </a:xfrm>
          <a:prstGeom prst="ellipse">
            <a:avLst/>
          </a:prstGeom>
          <a:solidFill>
            <a:srgbClr val="FAC819"/>
          </a:solidFill>
          <a:ln w="57150">
            <a:solidFill>
              <a:srgbClr val="572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44499-37DF-4A1C-A187-49C3EF8C4B5E}"/>
              </a:ext>
            </a:extLst>
          </p:cNvPr>
          <p:cNvSpPr txBox="1"/>
          <p:nvPr/>
        </p:nvSpPr>
        <p:spPr>
          <a:xfrm>
            <a:off x="587853" y="444723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078B5-C326-4410-8AD1-380AA2B473AF}"/>
              </a:ext>
            </a:extLst>
          </p:cNvPr>
          <p:cNvSpPr txBox="1"/>
          <p:nvPr/>
        </p:nvSpPr>
        <p:spPr>
          <a:xfrm>
            <a:off x="587853" y="410855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BE050-74A6-4CCF-B8FB-C06AABE9C315}"/>
              </a:ext>
            </a:extLst>
          </p:cNvPr>
          <p:cNvSpPr txBox="1"/>
          <p:nvPr/>
        </p:nvSpPr>
        <p:spPr>
          <a:xfrm>
            <a:off x="587853" y="49705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xmlns="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662322" y="602610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xmlns="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1829430" y="602610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3415638" y="602610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5187430" y="602610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D7E47F-91D9-498F-809C-30F1104B87E6}"/>
              </a:ext>
            </a:extLst>
          </p:cNvPr>
          <p:cNvSpPr txBox="1"/>
          <p:nvPr/>
        </p:nvSpPr>
        <p:spPr>
          <a:xfrm>
            <a:off x="587853" y="572777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D04BE050-74A6-4CCF-B8FB-C06AABE9C315}"/>
              </a:ext>
            </a:extLst>
          </p:cNvPr>
          <p:cNvSpPr txBox="1"/>
          <p:nvPr/>
        </p:nvSpPr>
        <p:spPr>
          <a:xfrm>
            <a:off x="587853" y="3071398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D04BE050-74A6-4CCF-B8FB-C06AABE9C315}"/>
              </a:ext>
            </a:extLst>
          </p:cNvPr>
          <p:cNvSpPr txBox="1"/>
          <p:nvPr/>
        </p:nvSpPr>
        <p:spPr>
          <a:xfrm>
            <a:off x="587853" y="227475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46" y="1729563"/>
            <a:ext cx="1631250" cy="1665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014" y="3071398"/>
            <a:ext cx="472774" cy="64927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014" y="3660939"/>
            <a:ext cx="1016198" cy="13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7390EF2C-44F6-4B54-B228-50CE64CBE70A}"/>
              </a:ext>
            </a:extLst>
          </p:cNvPr>
          <p:cNvGrpSpPr/>
          <p:nvPr/>
        </p:nvGrpSpPr>
        <p:grpSpPr>
          <a:xfrm>
            <a:off x="955939" y="1332517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="" xmlns:a16="http://schemas.microsoft.com/office/drawing/2014/main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="" xmlns:a16="http://schemas.microsoft.com/office/drawing/2014/main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="" xmlns:a16="http://schemas.microsoft.com/office/drawing/2014/main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="" xmlns:a16="http://schemas.microsoft.com/office/drawing/2014/main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="" xmlns:a16="http://schemas.microsoft.com/office/drawing/2014/main" id="{0622E248-F636-486B-8CB7-552ED855BF90}"/>
              </a:ext>
            </a:extLst>
          </p:cNvPr>
          <p:cNvSpPr/>
          <p:nvPr/>
        </p:nvSpPr>
        <p:spPr>
          <a:xfrm rot="5400000">
            <a:off x="4247048" y="170286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="" xmlns:a16="http://schemas.microsoft.com/office/drawing/2014/main" id="{2B45A51F-1505-4A9C-BE1D-9AE41CDBCB7C}"/>
              </a:ext>
            </a:extLst>
          </p:cNvPr>
          <p:cNvSpPr/>
          <p:nvPr/>
        </p:nvSpPr>
        <p:spPr>
          <a:xfrm>
            <a:off x="4247048" y="168528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="" xmlns:a16="http://schemas.microsoft.com/office/drawing/2014/main" id="{CCEB8ACC-350F-49CA-BF37-FB6996245054}"/>
              </a:ext>
            </a:extLst>
          </p:cNvPr>
          <p:cNvSpPr/>
          <p:nvPr/>
        </p:nvSpPr>
        <p:spPr>
          <a:xfrm rot="10800000">
            <a:off x="4247048" y="170286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="" xmlns:a16="http://schemas.microsoft.com/office/drawing/2014/main" id="{370366B1-C5D6-4817-9816-19F5EA54FD14}"/>
              </a:ext>
            </a:extLst>
          </p:cNvPr>
          <p:cNvSpPr/>
          <p:nvPr/>
        </p:nvSpPr>
        <p:spPr>
          <a:xfrm rot="16200000">
            <a:off x="4247048" y="168528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="" xmlns:a16="http://schemas.microsoft.com/office/drawing/2014/main" id="{A249158F-FCAD-4E6C-BCB0-36C7C7E42605}"/>
              </a:ext>
            </a:extLst>
          </p:cNvPr>
          <p:cNvGrpSpPr/>
          <p:nvPr/>
        </p:nvGrpSpPr>
        <p:grpSpPr>
          <a:xfrm>
            <a:off x="4499520" y="193429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="" xmlns:a16="http://schemas.microsoft.com/office/drawing/2014/main" id="{5051ACE9-38A1-4D2B-9034-E2D9483D1868}"/>
              </a:ext>
            </a:extLst>
          </p:cNvPr>
          <p:cNvGrpSpPr/>
          <p:nvPr/>
        </p:nvGrpSpPr>
        <p:grpSpPr>
          <a:xfrm>
            <a:off x="1386250" y="1685281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="" xmlns:a16="http://schemas.microsoft.com/office/drawing/2014/main" id="{CADD4C5D-2A2B-4032-B417-4B7756E651FE}"/>
              </a:ext>
            </a:extLst>
          </p:cNvPr>
          <p:cNvGrpSpPr/>
          <p:nvPr/>
        </p:nvGrpSpPr>
        <p:grpSpPr>
          <a:xfrm>
            <a:off x="1386250" y="3793409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="" xmlns:a16="http://schemas.microsoft.com/office/drawing/2014/main" id="{88CF3F08-F420-4988-942C-18722526DC1A}"/>
              </a:ext>
            </a:extLst>
          </p:cNvPr>
          <p:cNvGrpSpPr/>
          <p:nvPr/>
        </p:nvGrpSpPr>
        <p:grpSpPr>
          <a:xfrm>
            <a:off x="7854123" y="1685281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="" xmlns:a16="http://schemas.microsoft.com/office/drawing/2014/main" id="{4F3CF93C-C643-4589-8EB3-48468F3AD261}"/>
              </a:ext>
            </a:extLst>
          </p:cNvPr>
          <p:cNvGrpSpPr/>
          <p:nvPr/>
        </p:nvGrpSpPr>
        <p:grpSpPr>
          <a:xfrm>
            <a:off x="7858316" y="3793409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9FB66E9F-BC25-4A0C-8238-3BEE8FF163DC}"/>
              </a:ext>
            </a:extLst>
          </p:cNvPr>
          <p:cNvSpPr/>
          <p:nvPr/>
        </p:nvSpPr>
        <p:spPr>
          <a:xfrm>
            <a:off x="4801875" y="2226726"/>
            <a:ext cx="2597096" cy="2597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3" name="Grupo 42">
            <a:extLst>
              <a:ext uri="{FF2B5EF4-FFF2-40B4-BE49-F238E27FC236}">
                <a16:creationId xmlns="" xmlns:a16="http://schemas.microsoft.com/office/drawing/2014/main" id="{53BEDEF9-3207-4277-BF41-9D183F578D7F}"/>
              </a:ext>
            </a:extLst>
          </p:cNvPr>
          <p:cNvGrpSpPr/>
          <p:nvPr/>
        </p:nvGrpSpPr>
        <p:grpSpPr>
          <a:xfrm>
            <a:off x="4848871" y="2891024"/>
            <a:ext cx="2487548" cy="1559578"/>
            <a:chOff x="4271298" y="2125923"/>
            <a:chExt cx="3917897" cy="2456341"/>
          </a:xfrm>
        </p:grpSpPr>
        <p:sp>
          <p:nvSpPr>
            <p:cNvPr id="49" name="Freeform 5">
              <a:extLst>
                <a:ext uri="{FF2B5EF4-FFF2-40B4-BE49-F238E27FC236}">
                  <a16:creationId xmlns="" xmlns:a16="http://schemas.microsoft.com/office/drawing/2014/main" id="{D351914F-6229-4410-B8B2-B439A794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="" xmlns:a16="http://schemas.microsoft.com/office/drawing/2014/main" id="{01A3C463-50E5-4BAF-9804-8DC92413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F8B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5" name="그룹 3">
            <a:extLst>
              <a:ext uri="{FF2B5EF4-FFF2-40B4-BE49-F238E27FC236}">
                <a16:creationId xmlns="" xmlns:a16="http://schemas.microsoft.com/office/drawing/2014/main" id="{D96800C4-DB94-4D52-BA50-18E3358C104F}"/>
              </a:ext>
            </a:extLst>
          </p:cNvPr>
          <p:cNvGrpSpPr/>
          <p:nvPr/>
        </p:nvGrpSpPr>
        <p:grpSpPr>
          <a:xfrm>
            <a:off x="4737265" y="2531950"/>
            <a:ext cx="7147295" cy="3599722"/>
            <a:chOff x="2076643" y="2430400"/>
            <a:chExt cx="7911017" cy="3599722"/>
          </a:xfrm>
        </p:grpSpPr>
        <p:sp>
          <p:nvSpPr>
            <p:cNvPr id="6" name="TextBox 4">
              <a:extLst>
                <a:ext uri="{FF2B5EF4-FFF2-40B4-BE49-F238E27FC236}">
                  <a16:creationId xmlns="" xmlns:a16="http://schemas.microsoft.com/office/drawing/2014/main" id="{74C3AD61-296D-4F00-AC44-AE48E8CAB5E6}"/>
                </a:ext>
              </a:extLst>
            </p:cNvPr>
            <p:cNvSpPr txBox="1"/>
            <p:nvPr/>
          </p:nvSpPr>
          <p:spPr>
            <a:xfrm>
              <a:off x="2076643" y="2430400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="" xmlns:a16="http://schemas.microsoft.com/office/drawing/2014/main" id="{D941ED4F-CB26-4727-AC7A-6D2D6EC31BA0}"/>
                </a:ext>
              </a:extLst>
            </p:cNvPr>
            <p:cNvSpPr txBox="1"/>
            <p:nvPr/>
          </p:nvSpPr>
          <p:spPr>
            <a:xfrm>
              <a:off x="2076643" y="3167800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I hope and I believe that this Template will your Time, Money and Reputation.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95" y="1197286"/>
            <a:ext cx="2853715" cy="53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cxnSp>
        <p:nvCxnSpPr>
          <p:cNvPr id="3" name="Straight Connector 5">
            <a:extLst>
              <a:ext uri="{FF2B5EF4-FFF2-40B4-BE49-F238E27FC236}">
                <a16:creationId xmlns="" xmlns:a16="http://schemas.microsoft.com/office/drawing/2014/main" id="{B4A8D3C1-C718-4227-B9F4-82CCCB7A14D3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>
            <a:extLst>
              <a:ext uri="{FF2B5EF4-FFF2-40B4-BE49-F238E27FC236}">
                <a16:creationId xmlns="" xmlns:a16="http://schemas.microsoft.com/office/drawing/2014/main" id="{A4E2F979-C2B2-4B1E-ABBD-32587EBF38DA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>
            <a:extLst>
              <a:ext uri="{FF2B5EF4-FFF2-40B4-BE49-F238E27FC236}">
                <a16:creationId xmlns="" xmlns:a16="http://schemas.microsoft.com/office/drawing/2014/main" id="{62F6E7BC-D517-4334-BD84-6797915F7B72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="" xmlns:a16="http://schemas.microsoft.com/office/drawing/2014/main" id="{D08F7ACC-5FD2-43AC-A3C0-290A7D858060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="" xmlns:a16="http://schemas.microsoft.com/office/drawing/2014/main" id="{E0C9FD32-7EFF-49B9-BD60-347E10430A0E}"/>
              </a:ext>
            </a:extLst>
          </p:cNvPr>
          <p:cNvSpPr txBox="1">
            <a:spLocks/>
          </p:cNvSpPr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="" xmlns:a16="http://schemas.microsoft.com/office/drawing/2014/main" id="{187B5E9A-E032-4EBB-AC12-B85E8D4889CD}"/>
              </a:ext>
            </a:extLst>
          </p:cNvPr>
          <p:cNvSpPr txBox="1">
            <a:spLocks/>
          </p:cNvSpPr>
          <p:nvPr/>
        </p:nvSpPr>
        <p:spPr>
          <a:xfrm>
            <a:off x="3705928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76BF5992-15E7-492C-90FB-BD470B7EE6AF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3DB6170C-DD2B-4DE5-8CBA-AA8710D43FAC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="" xmlns:a16="http://schemas.microsoft.com/office/drawing/2014/main" id="{67AAD606-F027-4A30-8802-3920136993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="" xmlns:a16="http://schemas.microsoft.com/office/drawing/2014/main" id="{B7472CD5-2040-4465-8619-94C6A341A4E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="" xmlns:a16="http://schemas.microsoft.com/office/drawing/2014/main" id="{E2B89315-9B8F-485F-A884-8B5A06E22B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="" xmlns:a16="http://schemas.microsoft.com/office/drawing/2014/main" id="{123ACB70-AC89-4E99-9DD9-8684C5DF7EA8}"/>
              </a:ext>
            </a:extLst>
          </p:cNvPr>
          <p:cNvSpPr txBox="1">
            <a:spLocks/>
          </p:cNvSpPr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="" xmlns:a16="http://schemas.microsoft.com/office/drawing/2014/main" id="{BD325A63-9803-43C6-A279-66BE6952AB8C}"/>
              </a:ext>
            </a:extLst>
          </p:cNvPr>
          <p:cNvSpPr txBox="1">
            <a:spLocks/>
          </p:cNvSpPr>
          <p:nvPr/>
        </p:nvSpPr>
        <p:spPr>
          <a:xfrm>
            <a:off x="6432591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B32B0514-02D2-4549-9773-AB578D5FCFE2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23">
            <a:extLst>
              <a:ext uri="{FF2B5EF4-FFF2-40B4-BE49-F238E27FC236}">
                <a16:creationId xmlns="" xmlns:a16="http://schemas.microsoft.com/office/drawing/2014/main" id="{A4C0E697-6B8B-4E81-99E8-89B5DD0A16A6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="" xmlns:a16="http://schemas.microsoft.com/office/drawing/2014/main" id="{B6E8FF98-8A97-418F-99C5-D3E258741D1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="" xmlns:a16="http://schemas.microsoft.com/office/drawing/2014/main" id="{01B76D9D-D6B7-4AB6-9C5C-EB79459954F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="" xmlns:a16="http://schemas.microsoft.com/office/drawing/2014/main" id="{36F1B7F4-334C-4CAA-B69C-1CB61378F9A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5">
            <a:extLst>
              <a:ext uri="{FF2B5EF4-FFF2-40B4-BE49-F238E27FC236}">
                <a16:creationId xmlns="" xmlns:a16="http://schemas.microsoft.com/office/drawing/2014/main" id="{934C3259-ECA9-4281-A894-34F916B15919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="" xmlns:a16="http://schemas.microsoft.com/office/drawing/2014/main" id="{B533129B-E9A8-49F0-BFEE-6C951396E291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64057149-28FA-4F43-ACB1-146CBB12F698}"/>
              </a:ext>
            </a:extLst>
          </p:cNvPr>
          <p:cNvSpPr txBox="1">
            <a:spLocks/>
          </p:cNvSpPr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="" xmlns:a16="http://schemas.microsoft.com/office/drawing/2014/main" id="{8DB50EFD-FF9E-4D24-8784-0B0E10148FBE}"/>
              </a:ext>
            </a:extLst>
          </p:cNvPr>
          <p:cNvSpPr txBox="1">
            <a:spLocks/>
          </p:cNvSpPr>
          <p:nvPr/>
        </p:nvSpPr>
        <p:spPr>
          <a:xfrm>
            <a:off x="979265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25" name="TextBox 37">
            <a:extLst>
              <a:ext uri="{FF2B5EF4-FFF2-40B4-BE49-F238E27FC236}">
                <a16:creationId xmlns="" xmlns:a16="http://schemas.microsoft.com/office/drawing/2014/main" id="{8E2A8C17-18F1-46C4-8447-2DDFD5F310B2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="" xmlns:a16="http://schemas.microsoft.com/office/drawing/2014/main" id="{1543D6E5-F119-4E07-8058-F50A7D343A7D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="" xmlns:a16="http://schemas.microsoft.com/office/drawing/2014/main" id="{6EA869B2-46EE-4418-A2D1-2ECF215FD90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="" xmlns:a16="http://schemas.microsoft.com/office/drawing/2014/main" id="{F70FD772-A75B-4558-B3A8-721635A02D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="" xmlns:a16="http://schemas.microsoft.com/office/drawing/2014/main" id="{D5A6B832-38C1-47E2-904F-90BA5312D90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13">
            <a:extLst>
              <a:ext uri="{FF2B5EF4-FFF2-40B4-BE49-F238E27FC236}">
                <a16:creationId xmlns="" xmlns:a16="http://schemas.microsoft.com/office/drawing/2014/main" id="{1CE5BF0A-A15F-4113-9712-7BA2E3A1B5BF}"/>
              </a:ext>
            </a:extLst>
          </p:cNvPr>
          <p:cNvSpPr txBox="1">
            <a:spLocks/>
          </p:cNvSpPr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="" xmlns:a16="http://schemas.microsoft.com/office/drawing/2014/main" id="{8C9ED726-A4E0-4AAC-8FED-C50D0736B10F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5" name="is1ide-Rectangle 21">
            <a:extLst>
              <a:ext uri="{FF2B5EF4-FFF2-40B4-BE49-F238E27FC236}">
                <a16:creationId xmlns="" xmlns:a16="http://schemas.microsoft.com/office/drawing/2014/main" id="{F56E1325-D138-408B-A16B-14BE457A6A5C}"/>
              </a:ext>
            </a:extLst>
          </p:cNvPr>
          <p:cNvSpPr/>
          <p:nvPr/>
        </p:nvSpPr>
        <p:spPr>
          <a:xfrm>
            <a:off x="3705928" y="2143762"/>
            <a:ext cx="2078468" cy="159508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íṩľíḍè-Rectangle 16">
            <a:extLst>
              <a:ext uri="{FF2B5EF4-FFF2-40B4-BE49-F238E27FC236}">
                <a16:creationId xmlns="" xmlns:a16="http://schemas.microsoft.com/office/drawing/2014/main" id="{64B99188-ADC0-48E9-9C74-A1D5C50E6F12}"/>
              </a:ext>
            </a:extLst>
          </p:cNvPr>
          <p:cNvSpPr/>
          <p:nvPr/>
        </p:nvSpPr>
        <p:spPr>
          <a:xfrm>
            <a:off x="993531" y="2143762"/>
            <a:ext cx="2078468" cy="16072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ṩľíḍè-Rectangle 11">
            <a:extLst>
              <a:ext uri="{FF2B5EF4-FFF2-40B4-BE49-F238E27FC236}">
                <a16:creationId xmlns="" xmlns:a16="http://schemas.microsoft.com/office/drawing/2014/main" id="{E7720982-82E0-434D-84D0-11CA94B9C123}"/>
              </a:ext>
            </a:extLst>
          </p:cNvPr>
          <p:cNvSpPr/>
          <p:nvPr/>
        </p:nvSpPr>
        <p:spPr>
          <a:xfrm>
            <a:off x="6397369" y="2143762"/>
            <a:ext cx="2078468" cy="160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3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5203BB-63FD-42CD-96F0-D2948069D728}"/>
              </a:ext>
            </a:extLst>
          </p:cNvPr>
          <p:cNvSpPr txBox="1"/>
          <p:nvPr/>
        </p:nvSpPr>
        <p:spPr>
          <a:xfrm>
            <a:off x="961561" y="3226935"/>
            <a:ext cx="252576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Free Layout</a:t>
            </a:r>
            <a:endParaRPr lang="en-GB" altLang="ko-KR" sz="3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A3A589-9E65-4EC9-88C0-4E3E85FEDB3E}"/>
              </a:ext>
            </a:extLst>
          </p:cNvPr>
          <p:cNvSpPr txBox="1"/>
          <p:nvPr/>
        </p:nvSpPr>
        <p:spPr>
          <a:xfrm>
            <a:off x="814333" y="624619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508755"/>
            <a:chOff x="886442" y="1591192"/>
            <a:chExt cx="3397525" cy="51840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329" y="2194279"/>
            <a:ext cx="3236984" cy="31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EDD89AC-EB38-4111-A934-69BCE4C45B13}"/>
              </a:ext>
            </a:extLst>
          </p:cNvPr>
          <p:cNvGrpSpPr/>
          <p:nvPr/>
        </p:nvGrpSpPr>
        <p:grpSpPr>
          <a:xfrm>
            <a:off x="1270431" y="2613571"/>
            <a:ext cx="5834661" cy="2737687"/>
            <a:chOff x="2153463" y="1916832"/>
            <a:chExt cx="7911017" cy="2689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08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230026" y="134079"/>
            <a:ext cx="11573197" cy="724247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2" name="Lágrima 11"/>
          <p:cNvSpPr/>
          <p:nvPr/>
        </p:nvSpPr>
        <p:spPr>
          <a:xfrm rot="5400000">
            <a:off x="8544909" y="3228426"/>
            <a:ext cx="3489434" cy="3489434"/>
          </a:xfrm>
          <a:prstGeom prst="teardrop">
            <a:avLst/>
          </a:prstGeom>
          <a:solidFill>
            <a:srgbClr val="F8BA1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276" y="4023421"/>
            <a:ext cx="2666700" cy="21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5546800" y="4266499"/>
            <a:ext cx="7903877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F6AD4C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F6AD4C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A0D042F5-31F9-4E2E-B8F9-85062FCD4CDC}"/>
              </a:ext>
            </a:extLst>
          </p:cNvPr>
          <p:cNvSpPr txBox="1"/>
          <p:nvPr/>
        </p:nvSpPr>
        <p:spPr>
          <a:xfrm>
            <a:off x="6592846" y="5261708"/>
            <a:ext cx="60853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F8BA1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F8BA16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98" y="1737550"/>
            <a:ext cx="4587225" cy="47644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5539">
            <a:off x="5536172" y="1881309"/>
            <a:ext cx="1001250" cy="83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8623">
            <a:off x="7067894" y="2006411"/>
            <a:ext cx="595313" cy="4949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8623">
            <a:off x="7908470" y="2324204"/>
            <a:ext cx="437317" cy="36361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4429">
            <a:off x="6473160" y="2922453"/>
            <a:ext cx="670969" cy="5578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5669350" y="3079498"/>
            <a:ext cx="398470" cy="33131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55539">
            <a:off x="1355508" y="649409"/>
            <a:ext cx="1001250" cy="832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8623">
            <a:off x="2887230" y="774511"/>
            <a:ext cx="595313" cy="4949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28623">
            <a:off x="3727806" y="1092304"/>
            <a:ext cx="437317" cy="3636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4429">
            <a:off x="2292496" y="1690553"/>
            <a:ext cx="670969" cy="55788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488686" y="1847598"/>
            <a:ext cx="398470" cy="3313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0">
            <a:off x="8778947" y="312202"/>
            <a:ext cx="1001250" cy="83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73084">
            <a:off x="10310669" y="437304"/>
            <a:ext cx="595313" cy="49497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73084">
            <a:off x="11151245" y="755097"/>
            <a:ext cx="437317" cy="36361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88890">
            <a:off x="9715935" y="1353346"/>
            <a:ext cx="670969" cy="5578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44461">
            <a:off x="8912125" y="1510391"/>
            <a:ext cx="398470" cy="3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8926" y="3464063"/>
            <a:ext cx="11573197" cy="72424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4971B"/>
                </a:solidFill>
              </a:rPr>
              <a:t>www.plantillaspower-point.com</a:t>
            </a:r>
            <a:endParaRPr lang="en-US" sz="4400" b="1" dirty="0">
              <a:solidFill>
                <a:srgbClr val="F49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Fully 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6044"/>
            <a:ext cx="6585267" cy="37142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215" y="1344681"/>
            <a:ext cx="3576674" cy="3505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23" y="1547912"/>
            <a:ext cx="1098972" cy="11621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035269"/>
            <a:ext cx="8430510" cy="16509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552" y="5035269"/>
            <a:ext cx="2075361" cy="14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Fully 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7629"/>
            <a:ext cx="4486612" cy="45942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386" y="2885421"/>
            <a:ext cx="2962666" cy="35664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89" y="2888494"/>
            <a:ext cx="2687893" cy="36599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879" y="1198715"/>
            <a:ext cx="6454173" cy="13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Fully 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94" y="4325399"/>
            <a:ext cx="1608389" cy="19041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844" y="1480607"/>
            <a:ext cx="4050000" cy="52087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322" y="1296214"/>
            <a:ext cx="1260000" cy="225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73" y="2151603"/>
            <a:ext cx="4347592" cy="43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8469972" y="2865884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8548680" y="4479132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466668" y="4649232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414068" y="3035984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466668" y="1349829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rgbClr val="F4971B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rgbClr val="F4971B"/>
                </a:solidFill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rgbClr val="F4971B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051" y="83224"/>
            <a:ext cx="2328750" cy="99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42" y="2564018"/>
            <a:ext cx="3643078" cy="33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Fully 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71" y="1387026"/>
            <a:ext cx="5253172" cy="5152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26" y="1387026"/>
            <a:ext cx="2194282" cy="2245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26" y="4140611"/>
            <a:ext cx="2846018" cy="23772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553" y="2275972"/>
            <a:ext cx="2541985" cy="42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Fully Editable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02" y="1430413"/>
            <a:ext cx="5167162" cy="51095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16" y="1236580"/>
            <a:ext cx="5506115" cy="53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503BA8-2B95-476E-BBB6-CCF92B66632C}"/>
              </a:ext>
            </a:extLst>
          </p:cNvPr>
          <p:cNvGrpSpPr/>
          <p:nvPr/>
        </p:nvGrpSpPr>
        <p:grpSpPr>
          <a:xfrm>
            <a:off x="4987728" y="4301534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5CB96D-CC76-46EA-8004-8FBF42F18D95}"/>
              </a:ext>
            </a:extLst>
          </p:cNvPr>
          <p:cNvGrpSpPr/>
          <p:nvPr/>
        </p:nvGrpSpPr>
        <p:grpSpPr>
          <a:xfrm>
            <a:off x="1064617" y="432023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CCAB71B-725D-495A-AD17-BA39B8135763}"/>
              </a:ext>
            </a:extLst>
          </p:cNvPr>
          <p:cNvGrpSpPr/>
          <p:nvPr/>
        </p:nvGrpSpPr>
        <p:grpSpPr>
          <a:xfrm>
            <a:off x="8936194" y="4267072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D26C44-421D-480C-B6E2-7692C36ADD5F}"/>
              </a:ext>
            </a:extLst>
          </p:cNvPr>
          <p:cNvSpPr txBox="1"/>
          <p:nvPr/>
        </p:nvSpPr>
        <p:spPr>
          <a:xfrm>
            <a:off x="1354155" y="2982131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57D822-957B-4996-B7FD-7C7A1724E38C}"/>
              </a:ext>
            </a:extLst>
          </p:cNvPr>
          <p:cNvSpPr txBox="1"/>
          <p:nvPr/>
        </p:nvSpPr>
        <p:spPr>
          <a:xfrm>
            <a:off x="5302806" y="2907920"/>
            <a:ext cx="1355951" cy="738664"/>
          </a:xfrm>
          <a:prstGeom prst="rect">
            <a:avLst/>
          </a:prstGeom>
          <a:solidFill>
            <a:srgbClr val="0567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DAFCC05-5D54-49CE-BF21-0683B5F46512}"/>
              </a:ext>
            </a:extLst>
          </p:cNvPr>
          <p:cNvSpPr txBox="1"/>
          <p:nvPr/>
        </p:nvSpPr>
        <p:spPr>
          <a:xfrm>
            <a:off x="9119074" y="2873458"/>
            <a:ext cx="1355951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55" y="1634274"/>
            <a:ext cx="843750" cy="1158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06" y="1560063"/>
            <a:ext cx="843750" cy="11587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669" y="1560063"/>
            <a:ext cx="843750" cy="1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>
            <a:extLst>
              <a:ext uri="{FF2B5EF4-FFF2-40B4-BE49-F238E27FC236}">
                <a16:creationId xmlns:a16="http://schemas.microsoft.com/office/drawing/2014/main" xmlns="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476008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56768"/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919573" y="1047638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6796196" y="454186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61" y="1323191"/>
            <a:ext cx="3379586" cy="2719207"/>
          </a:xfrm>
          <a:prstGeom prst="rect">
            <a:avLst/>
          </a:prstGeom>
        </p:spPr>
      </p:pic>
      <p:grpSp>
        <p:nvGrpSpPr>
          <p:cNvPr id="36" name="Grupo 35"/>
          <p:cNvGrpSpPr/>
          <p:nvPr/>
        </p:nvGrpSpPr>
        <p:grpSpPr>
          <a:xfrm rot="19800000">
            <a:off x="1098255" y="3308924"/>
            <a:ext cx="4276136" cy="2905843"/>
            <a:chOff x="770131" y="3647944"/>
            <a:chExt cx="4561535" cy="3099786"/>
          </a:xfrm>
        </p:grpSpPr>
        <p:grpSp>
          <p:nvGrpSpPr>
            <p:cNvPr id="27" name="Grupo 26"/>
            <p:cNvGrpSpPr/>
            <p:nvPr/>
          </p:nvGrpSpPr>
          <p:grpSpPr>
            <a:xfrm>
              <a:off x="2889949" y="4478739"/>
              <a:ext cx="2441717" cy="2268991"/>
              <a:chOff x="-3487738" y="604838"/>
              <a:chExt cx="987425" cy="917575"/>
            </a:xfrm>
          </p:grpSpPr>
          <p:sp>
            <p:nvSpPr>
              <p:cNvPr id="20" name="Freeform 5"/>
              <p:cNvSpPr>
                <a:spLocks noEditPoints="1"/>
              </p:cNvSpPr>
              <p:nvPr/>
            </p:nvSpPr>
            <p:spPr bwMode="auto">
              <a:xfrm>
                <a:off x="-2979738" y="1192213"/>
                <a:ext cx="296863" cy="330200"/>
              </a:xfrm>
              <a:custGeom>
                <a:avLst/>
                <a:gdLst>
                  <a:gd name="T0" fmla="*/ 78 w 78"/>
                  <a:gd name="T1" fmla="*/ 44 h 87"/>
                  <a:gd name="T2" fmla="*/ 40 w 78"/>
                  <a:gd name="T3" fmla="*/ 86 h 87"/>
                  <a:gd name="T4" fmla="*/ 0 w 78"/>
                  <a:gd name="T5" fmla="*/ 43 h 87"/>
                  <a:gd name="T6" fmla="*/ 38 w 78"/>
                  <a:gd name="T7" fmla="*/ 1 h 87"/>
                  <a:gd name="T8" fmla="*/ 78 w 78"/>
                  <a:gd name="T9" fmla="*/ 44 h 87"/>
                  <a:gd name="T10" fmla="*/ 12 w 78"/>
                  <a:gd name="T11" fmla="*/ 43 h 87"/>
                  <a:gd name="T12" fmla="*/ 40 w 78"/>
                  <a:gd name="T13" fmla="*/ 74 h 87"/>
                  <a:gd name="T14" fmla="*/ 66 w 78"/>
                  <a:gd name="T15" fmla="*/ 42 h 87"/>
                  <a:gd name="T16" fmla="*/ 40 w 78"/>
                  <a:gd name="T17" fmla="*/ 14 h 87"/>
                  <a:gd name="T18" fmla="*/ 12 w 78"/>
                  <a:gd name="T19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7">
                    <a:moveTo>
                      <a:pt x="78" y="44"/>
                    </a:moveTo>
                    <a:cubicBezTo>
                      <a:pt x="78" y="63"/>
                      <a:pt x="58" y="85"/>
                      <a:pt x="40" y="86"/>
                    </a:cubicBezTo>
                    <a:cubicBezTo>
                      <a:pt x="23" y="87"/>
                      <a:pt x="0" y="62"/>
                      <a:pt x="0" y="43"/>
                    </a:cubicBezTo>
                    <a:cubicBezTo>
                      <a:pt x="0" y="24"/>
                      <a:pt x="20" y="2"/>
                      <a:pt x="38" y="1"/>
                    </a:cubicBezTo>
                    <a:cubicBezTo>
                      <a:pt x="56" y="0"/>
                      <a:pt x="78" y="24"/>
                      <a:pt x="78" y="44"/>
                    </a:cubicBezTo>
                    <a:close/>
                    <a:moveTo>
                      <a:pt x="12" y="43"/>
                    </a:moveTo>
                    <a:cubicBezTo>
                      <a:pt x="12" y="57"/>
                      <a:pt x="28" y="74"/>
                      <a:pt x="40" y="74"/>
                    </a:cubicBezTo>
                    <a:cubicBezTo>
                      <a:pt x="53" y="73"/>
                      <a:pt x="66" y="57"/>
                      <a:pt x="66" y="42"/>
                    </a:cubicBezTo>
                    <a:cubicBezTo>
                      <a:pt x="66" y="29"/>
                      <a:pt x="52" y="14"/>
                      <a:pt x="40" y="14"/>
                    </a:cubicBezTo>
                    <a:cubicBezTo>
                      <a:pt x="27" y="13"/>
                      <a:pt x="12" y="29"/>
                      <a:pt x="12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-2797176" y="896938"/>
                <a:ext cx="296863" cy="330200"/>
              </a:xfrm>
              <a:custGeom>
                <a:avLst/>
                <a:gdLst>
                  <a:gd name="T0" fmla="*/ 78 w 78"/>
                  <a:gd name="T1" fmla="*/ 43 h 87"/>
                  <a:gd name="T2" fmla="*/ 39 w 78"/>
                  <a:gd name="T3" fmla="*/ 86 h 87"/>
                  <a:gd name="T4" fmla="*/ 0 w 78"/>
                  <a:gd name="T5" fmla="*/ 42 h 87"/>
                  <a:gd name="T6" fmla="*/ 39 w 78"/>
                  <a:gd name="T7" fmla="*/ 1 h 87"/>
                  <a:gd name="T8" fmla="*/ 78 w 78"/>
                  <a:gd name="T9" fmla="*/ 43 h 87"/>
                  <a:gd name="T10" fmla="*/ 66 w 78"/>
                  <a:gd name="T11" fmla="*/ 44 h 87"/>
                  <a:gd name="T12" fmla="*/ 39 w 78"/>
                  <a:gd name="T13" fmla="*/ 13 h 87"/>
                  <a:gd name="T14" fmla="*/ 11 w 78"/>
                  <a:gd name="T15" fmla="*/ 43 h 87"/>
                  <a:gd name="T16" fmla="*/ 39 w 78"/>
                  <a:gd name="T17" fmla="*/ 73 h 87"/>
                  <a:gd name="T18" fmla="*/ 66 w 78"/>
                  <a:gd name="T1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7">
                    <a:moveTo>
                      <a:pt x="78" y="43"/>
                    </a:moveTo>
                    <a:cubicBezTo>
                      <a:pt x="78" y="62"/>
                      <a:pt x="56" y="87"/>
                      <a:pt x="39" y="86"/>
                    </a:cubicBezTo>
                    <a:cubicBezTo>
                      <a:pt x="21" y="86"/>
                      <a:pt x="0" y="63"/>
                      <a:pt x="0" y="42"/>
                    </a:cubicBezTo>
                    <a:cubicBezTo>
                      <a:pt x="0" y="25"/>
                      <a:pt x="23" y="0"/>
                      <a:pt x="39" y="1"/>
                    </a:cubicBezTo>
                    <a:cubicBezTo>
                      <a:pt x="56" y="1"/>
                      <a:pt x="78" y="25"/>
                      <a:pt x="78" y="43"/>
                    </a:cubicBezTo>
                    <a:close/>
                    <a:moveTo>
                      <a:pt x="66" y="44"/>
                    </a:moveTo>
                    <a:cubicBezTo>
                      <a:pt x="66" y="30"/>
                      <a:pt x="51" y="14"/>
                      <a:pt x="39" y="13"/>
                    </a:cubicBezTo>
                    <a:cubicBezTo>
                      <a:pt x="27" y="13"/>
                      <a:pt x="11" y="30"/>
                      <a:pt x="11" y="43"/>
                    </a:cubicBezTo>
                    <a:cubicBezTo>
                      <a:pt x="11" y="57"/>
                      <a:pt x="25" y="73"/>
                      <a:pt x="39" y="73"/>
                    </a:cubicBezTo>
                    <a:cubicBezTo>
                      <a:pt x="52" y="74"/>
                      <a:pt x="66" y="58"/>
                      <a:pt x="6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-2979738" y="604838"/>
                <a:ext cx="296863" cy="325438"/>
              </a:xfrm>
              <a:custGeom>
                <a:avLst/>
                <a:gdLst>
                  <a:gd name="T0" fmla="*/ 78 w 78"/>
                  <a:gd name="T1" fmla="*/ 42 h 86"/>
                  <a:gd name="T2" fmla="*/ 39 w 78"/>
                  <a:gd name="T3" fmla="*/ 85 h 86"/>
                  <a:gd name="T4" fmla="*/ 0 w 78"/>
                  <a:gd name="T5" fmla="*/ 47 h 86"/>
                  <a:gd name="T6" fmla="*/ 40 w 78"/>
                  <a:gd name="T7" fmla="*/ 1 h 86"/>
                  <a:gd name="T8" fmla="*/ 78 w 78"/>
                  <a:gd name="T9" fmla="*/ 42 h 86"/>
                  <a:gd name="T10" fmla="*/ 66 w 78"/>
                  <a:gd name="T11" fmla="*/ 42 h 86"/>
                  <a:gd name="T12" fmla="*/ 38 w 78"/>
                  <a:gd name="T13" fmla="*/ 13 h 86"/>
                  <a:gd name="T14" fmla="*/ 12 w 78"/>
                  <a:gd name="T15" fmla="*/ 45 h 86"/>
                  <a:gd name="T16" fmla="*/ 39 w 78"/>
                  <a:gd name="T17" fmla="*/ 73 h 86"/>
                  <a:gd name="T18" fmla="*/ 66 w 78"/>
                  <a:gd name="T19" fmla="*/ 4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6">
                    <a:moveTo>
                      <a:pt x="78" y="42"/>
                    </a:moveTo>
                    <a:cubicBezTo>
                      <a:pt x="78" y="62"/>
                      <a:pt x="56" y="86"/>
                      <a:pt x="39" y="85"/>
                    </a:cubicBezTo>
                    <a:cubicBezTo>
                      <a:pt x="22" y="85"/>
                      <a:pt x="1" y="63"/>
                      <a:pt x="0" y="47"/>
                    </a:cubicBezTo>
                    <a:cubicBezTo>
                      <a:pt x="0" y="24"/>
                      <a:pt x="20" y="0"/>
                      <a:pt x="40" y="1"/>
                    </a:cubicBezTo>
                    <a:cubicBezTo>
                      <a:pt x="58" y="2"/>
                      <a:pt x="78" y="24"/>
                      <a:pt x="78" y="42"/>
                    </a:cubicBezTo>
                    <a:close/>
                    <a:moveTo>
                      <a:pt x="66" y="42"/>
                    </a:moveTo>
                    <a:cubicBezTo>
                      <a:pt x="66" y="28"/>
                      <a:pt x="51" y="12"/>
                      <a:pt x="38" y="13"/>
                    </a:cubicBezTo>
                    <a:cubicBezTo>
                      <a:pt x="24" y="14"/>
                      <a:pt x="12" y="29"/>
                      <a:pt x="12" y="45"/>
                    </a:cubicBezTo>
                    <a:cubicBezTo>
                      <a:pt x="12" y="57"/>
                      <a:pt x="28" y="73"/>
                      <a:pt x="39" y="73"/>
                    </a:cubicBezTo>
                    <a:cubicBezTo>
                      <a:pt x="53" y="73"/>
                      <a:pt x="66" y="57"/>
                      <a:pt x="6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-3324226" y="1192213"/>
                <a:ext cx="292100" cy="327025"/>
              </a:xfrm>
              <a:custGeom>
                <a:avLst/>
                <a:gdLst>
                  <a:gd name="T0" fmla="*/ 0 w 77"/>
                  <a:gd name="T1" fmla="*/ 42 h 86"/>
                  <a:gd name="T2" fmla="*/ 37 w 77"/>
                  <a:gd name="T3" fmla="*/ 1 h 86"/>
                  <a:gd name="T4" fmla="*/ 77 w 77"/>
                  <a:gd name="T5" fmla="*/ 47 h 86"/>
                  <a:gd name="T6" fmla="*/ 38 w 77"/>
                  <a:gd name="T7" fmla="*/ 86 h 86"/>
                  <a:gd name="T8" fmla="*/ 0 w 77"/>
                  <a:gd name="T9" fmla="*/ 42 h 86"/>
                  <a:gd name="T10" fmla="*/ 65 w 77"/>
                  <a:gd name="T11" fmla="*/ 44 h 86"/>
                  <a:gd name="T12" fmla="*/ 38 w 77"/>
                  <a:gd name="T13" fmla="*/ 14 h 86"/>
                  <a:gd name="T14" fmla="*/ 10 w 77"/>
                  <a:gd name="T15" fmla="*/ 43 h 86"/>
                  <a:gd name="T16" fmla="*/ 38 w 77"/>
                  <a:gd name="T17" fmla="*/ 73 h 86"/>
                  <a:gd name="T18" fmla="*/ 65 w 77"/>
                  <a:gd name="T19" fmla="*/ 4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6">
                    <a:moveTo>
                      <a:pt x="0" y="42"/>
                    </a:moveTo>
                    <a:cubicBezTo>
                      <a:pt x="0" y="23"/>
                      <a:pt x="20" y="2"/>
                      <a:pt x="37" y="1"/>
                    </a:cubicBezTo>
                    <a:cubicBezTo>
                      <a:pt x="56" y="0"/>
                      <a:pt x="77" y="25"/>
                      <a:pt x="77" y="47"/>
                    </a:cubicBezTo>
                    <a:cubicBezTo>
                      <a:pt x="77" y="63"/>
                      <a:pt x="53" y="86"/>
                      <a:pt x="38" y="86"/>
                    </a:cubicBezTo>
                    <a:cubicBezTo>
                      <a:pt x="19" y="85"/>
                      <a:pt x="0" y="63"/>
                      <a:pt x="0" y="42"/>
                    </a:cubicBezTo>
                    <a:close/>
                    <a:moveTo>
                      <a:pt x="65" y="44"/>
                    </a:moveTo>
                    <a:cubicBezTo>
                      <a:pt x="65" y="29"/>
                      <a:pt x="52" y="14"/>
                      <a:pt x="38" y="14"/>
                    </a:cubicBezTo>
                    <a:cubicBezTo>
                      <a:pt x="26" y="13"/>
                      <a:pt x="11" y="29"/>
                      <a:pt x="10" y="43"/>
                    </a:cubicBezTo>
                    <a:cubicBezTo>
                      <a:pt x="10" y="57"/>
                      <a:pt x="25" y="73"/>
                      <a:pt x="38" y="73"/>
                    </a:cubicBezTo>
                    <a:cubicBezTo>
                      <a:pt x="50" y="74"/>
                      <a:pt x="65" y="57"/>
                      <a:pt x="65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" name="Freeform 9"/>
              <p:cNvSpPr>
                <a:spLocks noEditPoints="1"/>
              </p:cNvSpPr>
              <p:nvPr/>
            </p:nvSpPr>
            <p:spPr bwMode="auto">
              <a:xfrm>
                <a:off x="-3487738" y="896938"/>
                <a:ext cx="288925" cy="333375"/>
              </a:xfrm>
              <a:custGeom>
                <a:avLst/>
                <a:gdLst>
                  <a:gd name="T0" fmla="*/ 0 w 76"/>
                  <a:gd name="T1" fmla="*/ 43 h 88"/>
                  <a:gd name="T2" fmla="*/ 37 w 76"/>
                  <a:gd name="T3" fmla="*/ 1 h 88"/>
                  <a:gd name="T4" fmla="*/ 76 w 76"/>
                  <a:gd name="T5" fmla="*/ 46 h 88"/>
                  <a:gd name="T6" fmla="*/ 39 w 76"/>
                  <a:gd name="T7" fmla="*/ 87 h 88"/>
                  <a:gd name="T8" fmla="*/ 0 w 76"/>
                  <a:gd name="T9" fmla="*/ 43 h 88"/>
                  <a:gd name="T10" fmla="*/ 65 w 76"/>
                  <a:gd name="T11" fmla="*/ 44 h 88"/>
                  <a:gd name="T12" fmla="*/ 38 w 76"/>
                  <a:gd name="T13" fmla="*/ 13 h 88"/>
                  <a:gd name="T14" fmla="*/ 10 w 76"/>
                  <a:gd name="T15" fmla="*/ 43 h 88"/>
                  <a:gd name="T16" fmla="*/ 37 w 76"/>
                  <a:gd name="T17" fmla="*/ 73 h 88"/>
                  <a:gd name="T18" fmla="*/ 65 w 76"/>
                  <a:gd name="T1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8">
                    <a:moveTo>
                      <a:pt x="0" y="43"/>
                    </a:moveTo>
                    <a:cubicBezTo>
                      <a:pt x="0" y="24"/>
                      <a:pt x="19" y="2"/>
                      <a:pt x="37" y="1"/>
                    </a:cubicBezTo>
                    <a:cubicBezTo>
                      <a:pt x="55" y="0"/>
                      <a:pt x="76" y="25"/>
                      <a:pt x="76" y="46"/>
                    </a:cubicBezTo>
                    <a:cubicBezTo>
                      <a:pt x="76" y="63"/>
                      <a:pt x="55" y="86"/>
                      <a:pt x="39" y="87"/>
                    </a:cubicBezTo>
                    <a:cubicBezTo>
                      <a:pt x="22" y="88"/>
                      <a:pt x="0" y="63"/>
                      <a:pt x="0" y="43"/>
                    </a:cubicBezTo>
                    <a:close/>
                    <a:moveTo>
                      <a:pt x="65" y="44"/>
                    </a:moveTo>
                    <a:cubicBezTo>
                      <a:pt x="65" y="30"/>
                      <a:pt x="51" y="14"/>
                      <a:pt x="38" y="13"/>
                    </a:cubicBezTo>
                    <a:cubicBezTo>
                      <a:pt x="27" y="13"/>
                      <a:pt x="10" y="30"/>
                      <a:pt x="10" y="43"/>
                    </a:cubicBezTo>
                    <a:cubicBezTo>
                      <a:pt x="10" y="57"/>
                      <a:pt x="23" y="73"/>
                      <a:pt x="37" y="73"/>
                    </a:cubicBezTo>
                    <a:cubicBezTo>
                      <a:pt x="49" y="74"/>
                      <a:pt x="65" y="58"/>
                      <a:pt x="65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5" name="Freeform 10"/>
              <p:cNvSpPr>
                <a:spLocks noEditPoints="1"/>
              </p:cNvSpPr>
              <p:nvPr/>
            </p:nvSpPr>
            <p:spPr bwMode="auto">
              <a:xfrm>
                <a:off x="-3324226" y="604838"/>
                <a:ext cx="292100" cy="322263"/>
              </a:xfrm>
              <a:custGeom>
                <a:avLst/>
                <a:gdLst>
                  <a:gd name="T0" fmla="*/ 77 w 77"/>
                  <a:gd name="T1" fmla="*/ 44 h 85"/>
                  <a:gd name="T2" fmla="*/ 38 w 77"/>
                  <a:gd name="T3" fmla="*/ 85 h 85"/>
                  <a:gd name="T4" fmla="*/ 0 w 77"/>
                  <a:gd name="T5" fmla="*/ 41 h 85"/>
                  <a:gd name="T6" fmla="*/ 38 w 77"/>
                  <a:gd name="T7" fmla="*/ 1 h 85"/>
                  <a:gd name="T8" fmla="*/ 77 w 77"/>
                  <a:gd name="T9" fmla="*/ 44 h 85"/>
                  <a:gd name="T10" fmla="*/ 65 w 77"/>
                  <a:gd name="T11" fmla="*/ 42 h 85"/>
                  <a:gd name="T12" fmla="*/ 37 w 77"/>
                  <a:gd name="T13" fmla="*/ 13 h 85"/>
                  <a:gd name="T14" fmla="*/ 10 w 77"/>
                  <a:gd name="T15" fmla="*/ 44 h 85"/>
                  <a:gd name="T16" fmla="*/ 39 w 77"/>
                  <a:gd name="T17" fmla="*/ 73 h 85"/>
                  <a:gd name="T18" fmla="*/ 65 w 77"/>
                  <a:gd name="T19" fmla="*/ 4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5">
                    <a:moveTo>
                      <a:pt x="77" y="44"/>
                    </a:moveTo>
                    <a:cubicBezTo>
                      <a:pt x="77" y="62"/>
                      <a:pt x="56" y="85"/>
                      <a:pt x="38" y="85"/>
                    </a:cubicBezTo>
                    <a:cubicBezTo>
                      <a:pt x="20" y="85"/>
                      <a:pt x="0" y="62"/>
                      <a:pt x="0" y="41"/>
                    </a:cubicBezTo>
                    <a:cubicBezTo>
                      <a:pt x="0" y="23"/>
                      <a:pt x="20" y="1"/>
                      <a:pt x="38" y="1"/>
                    </a:cubicBezTo>
                    <a:cubicBezTo>
                      <a:pt x="56" y="0"/>
                      <a:pt x="77" y="23"/>
                      <a:pt x="77" y="44"/>
                    </a:cubicBezTo>
                    <a:close/>
                    <a:moveTo>
                      <a:pt x="65" y="42"/>
                    </a:moveTo>
                    <a:cubicBezTo>
                      <a:pt x="65" y="28"/>
                      <a:pt x="50" y="13"/>
                      <a:pt x="37" y="13"/>
                    </a:cubicBezTo>
                    <a:cubicBezTo>
                      <a:pt x="23" y="14"/>
                      <a:pt x="10" y="29"/>
                      <a:pt x="10" y="44"/>
                    </a:cubicBezTo>
                    <a:cubicBezTo>
                      <a:pt x="11" y="57"/>
                      <a:pt x="27" y="74"/>
                      <a:pt x="39" y="73"/>
                    </a:cubicBezTo>
                    <a:cubicBezTo>
                      <a:pt x="52" y="72"/>
                      <a:pt x="65" y="57"/>
                      <a:pt x="6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-3141663" y="896938"/>
                <a:ext cx="292100" cy="330200"/>
              </a:xfrm>
              <a:custGeom>
                <a:avLst/>
                <a:gdLst>
                  <a:gd name="T0" fmla="*/ 77 w 77"/>
                  <a:gd name="T1" fmla="*/ 43 h 87"/>
                  <a:gd name="T2" fmla="*/ 38 w 77"/>
                  <a:gd name="T3" fmla="*/ 86 h 87"/>
                  <a:gd name="T4" fmla="*/ 0 w 77"/>
                  <a:gd name="T5" fmla="*/ 42 h 87"/>
                  <a:gd name="T6" fmla="*/ 39 w 77"/>
                  <a:gd name="T7" fmla="*/ 1 h 87"/>
                  <a:gd name="T8" fmla="*/ 77 w 77"/>
                  <a:gd name="T9" fmla="*/ 43 h 87"/>
                  <a:gd name="T10" fmla="*/ 66 w 77"/>
                  <a:gd name="T11" fmla="*/ 44 h 87"/>
                  <a:gd name="T12" fmla="*/ 39 w 77"/>
                  <a:gd name="T13" fmla="*/ 13 h 87"/>
                  <a:gd name="T14" fmla="*/ 11 w 77"/>
                  <a:gd name="T15" fmla="*/ 43 h 87"/>
                  <a:gd name="T16" fmla="*/ 38 w 77"/>
                  <a:gd name="T17" fmla="*/ 73 h 87"/>
                  <a:gd name="T18" fmla="*/ 66 w 77"/>
                  <a:gd name="T1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7">
                    <a:moveTo>
                      <a:pt x="77" y="43"/>
                    </a:moveTo>
                    <a:cubicBezTo>
                      <a:pt x="77" y="63"/>
                      <a:pt x="55" y="87"/>
                      <a:pt x="38" y="86"/>
                    </a:cubicBezTo>
                    <a:cubicBezTo>
                      <a:pt x="19" y="85"/>
                      <a:pt x="0" y="63"/>
                      <a:pt x="0" y="42"/>
                    </a:cubicBezTo>
                    <a:cubicBezTo>
                      <a:pt x="0" y="24"/>
                      <a:pt x="23" y="0"/>
                      <a:pt x="39" y="1"/>
                    </a:cubicBezTo>
                    <a:cubicBezTo>
                      <a:pt x="57" y="2"/>
                      <a:pt x="77" y="25"/>
                      <a:pt x="77" y="43"/>
                    </a:cubicBezTo>
                    <a:close/>
                    <a:moveTo>
                      <a:pt x="66" y="44"/>
                    </a:moveTo>
                    <a:cubicBezTo>
                      <a:pt x="65" y="30"/>
                      <a:pt x="51" y="14"/>
                      <a:pt x="39" y="13"/>
                    </a:cubicBezTo>
                    <a:cubicBezTo>
                      <a:pt x="27" y="13"/>
                      <a:pt x="11" y="30"/>
                      <a:pt x="11" y="43"/>
                    </a:cubicBezTo>
                    <a:cubicBezTo>
                      <a:pt x="11" y="58"/>
                      <a:pt x="25" y="73"/>
                      <a:pt x="38" y="73"/>
                    </a:cubicBezTo>
                    <a:cubicBezTo>
                      <a:pt x="51" y="74"/>
                      <a:pt x="66" y="58"/>
                      <a:pt x="6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770131" y="3647944"/>
              <a:ext cx="2441717" cy="2268991"/>
              <a:chOff x="-3487738" y="604838"/>
              <a:chExt cx="987425" cy="917575"/>
            </a:xfrm>
          </p:grpSpPr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-2979738" y="1192213"/>
                <a:ext cx="296863" cy="330200"/>
              </a:xfrm>
              <a:custGeom>
                <a:avLst/>
                <a:gdLst>
                  <a:gd name="T0" fmla="*/ 78 w 78"/>
                  <a:gd name="T1" fmla="*/ 44 h 87"/>
                  <a:gd name="T2" fmla="*/ 40 w 78"/>
                  <a:gd name="T3" fmla="*/ 86 h 87"/>
                  <a:gd name="T4" fmla="*/ 0 w 78"/>
                  <a:gd name="T5" fmla="*/ 43 h 87"/>
                  <a:gd name="T6" fmla="*/ 38 w 78"/>
                  <a:gd name="T7" fmla="*/ 1 h 87"/>
                  <a:gd name="T8" fmla="*/ 78 w 78"/>
                  <a:gd name="T9" fmla="*/ 44 h 87"/>
                  <a:gd name="T10" fmla="*/ 12 w 78"/>
                  <a:gd name="T11" fmla="*/ 43 h 87"/>
                  <a:gd name="T12" fmla="*/ 40 w 78"/>
                  <a:gd name="T13" fmla="*/ 74 h 87"/>
                  <a:gd name="T14" fmla="*/ 66 w 78"/>
                  <a:gd name="T15" fmla="*/ 42 h 87"/>
                  <a:gd name="T16" fmla="*/ 40 w 78"/>
                  <a:gd name="T17" fmla="*/ 14 h 87"/>
                  <a:gd name="T18" fmla="*/ 12 w 78"/>
                  <a:gd name="T19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7">
                    <a:moveTo>
                      <a:pt x="78" y="44"/>
                    </a:moveTo>
                    <a:cubicBezTo>
                      <a:pt x="78" y="63"/>
                      <a:pt x="58" y="85"/>
                      <a:pt x="40" y="86"/>
                    </a:cubicBezTo>
                    <a:cubicBezTo>
                      <a:pt x="23" y="87"/>
                      <a:pt x="0" y="62"/>
                      <a:pt x="0" y="43"/>
                    </a:cubicBezTo>
                    <a:cubicBezTo>
                      <a:pt x="0" y="24"/>
                      <a:pt x="20" y="2"/>
                      <a:pt x="38" y="1"/>
                    </a:cubicBezTo>
                    <a:cubicBezTo>
                      <a:pt x="56" y="0"/>
                      <a:pt x="78" y="24"/>
                      <a:pt x="78" y="44"/>
                    </a:cubicBezTo>
                    <a:close/>
                    <a:moveTo>
                      <a:pt x="12" y="43"/>
                    </a:moveTo>
                    <a:cubicBezTo>
                      <a:pt x="12" y="57"/>
                      <a:pt x="28" y="74"/>
                      <a:pt x="40" y="74"/>
                    </a:cubicBezTo>
                    <a:cubicBezTo>
                      <a:pt x="53" y="73"/>
                      <a:pt x="66" y="57"/>
                      <a:pt x="66" y="42"/>
                    </a:cubicBezTo>
                    <a:cubicBezTo>
                      <a:pt x="66" y="29"/>
                      <a:pt x="52" y="14"/>
                      <a:pt x="40" y="14"/>
                    </a:cubicBezTo>
                    <a:cubicBezTo>
                      <a:pt x="27" y="13"/>
                      <a:pt x="12" y="29"/>
                      <a:pt x="12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-2797176" y="896938"/>
                <a:ext cx="296863" cy="330200"/>
              </a:xfrm>
              <a:custGeom>
                <a:avLst/>
                <a:gdLst>
                  <a:gd name="T0" fmla="*/ 78 w 78"/>
                  <a:gd name="T1" fmla="*/ 43 h 87"/>
                  <a:gd name="T2" fmla="*/ 39 w 78"/>
                  <a:gd name="T3" fmla="*/ 86 h 87"/>
                  <a:gd name="T4" fmla="*/ 0 w 78"/>
                  <a:gd name="T5" fmla="*/ 42 h 87"/>
                  <a:gd name="T6" fmla="*/ 39 w 78"/>
                  <a:gd name="T7" fmla="*/ 1 h 87"/>
                  <a:gd name="T8" fmla="*/ 78 w 78"/>
                  <a:gd name="T9" fmla="*/ 43 h 87"/>
                  <a:gd name="T10" fmla="*/ 66 w 78"/>
                  <a:gd name="T11" fmla="*/ 44 h 87"/>
                  <a:gd name="T12" fmla="*/ 39 w 78"/>
                  <a:gd name="T13" fmla="*/ 13 h 87"/>
                  <a:gd name="T14" fmla="*/ 11 w 78"/>
                  <a:gd name="T15" fmla="*/ 43 h 87"/>
                  <a:gd name="T16" fmla="*/ 39 w 78"/>
                  <a:gd name="T17" fmla="*/ 73 h 87"/>
                  <a:gd name="T18" fmla="*/ 66 w 78"/>
                  <a:gd name="T1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7">
                    <a:moveTo>
                      <a:pt x="78" y="43"/>
                    </a:moveTo>
                    <a:cubicBezTo>
                      <a:pt x="78" y="62"/>
                      <a:pt x="56" y="87"/>
                      <a:pt x="39" y="86"/>
                    </a:cubicBezTo>
                    <a:cubicBezTo>
                      <a:pt x="21" y="86"/>
                      <a:pt x="0" y="63"/>
                      <a:pt x="0" y="42"/>
                    </a:cubicBezTo>
                    <a:cubicBezTo>
                      <a:pt x="0" y="25"/>
                      <a:pt x="23" y="0"/>
                      <a:pt x="39" y="1"/>
                    </a:cubicBezTo>
                    <a:cubicBezTo>
                      <a:pt x="56" y="1"/>
                      <a:pt x="78" y="25"/>
                      <a:pt x="78" y="43"/>
                    </a:cubicBezTo>
                    <a:close/>
                    <a:moveTo>
                      <a:pt x="66" y="44"/>
                    </a:moveTo>
                    <a:cubicBezTo>
                      <a:pt x="66" y="30"/>
                      <a:pt x="51" y="14"/>
                      <a:pt x="39" y="13"/>
                    </a:cubicBezTo>
                    <a:cubicBezTo>
                      <a:pt x="27" y="13"/>
                      <a:pt x="11" y="30"/>
                      <a:pt x="11" y="43"/>
                    </a:cubicBezTo>
                    <a:cubicBezTo>
                      <a:pt x="11" y="57"/>
                      <a:pt x="25" y="73"/>
                      <a:pt x="39" y="73"/>
                    </a:cubicBezTo>
                    <a:cubicBezTo>
                      <a:pt x="52" y="74"/>
                      <a:pt x="66" y="58"/>
                      <a:pt x="6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1" name="Freeform 7"/>
              <p:cNvSpPr>
                <a:spLocks noEditPoints="1"/>
              </p:cNvSpPr>
              <p:nvPr/>
            </p:nvSpPr>
            <p:spPr bwMode="auto">
              <a:xfrm>
                <a:off x="-2979738" y="604838"/>
                <a:ext cx="296863" cy="325438"/>
              </a:xfrm>
              <a:custGeom>
                <a:avLst/>
                <a:gdLst>
                  <a:gd name="T0" fmla="*/ 78 w 78"/>
                  <a:gd name="T1" fmla="*/ 42 h 86"/>
                  <a:gd name="T2" fmla="*/ 39 w 78"/>
                  <a:gd name="T3" fmla="*/ 85 h 86"/>
                  <a:gd name="T4" fmla="*/ 0 w 78"/>
                  <a:gd name="T5" fmla="*/ 47 h 86"/>
                  <a:gd name="T6" fmla="*/ 40 w 78"/>
                  <a:gd name="T7" fmla="*/ 1 h 86"/>
                  <a:gd name="T8" fmla="*/ 78 w 78"/>
                  <a:gd name="T9" fmla="*/ 42 h 86"/>
                  <a:gd name="T10" fmla="*/ 66 w 78"/>
                  <a:gd name="T11" fmla="*/ 42 h 86"/>
                  <a:gd name="T12" fmla="*/ 38 w 78"/>
                  <a:gd name="T13" fmla="*/ 13 h 86"/>
                  <a:gd name="T14" fmla="*/ 12 w 78"/>
                  <a:gd name="T15" fmla="*/ 45 h 86"/>
                  <a:gd name="T16" fmla="*/ 39 w 78"/>
                  <a:gd name="T17" fmla="*/ 73 h 86"/>
                  <a:gd name="T18" fmla="*/ 66 w 78"/>
                  <a:gd name="T19" fmla="*/ 4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6">
                    <a:moveTo>
                      <a:pt x="78" y="42"/>
                    </a:moveTo>
                    <a:cubicBezTo>
                      <a:pt x="78" y="62"/>
                      <a:pt x="56" y="86"/>
                      <a:pt x="39" y="85"/>
                    </a:cubicBezTo>
                    <a:cubicBezTo>
                      <a:pt x="22" y="85"/>
                      <a:pt x="1" y="63"/>
                      <a:pt x="0" y="47"/>
                    </a:cubicBezTo>
                    <a:cubicBezTo>
                      <a:pt x="0" y="24"/>
                      <a:pt x="20" y="0"/>
                      <a:pt x="40" y="1"/>
                    </a:cubicBezTo>
                    <a:cubicBezTo>
                      <a:pt x="58" y="2"/>
                      <a:pt x="78" y="24"/>
                      <a:pt x="78" y="42"/>
                    </a:cubicBezTo>
                    <a:close/>
                    <a:moveTo>
                      <a:pt x="66" y="42"/>
                    </a:moveTo>
                    <a:cubicBezTo>
                      <a:pt x="66" y="28"/>
                      <a:pt x="51" y="12"/>
                      <a:pt x="38" y="13"/>
                    </a:cubicBezTo>
                    <a:cubicBezTo>
                      <a:pt x="24" y="14"/>
                      <a:pt x="12" y="29"/>
                      <a:pt x="12" y="45"/>
                    </a:cubicBezTo>
                    <a:cubicBezTo>
                      <a:pt x="12" y="57"/>
                      <a:pt x="28" y="73"/>
                      <a:pt x="39" y="73"/>
                    </a:cubicBezTo>
                    <a:cubicBezTo>
                      <a:pt x="53" y="73"/>
                      <a:pt x="66" y="57"/>
                      <a:pt x="66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8"/>
              <p:cNvSpPr>
                <a:spLocks noEditPoints="1"/>
              </p:cNvSpPr>
              <p:nvPr/>
            </p:nvSpPr>
            <p:spPr bwMode="auto">
              <a:xfrm>
                <a:off x="-3324226" y="1192213"/>
                <a:ext cx="292100" cy="327025"/>
              </a:xfrm>
              <a:custGeom>
                <a:avLst/>
                <a:gdLst>
                  <a:gd name="T0" fmla="*/ 0 w 77"/>
                  <a:gd name="T1" fmla="*/ 42 h 86"/>
                  <a:gd name="T2" fmla="*/ 37 w 77"/>
                  <a:gd name="T3" fmla="*/ 1 h 86"/>
                  <a:gd name="T4" fmla="*/ 77 w 77"/>
                  <a:gd name="T5" fmla="*/ 47 h 86"/>
                  <a:gd name="T6" fmla="*/ 38 w 77"/>
                  <a:gd name="T7" fmla="*/ 86 h 86"/>
                  <a:gd name="T8" fmla="*/ 0 w 77"/>
                  <a:gd name="T9" fmla="*/ 42 h 86"/>
                  <a:gd name="T10" fmla="*/ 65 w 77"/>
                  <a:gd name="T11" fmla="*/ 44 h 86"/>
                  <a:gd name="T12" fmla="*/ 38 w 77"/>
                  <a:gd name="T13" fmla="*/ 14 h 86"/>
                  <a:gd name="T14" fmla="*/ 10 w 77"/>
                  <a:gd name="T15" fmla="*/ 43 h 86"/>
                  <a:gd name="T16" fmla="*/ 38 w 77"/>
                  <a:gd name="T17" fmla="*/ 73 h 86"/>
                  <a:gd name="T18" fmla="*/ 65 w 77"/>
                  <a:gd name="T19" fmla="*/ 4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6">
                    <a:moveTo>
                      <a:pt x="0" y="42"/>
                    </a:moveTo>
                    <a:cubicBezTo>
                      <a:pt x="0" y="23"/>
                      <a:pt x="20" y="2"/>
                      <a:pt x="37" y="1"/>
                    </a:cubicBezTo>
                    <a:cubicBezTo>
                      <a:pt x="56" y="0"/>
                      <a:pt x="77" y="25"/>
                      <a:pt x="77" y="47"/>
                    </a:cubicBezTo>
                    <a:cubicBezTo>
                      <a:pt x="77" y="63"/>
                      <a:pt x="53" y="86"/>
                      <a:pt x="38" y="86"/>
                    </a:cubicBezTo>
                    <a:cubicBezTo>
                      <a:pt x="19" y="85"/>
                      <a:pt x="0" y="63"/>
                      <a:pt x="0" y="42"/>
                    </a:cubicBezTo>
                    <a:close/>
                    <a:moveTo>
                      <a:pt x="65" y="44"/>
                    </a:moveTo>
                    <a:cubicBezTo>
                      <a:pt x="65" y="29"/>
                      <a:pt x="52" y="14"/>
                      <a:pt x="38" y="14"/>
                    </a:cubicBezTo>
                    <a:cubicBezTo>
                      <a:pt x="26" y="13"/>
                      <a:pt x="11" y="29"/>
                      <a:pt x="10" y="43"/>
                    </a:cubicBezTo>
                    <a:cubicBezTo>
                      <a:pt x="10" y="57"/>
                      <a:pt x="25" y="73"/>
                      <a:pt x="38" y="73"/>
                    </a:cubicBezTo>
                    <a:cubicBezTo>
                      <a:pt x="50" y="74"/>
                      <a:pt x="65" y="57"/>
                      <a:pt x="65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487738" y="896938"/>
                <a:ext cx="288925" cy="333375"/>
              </a:xfrm>
              <a:custGeom>
                <a:avLst/>
                <a:gdLst>
                  <a:gd name="T0" fmla="*/ 0 w 76"/>
                  <a:gd name="T1" fmla="*/ 43 h 88"/>
                  <a:gd name="T2" fmla="*/ 37 w 76"/>
                  <a:gd name="T3" fmla="*/ 1 h 88"/>
                  <a:gd name="T4" fmla="*/ 76 w 76"/>
                  <a:gd name="T5" fmla="*/ 46 h 88"/>
                  <a:gd name="T6" fmla="*/ 39 w 76"/>
                  <a:gd name="T7" fmla="*/ 87 h 88"/>
                  <a:gd name="T8" fmla="*/ 0 w 76"/>
                  <a:gd name="T9" fmla="*/ 43 h 88"/>
                  <a:gd name="T10" fmla="*/ 65 w 76"/>
                  <a:gd name="T11" fmla="*/ 44 h 88"/>
                  <a:gd name="T12" fmla="*/ 38 w 76"/>
                  <a:gd name="T13" fmla="*/ 13 h 88"/>
                  <a:gd name="T14" fmla="*/ 10 w 76"/>
                  <a:gd name="T15" fmla="*/ 43 h 88"/>
                  <a:gd name="T16" fmla="*/ 37 w 76"/>
                  <a:gd name="T17" fmla="*/ 73 h 88"/>
                  <a:gd name="T18" fmla="*/ 65 w 76"/>
                  <a:gd name="T1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88">
                    <a:moveTo>
                      <a:pt x="0" y="43"/>
                    </a:moveTo>
                    <a:cubicBezTo>
                      <a:pt x="0" y="24"/>
                      <a:pt x="19" y="2"/>
                      <a:pt x="37" y="1"/>
                    </a:cubicBezTo>
                    <a:cubicBezTo>
                      <a:pt x="55" y="0"/>
                      <a:pt x="76" y="25"/>
                      <a:pt x="76" y="46"/>
                    </a:cubicBezTo>
                    <a:cubicBezTo>
                      <a:pt x="76" y="63"/>
                      <a:pt x="55" y="86"/>
                      <a:pt x="39" y="87"/>
                    </a:cubicBezTo>
                    <a:cubicBezTo>
                      <a:pt x="22" y="88"/>
                      <a:pt x="0" y="63"/>
                      <a:pt x="0" y="43"/>
                    </a:cubicBezTo>
                    <a:close/>
                    <a:moveTo>
                      <a:pt x="65" y="44"/>
                    </a:moveTo>
                    <a:cubicBezTo>
                      <a:pt x="65" y="30"/>
                      <a:pt x="51" y="14"/>
                      <a:pt x="38" y="13"/>
                    </a:cubicBezTo>
                    <a:cubicBezTo>
                      <a:pt x="27" y="13"/>
                      <a:pt x="10" y="30"/>
                      <a:pt x="10" y="43"/>
                    </a:cubicBezTo>
                    <a:cubicBezTo>
                      <a:pt x="10" y="57"/>
                      <a:pt x="23" y="73"/>
                      <a:pt x="37" y="73"/>
                    </a:cubicBezTo>
                    <a:cubicBezTo>
                      <a:pt x="49" y="74"/>
                      <a:pt x="65" y="58"/>
                      <a:pt x="65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4" name="Freeform 10"/>
              <p:cNvSpPr>
                <a:spLocks noEditPoints="1"/>
              </p:cNvSpPr>
              <p:nvPr/>
            </p:nvSpPr>
            <p:spPr bwMode="auto">
              <a:xfrm>
                <a:off x="-3324226" y="604838"/>
                <a:ext cx="292100" cy="322263"/>
              </a:xfrm>
              <a:custGeom>
                <a:avLst/>
                <a:gdLst>
                  <a:gd name="T0" fmla="*/ 77 w 77"/>
                  <a:gd name="T1" fmla="*/ 44 h 85"/>
                  <a:gd name="T2" fmla="*/ 38 w 77"/>
                  <a:gd name="T3" fmla="*/ 85 h 85"/>
                  <a:gd name="T4" fmla="*/ 0 w 77"/>
                  <a:gd name="T5" fmla="*/ 41 h 85"/>
                  <a:gd name="T6" fmla="*/ 38 w 77"/>
                  <a:gd name="T7" fmla="*/ 1 h 85"/>
                  <a:gd name="T8" fmla="*/ 77 w 77"/>
                  <a:gd name="T9" fmla="*/ 44 h 85"/>
                  <a:gd name="T10" fmla="*/ 65 w 77"/>
                  <a:gd name="T11" fmla="*/ 42 h 85"/>
                  <a:gd name="T12" fmla="*/ 37 w 77"/>
                  <a:gd name="T13" fmla="*/ 13 h 85"/>
                  <a:gd name="T14" fmla="*/ 10 w 77"/>
                  <a:gd name="T15" fmla="*/ 44 h 85"/>
                  <a:gd name="T16" fmla="*/ 39 w 77"/>
                  <a:gd name="T17" fmla="*/ 73 h 85"/>
                  <a:gd name="T18" fmla="*/ 65 w 77"/>
                  <a:gd name="T19" fmla="*/ 4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5">
                    <a:moveTo>
                      <a:pt x="77" y="44"/>
                    </a:moveTo>
                    <a:cubicBezTo>
                      <a:pt x="77" y="62"/>
                      <a:pt x="56" y="85"/>
                      <a:pt x="38" y="85"/>
                    </a:cubicBezTo>
                    <a:cubicBezTo>
                      <a:pt x="20" y="85"/>
                      <a:pt x="0" y="62"/>
                      <a:pt x="0" y="41"/>
                    </a:cubicBezTo>
                    <a:cubicBezTo>
                      <a:pt x="0" y="23"/>
                      <a:pt x="20" y="1"/>
                      <a:pt x="38" y="1"/>
                    </a:cubicBezTo>
                    <a:cubicBezTo>
                      <a:pt x="56" y="0"/>
                      <a:pt x="77" y="23"/>
                      <a:pt x="77" y="44"/>
                    </a:cubicBezTo>
                    <a:close/>
                    <a:moveTo>
                      <a:pt x="65" y="42"/>
                    </a:moveTo>
                    <a:cubicBezTo>
                      <a:pt x="65" y="28"/>
                      <a:pt x="50" y="13"/>
                      <a:pt x="37" y="13"/>
                    </a:cubicBezTo>
                    <a:cubicBezTo>
                      <a:pt x="23" y="14"/>
                      <a:pt x="10" y="29"/>
                      <a:pt x="10" y="44"/>
                    </a:cubicBezTo>
                    <a:cubicBezTo>
                      <a:pt x="11" y="57"/>
                      <a:pt x="27" y="74"/>
                      <a:pt x="39" y="73"/>
                    </a:cubicBezTo>
                    <a:cubicBezTo>
                      <a:pt x="52" y="72"/>
                      <a:pt x="65" y="57"/>
                      <a:pt x="65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11"/>
              <p:cNvSpPr>
                <a:spLocks noEditPoints="1"/>
              </p:cNvSpPr>
              <p:nvPr/>
            </p:nvSpPr>
            <p:spPr bwMode="auto">
              <a:xfrm>
                <a:off x="-3141663" y="896938"/>
                <a:ext cx="292100" cy="330200"/>
              </a:xfrm>
              <a:custGeom>
                <a:avLst/>
                <a:gdLst>
                  <a:gd name="T0" fmla="*/ 77 w 77"/>
                  <a:gd name="T1" fmla="*/ 43 h 87"/>
                  <a:gd name="T2" fmla="*/ 38 w 77"/>
                  <a:gd name="T3" fmla="*/ 86 h 87"/>
                  <a:gd name="T4" fmla="*/ 0 w 77"/>
                  <a:gd name="T5" fmla="*/ 42 h 87"/>
                  <a:gd name="T6" fmla="*/ 39 w 77"/>
                  <a:gd name="T7" fmla="*/ 1 h 87"/>
                  <a:gd name="T8" fmla="*/ 77 w 77"/>
                  <a:gd name="T9" fmla="*/ 43 h 87"/>
                  <a:gd name="T10" fmla="*/ 66 w 77"/>
                  <a:gd name="T11" fmla="*/ 44 h 87"/>
                  <a:gd name="T12" fmla="*/ 39 w 77"/>
                  <a:gd name="T13" fmla="*/ 13 h 87"/>
                  <a:gd name="T14" fmla="*/ 11 w 77"/>
                  <a:gd name="T15" fmla="*/ 43 h 87"/>
                  <a:gd name="T16" fmla="*/ 38 w 77"/>
                  <a:gd name="T17" fmla="*/ 73 h 87"/>
                  <a:gd name="T18" fmla="*/ 66 w 77"/>
                  <a:gd name="T19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87">
                    <a:moveTo>
                      <a:pt x="77" y="43"/>
                    </a:moveTo>
                    <a:cubicBezTo>
                      <a:pt x="77" y="63"/>
                      <a:pt x="55" y="87"/>
                      <a:pt x="38" y="86"/>
                    </a:cubicBezTo>
                    <a:cubicBezTo>
                      <a:pt x="19" y="85"/>
                      <a:pt x="0" y="63"/>
                      <a:pt x="0" y="42"/>
                    </a:cubicBezTo>
                    <a:cubicBezTo>
                      <a:pt x="0" y="24"/>
                      <a:pt x="23" y="0"/>
                      <a:pt x="39" y="1"/>
                    </a:cubicBezTo>
                    <a:cubicBezTo>
                      <a:pt x="57" y="2"/>
                      <a:pt x="77" y="25"/>
                      <a:pt x="77" y="43"/>
                    </a:cubicBezTo>
                    <a:close/>
                    <a:moveTo>
                      <a:pt x="66" y="44"/>
                    </a:moveTo>
                    <a:cubicBezTo>
                      <a:pt x="65" y="30"/>
                      <a:pt x="51" y="14"/>
                      <a:pt x="39" y="13"/>
                    </a:cubicBezTo>
                    <a:cubicBezTo>
                      <a:pt x="27" y="13"/>
                      <a:pt x="11" y="30"/>
                      <a:pt x="11" y="43"/>
                    </a:cubicBezTo>
                    <a:cubicBezTo>
                      <a:pt x="11" y="58"/>
                      <a:pt x="25" y="73"/>
                      <a:pt x="38" y="73"/>
                    </a:cubicBezTo>
                    <a:cubicBezTo>
                      <a:pt x="51" y="74"/>
                      <a:pt x="66" y="58"/>
                      <a:pt x="6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087500" y="6234545"/>
            <a:ext cx="3713018" cy="512618"/>
          </a:xfrm>
          <a:prstGeom prst="ellipse">
            <a:avLst/>
          </a:prstGeom>
          <a:solidFill>
            <a:srgbClr val="F6A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5997064" y="5347498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385521-B375-4DB9-941A-4E49D95E96A0}"/>
              </a:ext>
            </a:extLst>
          </p:cNvPr>
          <p:cNvSpPr txBox="1"/>
          <p:nvPr/>
        </p:nvSpPr>
        <p:spPr>
          <a:xfrm>
            <a:off x="5671790" y="4025911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575011" y="842951"/>
            <a:ext cx="4416538" cy="2954655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dirty="0">
                <a:solidFill>
                  <a:srgbClr val="F4971B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4800" dirty="0">
              <a:solidFill>
                <a:srgbClr val="F4971B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20" y="4025911"/>
            <a:ext cx="2018398" cy="261285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07" y="842951"/>
            <a:ext cx="2589752" cy="26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/>
          <p:cNvSpPr/>
          <p:nvPr/>
        </p:nvSpPr>
        <p:spPr>
          <a:xfrm rot="10800000">
            <a:off x="-19878" y="2793076"/>
            <a:ext cx="4064924" cy="4064924"/>
          </a:xfrm>
          <a:prstGeom prst="teardrop">
            <a:avLst/>
          </a:prstGeom>
          <a:solidFill>
            <a:srgbClr val="F8BA1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/>
          <p:cNvGrpSpPr/>
          <p:nvPr/>
        </p:nvGrpSpPr>
        <p:grpSpPr>
          <a:xfrm>
            <a:off x="-1932404" y="4423794"/>
            <a:ext cx="6848708" cy="1467196"/>
            <a:chOff x="-471876" y="3135321"/>
            <a:chExt cx="6848708" cy="1467196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DEAB6518-19CD-4637-B0D8-F1C81470B1F1}"/>
                </a:ext>
              </a:extLst>
            </p:cNvPr>
            <p:cNvSpPr txBox="1"/>
            <p:nvPr/>
          </p:nvSpPr>
          <p:spPr>
            <a:xfrm>
              <a:off x="-471876" y="3135321"/>
              <a:ext cx="575004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4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D0FC04DB-01D0-4603-813F-7729159809E0}"/>
                </a:ext>
              </a:extLst>
            </p:cNvPr>
            <p:cNvSpPr txBox="1"/>
            <p:nvPr/>
          </p:nvSpPr>
          <p:spPr>
            <a:xfrm>
              <a:off x="626856" y="3935540"/>
              <a:ext cx="574997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  <a:endParaRPr lang="en-US" altLang="ko-KR" sz="1867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Your 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xmlns="" id="{2630F1A1-9931-4772-8A80-B7EE1F0CBC41}"/>
              </a:ext>
            </a:extLst>
          </p:cNvPr>
          <p:cNvGrpSpPr/>
          <p:nvPr/>
        </p:nvGrpSpPr>
        <p:grpSpPr>
          <a:xfrm>
            <a:off x="9006763" y="2136405"/>
            <a:ext cx="2988374" cy="3148978"/>
            <a:chOff x="2055336" y="1749317"/>
            <a:chExt cx="2988374" cy="3148978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xmlns="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cs typeface="Arial" pitchFamily="34" charset="0"/>
                </a:rPr>
                <a:t> </a:t>
              </a:r>
              <a:r>
                <a:rPr lang="en-US" altLang="ko-KR" sz="2800" dirty="0" smtClean="0">
                  <a:cs typeface="Arial" pitchFamily="34" charset="0"/>
                </a:rPr>
                <a:t>You </a:t>
              </a:r>
              <a:r>
                <a:rPr lang="en-US" altLang="ko-KR" sz="2800" dirty="0">
                  <a:cs typeface="Arial" pitchFamily="34" charset="0"/>
                </a:rPr>
                <a:t>can simply impress your audience and add a unique zing and appeal to your Presentations.  </a:t>
              </a:r>
              <a:endParaRPr lang="ko-KR" altLang="en-US" sz="2800" dirty="0"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xmlns="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xmlns="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872E831D-00E5-48F8-B6CF-626DCE1BEF92}"/>
              </a:ext>
            </a:extLst>
          </p:cNvPr>
          <p:cNvSpPr txBox="1"/>
          <p:nvPr/>
        </p:nvSpPr>
        <p:spPr>
          <a:xfrm>
            <a:off x="8428329" y="257306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xmlns="" id="{4E28EFE8-3920-44E4-880A-71FE14934161}"/>
              </a:ext>
            </a:extLst>
          </p:cNvPr>
          <p:cNvSpPr txBox="1"/>
          <p:nvPr/>
        </p:nvSpPr>
        <p:spPr>
          <a:xfrm>
            <a:off x="8428329" y="100606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03" y="870701"/>
            <a:ext cx="2967995" cy="52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5091</Words>
  <Application>Microsoft Office PowerPoint</Application>
  <PresentationFormat>Panorámica</PresentationFormat>
  <Paragraphs>437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5" baseType="lpstr">
      <vt:lpstr>Arial Unicode MS</vt:lpstr>
      <vt:lpstr>FZShuTi</vt:lpstr>
      <vt:lpstr>맑은 고딕</vt:lpstr>
      <vt:lpstr>Arial</vt:lpstr>
      <vt:lpstr>Berlin Sans FB Demi</vt:lpstr>
      <vt:lpstr>Calibri</vt:lpstr>
      <vt:lpstr>Wingdings</vt:lpstr>
      <vt:lpstr>印品黑体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grym</dc:creator>
  <cp:lastModifiedBy>ADMIN</cp:lastModifiedBy>
  <cp:revision>165</cp:revision>
  <dcterms:created xsi:type="dcterms:W3CDTF">2018-04-24T17:14:44Z</dcterms:created>
  <dcterms:modified xsi:type="dcterms:W3CDTF">2022-01-11T17:02:10Z</dcterms:modified>
</cp:coreProperties>
</file>