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6"/>
  </p:notesMasterIdLst>
  <p:sldIdLst>
    <p:sldId id="256" r:id="rId2"/>
    <p:sldId id="298" r:id="rId3"/>
    <p:sldId id="306" r:id="rId4"/>
    <p:sldId id="307" r:id="rId5"/>
    <p:sldId id="299" r:id="rId6"/>
    <p:sldId id="308" r:id="rId7"/>
    <p:sldId id="257" r:id="rId8"/>
    <p:sldId id="297" r:id="rId9"/>
    <p:sldId id="258" r:id="rId10"/>
    <p:sldId id="300" r:id="rId11"/>
    <p:sldId id="260" r:id="rId12"/>
    <p:sldId id="261" r:id="rId13"/>
    <p:sldId id="262" r:id="rId14"/>
    <p:sldId id="305" r:id="rId15"/>
    <p:sldId id="276" r:id="rId16"/>
    <p:sldId id="259" r:id="rId17"/>
    <p:sldId id="263" r:id="rId18"/>
    <p:sldId id="301" r:id="rId19"/>
    <p:sldId id="264" r:id="rId20"/>
    <p:sldId id="265" r:id="rId21"/>
    <p:sldId id="304" r:id="rId22"/>
    <p:sldId id="302" r:id="rId23"/>
    <p:sldId id="266" r:id="rId24"/>
    <p:sldId id="267" r:id="rId25"/>
    <p:sldId id="303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81" r:id="rId34"/>
    <p:sldId id="275" r:id="rId35"/>
    <p:sldId id="312" r:id="rId36"/>
    <p:sldId id="278" r:id="rId37"/>
    <p:sldId id="279" r:id="rId38"/>
    <p:sldId id="280" r:id="rId39"/>
    <p:sldId id="282" r:id="rId40"/>
    <p:sldId id="283" r:id="rId41"/>
    <p:sldId id="284" r:id="rId42"/>
    <p:sldId id="285" r:id="rId43"/>
    <p:sldId id="286" r:id="rId44"/>
    <p:sldId id="287" r:id="rId45"/>
    <p:sldId id="291" r:id="rId46"/>
    <p:sldId id="292" r:id="rId47"/>
    <p:sldId id="310" r:id="rId48"/>
    <p:sldId id="313" r:id="rId49"/>
    <p:sldId id="311" r:id="rId50"/>
    <p:sldId id="314" r:id="rId51"/>
    <p:sldId id="309" r:id="rId52"/>
    <p:sldId id="294" r:id="rId53"/>
    <p:sldId id="295" r:id="rId54"/>
    <p:sldId id="296" r:id="rId55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57"/>
      <p:bold r:id="rId58"/>
    </p:embeddedFont>
    <p:embeddedFont>
      <p:font typeface="Fira Sans Extra Condensed SemiBold" panose="020B0604020202020204" charset="0"/>
      <p:regular r:id="rId59"/>
      <p:bold r:id="rId60"/>
      <p:italic r:id="rId61"/>
      <p:boldItalic r:id="rId62"/>
    </p:embeddedFont>
    <p:embeddedFont>
      <p:font typeface="Roboto" panose="020B0604020202020204" charset="0"/>
      <p:regular r:id="rId63"/>
      <p:bold r:id="rId64"/>
      <p:italic r:id="rId65"/>
      <p:boldItalic r:id="rId66"/>
    </p:embeddedFont>
    <p:embeddedFont>
      <p:font typeface="FZShuTi" panose="02010601030101010101" pitchFamily="2" charset="-122"/>
      <p:regular r:id="rId67"/>
    </p:embeddedFont>
    <p:embeddedFont>
      <p:font typeface="Fira Sans Extra Condensed" panose="020B060402020202020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BDA9F2-2783-479A-A433-4FEF2FE97FE4}">
  <a:tblStyle styleId="{E9BDA9F2-2783-479A-A433-4FEF2FE97F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2112" y="11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4993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cb566e1d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cb566e1d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27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d36426b40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fd36426b40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095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00b352dcee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00b352dcee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59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00b352dcee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00b352dcee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508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00b352dcee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00b352dcee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131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e4f4358ab1_2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e4f4358ab1_2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083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0b352dcee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100b352dcee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01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00b352dcee_0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100b352dcee_0_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101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862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00b352dcee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00b352dcee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140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00b352dcee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100b352dcee_0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75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223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100b352dcee_0_1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100b352dcee_0_1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199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100b352dcee_0_1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100b352dcee_0_1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557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100b352dcee_0_1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100b352dcee_0_1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74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100b352dcee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100b352dcee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472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00b352dcee_0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00b352dcee_0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735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100b352dcee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100b352dcee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250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100b352dcee_0_1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100b352dcee_0_1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838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100b352dcee_0_1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100b352dcee_0_1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097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100b352dcee_0_1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100b352dcee_0_1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013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100b352dcee_0_1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100b352dcee_0_1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40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77b7884eb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77b7884eb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71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100b352dcee_0_2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100b352dcee_0_2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474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100b352dcee_0_2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100b352dcee_0_2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696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100b352dcee_0_2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100b352dcee_0_2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3342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100b352dcee_0_2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100b352dcee_0_2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038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100b352dcee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100b352dcee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331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100b352dcee_0_2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g100b352dcee_0_2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89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d36426b40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d36426b40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96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d36426b40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fd36426b40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247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d3d6de3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fd3d6de3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524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f8925fde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f8925fde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66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32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100b352dcee_0_1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100b352dcee_0_1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2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80400" y="1533700"/>
            <a:ext cx="3671100" cy="17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80389" y="3258200"/>
            <a:ext cx="3671100" cy="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Rectángulo 3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79388" y="123825"/>
            <a:ext cx="8929687" cy="530225"/>
            <a:chOff x="113" y="78"/>
            <a:chExt cx="5625" cy="33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" y="78"/>
              <a:ext cx="562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111" y="76"/>
              <a:ext cx="3984" cy="336"/>
            </a:xfrm>
            <a:custGeom>
              <a:avLst/>
              <a:gdLst>
                <a:gd name="T0" fmla="*/ 0 w 3984"/>
                <a:gd name="T1" fmla="*/ 336 h 336"/>
                <a:gd name="T2" fmla="*/ 0 w 3984"/>
                <a:gd name="T3" fmla="*/ 0 h 336"/>
                <a:gd name="T4" fmla="*/ 3984 w 3984"/>
                <a:gd name="T5" fmla="*/ 0 h 336"/>
                <a:gd name="T6" fmla="*/ 3249 w 3984"/>
                <a:gd name="T7" fmla="*/ 336 h 336"/>
                <a:gd name="T8" fmla="*/ 462 w 3984"/>
                <a:gd name="T9" fmla="*/ 336 h 336"/>
                <a:gd name="T10" fmla="*/ 0 w 3984"/>
                <a:gd name="T1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4" h="336">
                  <a:moveTo>
                    <a:pt x="0" y="336"/>
                  </a:moveTo>
                  <a:lnTo>
                    <a:pt x="0" y="0"/>
                  </a:lnTo>
                  <a:lnTo>
                    <a:pt x="3984" y="0"/>
                  </a:lnTo>
                  <a:lnTo>
                    <a:pt x="3249" y="336"/>
                  </a:lnTo>
                  <a:lnTo>
                    <a:pt x="46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3537" y="76"/>
              <a:ext cx="2203" cy="336"/>
            </a:xfrm>
            <a:custGeom>
              <a:avLst/>
              <a:gdLst>
                <a:gd name="T0" fmla="*/ 1236 w 1236"/>
                <a:gd name="T1" fmla="*/ 70 h 139"/>
                <a:gd name="T2" fmla="*/ 1236 w 1236"/>
                <a:gd name="T3" fmla="*/ 70 h 139"/>
                <a:gd name="T4" fmla="*/ 1167 w 1236"/>
                <a:gd name="T5" fmla="*/ 139 h 139"/>
                <a:gd name="T6" fmla="*/ 0 w 1236"/>
                <a:gd name="T7" fmla="*/ 139 h 139"/>
                <a:gd name="T8" fmla="*/ 366 w 1236"/>
                <a:gd name="T9" fmla="*/ 0 h 139"/>
                <a:gd name="T10" fmla="*/ 1093 w 1236"/>
                <a:gd name="T11" fmla="*/ 0 h 139"/>
                <a:gd name="T12" fmla="*/ 1167 w 1236"/>
                <a:gd name="T13" fmla="*/ 0 h 139"/>
                <a:gd name="T14" fmla="*/ 1236 w 1236"/>
                <a:gd name="T15" fmla="*/ 7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6" h="139">
                  <a:moveTo>
                    <a:pt x="1236" y="70"/>
                  </a:moveTo>
                  <a:cubicBezTo>
                    <a:pt x="1236" y="70"/>
                    <a:pt x="1236" y="70"/>
                    <a:pt x="1236" y="70"/>
                  </a:cubicBezTo>
                  <a:cubicBezTo>
                    <a:pt x="1236" y="108"/>
                    <a:pt x="1205" y="139"/>
                    <a:pt x="1167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67" y="0"/>
                    <a:pt x="1167" y="0"/>
                    <a:pt x="1167" y="0"/>
                  </a:cubicBezTo>
                  <a:cubicBezTo>
                    <a:pt x="1205" y="0"/>
                    <a:pt x="1236" y="31"/>
                    <a:pt x="1236" y="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018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781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 userDrawn="1"/>
        </p:nvSpPr>
        <p:spPr>
          <a:xfrm>
            <a:off x="6804248" y="3939902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79388" y="123825"/>
            <a:ext cx="8929687" cy="530225"/>
            <a:chOff x="113" y="78"/>
            <a:chExt cx="5625" cy="33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" y="78"/>
              <a:ext cx="562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111" y="76"/>
              <a:ext cx="3984" cy="336"/>
            </a:xfrm>
            <a:custGeom>
              <a:avLst/>
              <a:gdLst>
                <a:gd name="T0" fmla="*/ 0 w 3984"/>
                <a:gd name="T1" fmla="*/ 336 h 336"/>
                <a:gd name="T2" fmla="*/ 0 w 3984"/>
                <a:gd name="T3" fmla="*/ 0 h 336"/>
                <a:gd name="T4" fmla="*/ 3984 w 3984"/>
                <a:gd name="T5" fmla="*/ 0 h 336"/>
                <a:gd name="T6" fmla="*/ 3249 w 3984"/>
                <a:gd name="T7" fmla="*/ 336 h 336"/>
                <a:gd name="T8" fmla="*/ 462 w 3984"/>
                <a:gd name="T9" fmla="*/ 336 h 336"/>
                <a:gd name="T10" fmla="*/ 0 w 3984"/>
                <a:gd name="T1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4" h="336">
                  <a:moveTo>
                    <a:pt x="0" y="336"/>
                  </a:moveTo>
                  <a:lnTo>
                    <a:pt x="0" y="0"/>
                  </a:lnTo>
                  <a:lnTo>
                    <a:pt x="3984" y="0"/>
                  </a:lnTo>
                  <a:lnTo>
                    <a:pt x="3249" y="336"/>
                  </a:lnTo>
                  <a:lnTo>
                    <a:pt x="46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3537" y="76"/>
              <a:ext cx="2203" cy="336"/>
            </a:xfrm>
            <a:custGeom>
              <a:avLst/>
              <a:gdLst>
                <a:gd name="T0" fmla="*/ 1236 w 1236"/>
                <a:gd name="T1" fmla="*/ 70 h 139"/>
                <a:gd name="T2" fmla="*/ 1236 w 1236"/>
                <a:gd name="T3" fmla="*/ 70 h 139"/>
                <a:gd name="T4" fmla="*/ 1167 w 1236"/>
                <a:gd name="T5" fmla="*/ 139 h 139"/>
                <a:gd name="T6" fmla="*/ 0 w 1236"/>
                <a:gd name="T7" fmla="*/ 139 h 139"/>
                <a:gd name="T8" fmla="*/ 366 w 1236"/>
                <a:gd name="T9" fmla="*/ 0 h 139"/>
                <a:gd name="T10" fmla="*/ 1093 w 1236"/>
                <a:gd name="T11" fmla="*/ 0 h 139"/>
                <a:gd name="T12" fmla="*/ 1167 w 1236"/>
                <a:gd name="T13" fmla="*/ 0 h 139"/>
                <a:gd name="T14" fmla="*/ 1236 w 1236"/>
                <a:gd name="T15" fmla="*/ 7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6" h="139">
                  <a:moveTo>
                    <a:pt x="1236" y="70"/>
                  </a:moveTo>
                  <a:cubicBezTo>
                    <a:pt x="1236" y="70"/>
                    <a:pt x="1236" y="70"/>
                    <a:pt x="1236" y="70"/>
                  </a:cubicBezTo>
                  <a:cubicBezTo>
                    <a:pt x="1236" y="108"/>
                    <a:pt x="1205" y="139"/>
                    <a:pt x="1167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67" y="0"/>
                    <a:pt x="1167" y="0"/>
                    <a:pt x="1167" y="0"/>
                  </a:cubicBezTo>
                  <a:cubicBezTo>
                    <a:pt x="1205" y="0"/>
                    <a:pt x="1236" y="31"/>
                    <a:pt x="1236" y="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987472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 userDrawn="1"/>
        </p:nvSpPr>
        <p:spPr>
          <a:xfrm>
            <a:off x="6804248" y="3939902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79388" y="123825"/>
            <a:ext cx="8929687" cy="530225"/>
            <a:chOff x="113" y="78"/>
            <a:chExt cx="5625" cy="33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" y="78"/>
              <a:ext cx="562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111" y="76"/>
              <a:ext cx="3984" cy="336"/>
            </a:xfrm>
            <a:custGeom>
              <a:avLst/>
              <a:gdLst>
                <a:gd name="T0" fmla="*/ 0 w 3984"/>
                <a:gd name="T1" fmla="*/ 336 h 336"/>
                <a:gd name="T2" fmla="*/ 0 w 3984"/>
                <a:gd name="T3" fmla="*/ 0 h 336"/>
                <a:gd name="T4" fmla="*/ 3984 w 3984"/>
                <a:gd name="T5" fmla="*/ 0 h 336"/>
                <a:gd name="T6" fmla="*/ 3249 w 3984"/>
                <a:gd name="T7" fmla="*/ 336 h 336"/>
                <a:gd name="T8" fmla="*/ 462 w 3984"/>
                <a:gd name="T9" fmla="*/ 336 h 336"/>
                <a:gd name="T10" fmla="*/ 0 w 3984"/>
                <a:gd name="T1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4" h="336">
                  <a:moveTo>
                    <a:pt x="0" y="336"/>
                  </a:moveTo>
                  <a:lnTo>
                    <a:pt x="0" y="0"/>
                  </a:lnTo>
                  <a:lnTo>
                    <a:pt x="3984" y="0"/>
                  </a:lnTo>
                  <a:lnTo>
                    <a:pt x="3249" y="336"/>
                  </a:lnTo>
                  <a:lnTo>
                    <a:pt x="46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3537" y="76"/>
              <a:ext cx="2203" cy="336"/>
            </a:xfrm>
            <a:custGeom>
              <a:avLst/>
              <a:gdLst>
                <a:gd name="T0" fmla="*/ 1236 w 1236"/>
                <a:gd name="T1" fmla="*/ 70 h 139"/>
                <a:gd name="T2" fmla="*/ 1236 w 1236"/>
                <a:gd name="T3" fmla="*/ 70 h 139"/>
                <a:gd name="T4" fmla="*/ 1167 w 1236"/>
                <a:gd name="T5" fmla="*/ 139 h 139"/>
                <a:gd name="T6" fmla="*/ 0 w 1236"/>
                <a:gd name="T7" fmla="*/ 139 h 139"/>
                <a:gd name="T8" fmla="*/ 366 w 1236"/>
                <a:gd name="T9" fmla="*/ 0 h 139"/>
                <a:gd name="T10" fmla="*/ 1093 w 1236"/>
                <a:gd name="T11" fmla="*/ 0 h 139"/>
                <a:gd name="T12" fmla="*/ 1167 w 1236"/>
                <a:gd name="T13" fmla="*/ 0 h 139"/>
                <a:gd name="T14" fmla="*/ 1236 w 1236"/>
                <a:gd name="T15" fmla="*/ 7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6" h="139">
                  <a:moveTo>
                    <a:pt x="1236" y="70"/>
                  </a:moveTo>
                  <a:cubicBezTo>
                    <a:pt x="1236" y="70"/>
                    <a:pt x="1236" y="70"/>
                    <a:pt x="1236" y="70"/>
                  </a:cubicBezTo>
                  <a:cubicBezTo>
                    <a:pt x="1236" y="108"/>
                    <a:pt x="1205" y="139"/>
                    <a:pt x="1167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67" y="0"/>
                    <a:pt x="1167" y="0"/>
                    <a:pt x="1167" y="0"/>
                  </a:cubicBezTo>
                  <a:cubicBezTo>
                    <a:pt x="1205" y="0"/>
                    <a:pt x="1236" y="31"/>
                    <a:pt x="1236" y="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91832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144319" y="115021"/>
            <a:ext cx="1290994" cy="426465"/>
          </a:xfrm>
          <a:custGeom>
            <a:avLst/>
            <a:gdLst>
              <a:gd name="T0" fmla="*/ 0 w 1447"/>
              <a:gd name="T1" fmla="*/ 0 h 478"/>
              <a:gd name="T2" fmla="*/ 1447 w 1447"/>
              <a:gd name="T3" fmla="*/ 0 h 478"/>
              <a:gd name="T4" fmla="*/ 2 w 1447"/>
              <a:gd name="T5" fmla="*/ 478 h 478"/>
              <a:gd name="T6" fmla="*/ 0 w 1447"/>
              <a:gd name="T7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7" h="478">
                <a:moveTo>
                  <a:pt x="0" y="0"/>
                </a:moveTo>
                <a:lnTo>
                  <a:pt x="1447" y="0"/>
                </a:lnTo>
                <a:lnTo>
                  <a:pt x="2" y="4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7702520" y="115021"/>
            <a:ext cx="1290994" cy="426465"/>
          </a:xfrm>
          <a:custGeom>
            <a:avLst/>
            <a:gdLst>
              <a:gd name="T0" fmla="*/ 1447 w 1447"/>
              <a:gd name="T1" fmla="*/ 0 h 478"/>
              <a:gd name="T2" fmla="*/ 0 w 1447"/>
              <a:gd name="T3" fmla="*/ 0 h 478"/>
              <a:gd name="T4" fmla="*/ 1445 w 1447"/>
              <a:gd name="T5" fmla="*/ 478 h 478"/>
              <a:gd name="T6" fmla="*/ 1447 w 1447"/>
              <a:gd name="T7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7" h="478">
                <a:moveTo>
                  <a:pt x="1447" y="0"/>
                </a:moveTo>
                <a:lnTo>
                  <a:pt x="0" y="0"/>
                </a:lnTo>
                <a:lnTo>
                  <a:pt x="1445" y="478"/>
                </a:lnTo>
                <a:lnTo>
                  <a:pt x="144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146997" y="4576012"/>
            <a:ext cx="1288316" cy="428249"/>
          </a:xfrm>
          <a:custGeom>
            <a:avLst/>
            <a:gdLst>
              <a:gd name="T0" fmla="*/ 0 w 1444"/>
              <a:gd name="T1" fmla="*/ 480 h 480"/>
              <a:gd name="T2" fmla="*/ 1444 w 1444"/>
              <a:gd name="T3" fmla="*/ 480 h 480"/>
              <a:gd name="T4" fmla="*/ 0 w 1444"/>
              <a:gd name="T5" fmla="*/ 0 h 480"/>
              <a:gd name="T6" fmla="*/ 0 w 1444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4" h="480">
                <a:moveTo>
                  <a:pt x="0" y="480"/>
                </a:moveTo>
                <a:lnTo>
                  <a:pt x="1444" y="480"/>
                </a:lnTo>
                <a:lnTo>
                  <a:pt x="0" y="0"/>
                </a:lnTo>
                <a:lnTo>
                  <a:pt x="0" y="48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7702521" y="4576012"/>
            <a:ext cx="1290993" cy="428249"/>
          </a:xfrm>
          <a:custGeom>
            <a:avLst/>
            <a:gdLst>
              <a:gd name="T0" fmla="*/ 1447 w 1447"/>
              <a:gd name="T1" fmla="*/ 480 h 480"/>
              <a:gd name="T2" fmla="*/ 0 w 1447"/>
              <a:gd name="T3" fmla="*/ 480 h 480"/>
              <a:gd name="T4" fmla="*/ 1445 w 1447"/>
              <a:gd name="T5" fmla="*/ 0 h 480"/>
              <a:gd name="T6" fmla="*/ 1447 w 1447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7" h="480">
                <a:moveTo>
                  <a:pt x="1447" y="480"/>
                </a:moveTo>
                <a:lnTo>
                  <a:pt x="0" y="480"/>
                </a:lnTo>
                <a:lnTo>
                  <a:pt x="1445" y="0"/>
                </a:lnTo>
                <a:lnTo>
                  <a:pt x="1447" y="48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2713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3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ángulo 5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179388" y="123825"/>
            <a:ext cx="8929687" cy="530225"/>
            <a:chOff x="113" y="78"/>
            <a:chExt cx="5625" cy="33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" y="78"/>
              <a:ext cx="562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11" y="76"/>
              <a:ext cx="3984" cy="336"/>
            </a:xfrm>
            <a:custGeom>
              <a:avLst/>
              <a:gdLst>
                <a:gd name="T0" fmla="*/ 0 w 3984"/>
                <a:gd name="T1" fmla="*/ 336 h 336"/>
                <a:gd name="T2" fmla="*/ 0 w 3984"/>
                <a:gd name="T3" fmla="*/ 0 h 336"/>
                <a:gd name="T4" fmla="*/ 3984 w 3984"/>
                <a:gd name="T5" fmla="*/ 0 h 336"/>
                <a:gd name="T6" fmla="*/ 3249 w 3984"/>
                <a:gd name="T7" fmla="*/ 336 h 336"/>
                <a:gd name="T8" fmla="*/ 462 w 3984"/>
                <a:gd name="T9" fmla="*/ 336 h 336"/>
                <a:gd name="T10" fmla="*/ 0 w 3984"/>
                <a:gd name="T1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4" h="336">
                  <a:moveTo>
                    <a:pt x="0" y="336"/>
                  </a:moveTo>
                  <a:lnTo>
                    <a:pt x="0" y="0"/>
                  </a:lnTo>
                  <a:lnTo>
                    <a:pt x="3984" y="0"/>
                  </a:lnTo>
                  <a:lnTo>
                    <a:pt x="3249" y="336"/>
                  </a:lnTo>
                  <a:lnTo>
                    <a:pt x="46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3537" y="76"/>
              <a:ext cx="2203" cy="336"/>
            </a:xfrm>
            <a:custGeom>
              <a:avLst/>
              <a:gdLst>
                <a:gd name="T0" fmla="*/ 1236 w 1236"/>
                <a:gd name="T1" fmla="*/ 70 h 139"/>
                <a:gd name="T2" fmla="*/ 1236 w 1236"/>
                <a:gd name="T3" fmla="*/ 70 h 139"/>
                <a:gd name="T4" fmla="*/ 1167 w 1236"/>
                <a:gd name="T5" fmla="*/ 139 h 139"/>
                <a:gd name="T6" fmla="*/ 0 w 1236"/>
                <a:gd name="T7" fmla="*/ 139 h 139"/>
                <a:gd name="T8" fmla="*/ 366 w 1236"/>
                <a:gd name="T9" fmla="*/ 0 h 139"/>
                <a:gd name="T10" fmla="*/ 1093 w 1236"/>
                <a:gd name="T11" fmla="*/ 0 h 139"/>
                <a:gd name="T12" fmla="*/ 1167 w 1236"/>
                <a:gd name="T13" fmla="*/ 0 h 139"/>
                <a:gd name="T14" fmla="*/ 1236 w 1236"/>
                <a:gd name="T15" fmla="*/ 7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6" h="139">
                  <a:moveTo>
                    <a:pt x="1236" y="70"/>
                  </a:moveTo>
                  <a:cubicBezTo>
                    <a:pt x="1236" y="70"/>
                    <a:pt x="1236" y="70"/>
                    <a:pt x="1236" y="70"/>
                  </a:cubicBezTo>
                  <a:cubicBezTo>
                    <a:pt x="1236" y="108"/>
                    <a:pt x="1205" y="139"/>
                    <a:pt x="1167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67" y="0"/>
                    <a:pt x="1167" y="0"/>
                    <a:pt x="1167" y="0"/>
                  </a:cubicBezTo>
                  <a:cubicBezTo>
                    <a:pt x="1205" y="0"/>
                    <a:pt x="1236" y="31"/>
                    <a:pt x="1236" y="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395802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5154613"/>
          </a:xfrm>
          <a:prstGeom prst="rect">
            <a:avLst/>
          </a:prstGeom>
          <a:solidFill>
            <a:srgbClr val="4BACC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Tarjeta 9"/>
          <p:cNvSpPr/>
          <p:nvPr userDrawn="1"/>
        </p:nvSpPr>
        <p:spPr>
          <a:xfrm flipH="1">
            <a:off x="7668344" y="37977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9966" y="3439"/>
                  <a:pt x="9949" y="5159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-20538"/>
            <a:ext cx="9144000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8477250" y="95250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" name="Rectángulo 1"/>
          <p:cNvSpPr/>
          <p:nvPr userDrawn="1"/>
        </p:nvSpPr>
        <p:spPr>
          <a:xfrm>
            <a:off x="1588" y="-7951"/>
            <a:ext cx="9145587" cy="5151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7" name="Group 4"/>
          <p:cNvGrpSpPr>
            <a:grpSpLocks noChangeAspect="1"/>
          </p:cNvGrpSpPr>
          <p:nvPr userDrawn="1"/>
        </p:nvGrpSpPr>
        <p:grpSpPr bwMode="auto">
          <a:xfrm>
            <a:off x="179388" y="123825"/>
            <a:ext cx="8929687" cy="530225"/>
            <a:chOff x="113" y="78"/>
            <a:chExt cx="5625" cy="334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" y="78"/>
              <a:ext cx="562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111" y="76"/>
              <a:ext cx="3984" cy="336"/>
            </a:xfrm>
            <a:custGeom>
              <a:avLst/>
              <a:gdLst>
                <a:gd name="T0" fmla="*/ 0 w 3984"/>
                <a:gd name="T1" fmla="*/ 336 h 336"/>
                <a:gd name="T2" fmla="*/ 0 w 3984"/>
                <a:gd name="T3" fmla="*/ 0 h 336"/>
                <a:gd name="T4" fmla="*/ 3984 w 3984"/>
                <a:gd name="T5" fmla="*/ 0 h 336"/>
                <a:gd name="T6" fmla="*/ 3249 w 3984"/>
                <a:gd name="T7" fmla="*/ 336 h 336"/>
                <a:gd name="T8" fmla="*/ 462 w 3984"/>
                <a:gd name="T9" fmla="*/ 336 h 336"/>
                <a:gd name="T10" fmla="*/ 0 w 3984"/>
                <a:gd name="T1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4" h="336">
                  <a:moveTo>
                    <a:pt x="0" y="336"/>
                  </a:moveTo>
                  <a:lnTo>
                    <a:pt x="0" y="0"/>
                  </a:lnTo>
                  <a:lnTo>
                    <a:pt x="3984" y="0"/>
                  </a:lnTo>
                  <a:lnTo>
                    <a:pt x="3249" y="336"/>
                  </a:lnTo>
                  <a:lnTo>
                    <a:pt x="46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3537" y="76"/>
              <a:ext cx="2203" cy="336"/>
            </a:xfrm>
            <a:custGeom>
              <a:avLst/>
              <a:gdLst>
                <a:gd name="T0" fmla="*/ 1236 w 1236"/>
                <a:gd name="T1" fmla="*/ 70 h 139"/>
                <a:gd name="T2" fmla="*/ 1236 w 1236"/>
                <a:gd name="T3" fmla="*/ 70 h 139"/>
                <a:gd name="T4" fmla="*/ 1167 w 1236"/>
                <a:gd name="T5" fmla="*/ 139 h 139"/>
                <a:gd name="T6" fmla="*/ 0 w 1236"/>
                <a:gd name="T7" fmla="*/ 139 h 139"/>
                <a:gd name="T8" fmla="*/ 366 w 1236"/>
                <a:gd name="T9" fmla="*/ 0 h 139"/>
                <a:gd name="T10" fmla="*/ 1093 w 1236"/>
                <a:gd name="T11" fmla="*/ 0 h 139"/>
                <a:gd name="T12" fmla="*/ 1167 w 1236"/>
                <a:gd name="T13" fmla="*/ 0 h 139"/>
                <a:gd name="T14" fmla="*/ 1236 w 1236"/>
                <a:gd name="T15" fmla="*/ 7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6" h="139">
                  <a:moveTo>
                    <a:pt x="1236" y="70"/>
                  </a:moveTo>
                  <a:cubicBezTo>
                    <a:pt x="1236" y="70"/>
                    <a:pt x="1236" y="70"/>
                    <a:pt x="1236" y="70"/>
                  </a:cubicBezTo>
                  <a:cubicBezTo>
                    <a:pt x="1236" y="108"/>
                    <a:pt x="1205" y="139"/>
                    <a:pt x="1167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67" y="0"/>
                    <a:pt x="1167" y="0"/>
                    <a:pt x="1167" y="0"/>
                  </a:cubicBezTo>
                  <a:cubicBezTo>
                    <a:pt x="1205" y="0"/>
                    <a:pt x="1236" y="31"/>
                    <a:pt x="1236" y="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99733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"/>
          <p:cNvSpPr txBox="1">
            <a:spLocks noGrp="1"/>
          </p:cNvSpPr>
          <p:nvPr>
            <p:ph type="title"/>
          </p:nvPr>
        </p:nvSpPr>
        <p:spPr>
          <a:xfrm>
            <a:off x="720000" y="46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26"/>
          <p:cNvSpPr txBox="1">
            <a:spLocks noGrp="1"/>
          </p:cNvSpPr>
          <p:nvPr>
            <p:ph type="title" idx="2"/>
          </p:nvPr>
        </p:nvSpPr>
        <p:spPr>
          <a:xfrm>
            <a:off x="1575575" y="1770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subTitle" idx="1"/>
          </p:nvPr>
        </p:nvSpPr>
        <p:spPr>
          <a:xfrm>
            <a:off x="1575575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6"/>
          <p:cNvSpPr txBox="1">
            <a:spLocks noGrp="1"/>
          </p:cNvSpPr>
          <p:nvPr>
            <p:ph type="title" idx="3"/>
          </p:nvPr>
        </p:nvSpPr>
        <p:spPr>
          <a:xfrm>
            <a:off x="5590233" y="1770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9" name="Google Shape;639;p26"/>
          <p:cNvSpPr txBox="1">
            <a:spLocks noGrp="1"/>
          </p:cNvSpPr>
          <p:nvPr>
            <p:ph type="subTitle" idx="4"/>
          </p:nvPr>
        </p:nvSpPr>
        <p:spPr>
          <a:xfrm>
            <a:off x="5590229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26"/>
          <p:cNvSpPr txBox="1">
            <a:spLocks noGrp="1"/>
          </p:cNvSpPr>
          <p:nvPr>
            <p:ph type="title" idx="5"/>
          </p:nvPr>
        </p:nvSpPr>
        <p:spPr>
          <a:xfrm>
            <a:off x="1575575" y="32040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1" name="Google Shape;641;p26"/>
          <p:cNvSpPr txBox="1">
            <a:spLocks noGrp="1"/>
          </p:cNvSpPr>
          <p:nvPr>
            <p:ph type="subTitle" idx="6"/>
          </p:nvPr>
        </p:nvSpPr>
        <p:spPr>
          <a:xfrm>
            <a:off x="1575575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26"/>
          <p:cNvSpPr txBox="1">
            <a:spLocks noGrp="1"/>
          </p:cNvSpPr>
          <p:nvPr>
            <p:ph type="title" idx="7"/>
          </p:nvPr>
        </p:nvSpPr>
        <p:spPr>
          <a:xfrm>
            <a:off x="5590233" y="32040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3" name="Google Shape;643;p26"/>
          <p:cNvSpPr txBox="1">
            <a:spLocks noGrp="1"/>
          </p:cNvSpPr>
          <p:nvPr>
            <p:ph type="subTitle" idx="8"/>
          </p:nvPr>
        </p:nvSpPr>
        <p:spPr>
          <a:xfrm>
            <a:off x="5590229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26"/>
          <p:cNvSpPr txBox="1">
            <a:spLocks noGrp="1"/>
          </p:cNvSpPr>
          <p:nvPr>
            <p:ph type="title" idx="9" hasCustomPrompt="1"/>
          </p:nvPr>
        </p:nvSpPr>
        <p:spPr>
          <a:xfrm>
            <a:off x="3694638" y="1770650"/>
            <a:ext cx="85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645" name="Google Shape;645;p26"/>
          <p:cNvSpPr txBox="1">
            <a:spLocks noGrp="1"/>
          </p:cNvSpPr>
          <p:nvPr>
            <p:ph type="title" idx="13" hasCustomPrompt="1"/>
          </p:nvPr>
        </p:nvSpPr>
        <p:spPr>
          <a:xfrm>
            <a:off x="4598563" y="1770650"/>
            <a:ext cx="85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646" name="Google Shape;646;p26"/>
          <p:cNvSpPr txBox="1">
            <a:spLocks noGrp="1"/>
          </p:cNvSpPr>
          <p:nvPr>
            <p:ph type="title" idx="14" hasCustomPrompt="1"/>
          </p:nvPr>
        </p:nvSpPr>
        <p:spPr>
          <a:xfrm>
            <a:off x="3694625" y="3204050"/>
            <a:ext cx="85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647" name="Google Shape;647;p26"/>
          <p:cNvSpPr txBox="1">
            <a:spLocks noGrp="1"/>
          </p:cNvSpPr>
          <p:nvPr>
            <p:ph type="title" idx="15" hasCustomPrompt="1"/>
          </p:nvPr>
        </p:nvSpPr>
        <p:spPr>
          <a:xfrm>
            <a:off x="4598550" y="3204050"/>
            <a:ext cx="850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37" name="Rectángulo 36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179388" y="123825"/>
            <a:ext cx="8929687" cy="530225"/>
            <a:chOff x="113" y="78"/>
            <a:chExt cx="5625" cy="334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" y="78"/>
              <a:ext cx="562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5"/>
            <p:cNvSpPr>
              <a:spLocks/>
            </p:cNvSpPr>
            <p:nvPr userDrawn="1"/>
          </p:nvSpPr>
          <p:spPr bwMode="auto">
            <a:xfrm>
              <a:off x="111" y="76"/>
              <a:ext cx="3984" cy="336"/>
            </a:xfrm>
            <a:custGeom>
              <a:avLst/>
              <a:gdLst>
                <a:gd name="T0" fmla="*/ 0 w 3984"/>
                <a:gd name="T1" fmla="*/ 336 h 336"/>
                <a:gd name="T2" fmla="*/ 0 w 3984"/>
                <a:gd name="T3" fmla="*/ 0 h 336"/>
                <a:gd name="T4" fmla="*/ 3984 w 3984"/>
                <a:gd name="T5" fmla="*/ 0 h 336"/>
                <a:gd name="T6" fmla="*/ 3249 w 3984"/>
                <a:gd name="T7" fmla="*/ 336 h 336"/>
                <a:gd name="T8" fmla="*/ 462 w 3984"/>
                <a:gd name="T9" fmla="*/ 336 h 336"/>
                <a:gd name="T10" fmla="*/ 0 w 3984"/>
                <a:gd name="T1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4" h="336">
                  <a:moveTo>
                    <a:pt x="0" y="336"/>
                  </a:moveTo>
                  <a:lnTo>
                    <a:pt x="0" y="0"/>
                  </a:lnTo>
                  <a:lnTo>
                    <a:pt x="3984" y="0"/>
                  </a:lnTo>
                  <a:lnTo>
                    <a:pt x="3249" y="336"/>
                  </a:lnTo>
                  <a:lnTo>
                    <a:pt x="46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6"/>
            <p:cNvSpPr>
              <a:spLocks/>
            </p:cNvSpPr>
            <p:nvPr userDrawn="1"/>
          </p:nvSpPr>
          <p:spPr bwMode="auto">
            <a:xfrm>
              <a:off x="3537" y="76"/>
              <a:ext cx="2203" cy="336"/>
            </a:xfrm>
            <a:custGeom>
              <a:avLst/>
              <a:gdLst>
                <a:gd name="T0" fmla="*/ 1236 w 1236"/>
                <a:gd name="T1" fmla="*/ 70 h 139"/>
                <a:gd name="T2" fmla="*/ 1236 w 1236"/>
                <a:gd name="T3" fmla="*/ 70 h 139"/>
                <a:gd name="T4" fmla="*/ 1167 w 1236"/>
                <a:gd name="T5" fmla="*/ 139 h 139"/>
                <a:gd name="T6" fmla="*/ 0 w 1236"/>
                <a:gd name="T7" fmla="*/ 139 h 139"/>
                <a:gd name="T8" fmla="*/ 366 w 1236"/>
                <a:gd name="T9" fmla="*/ 0 h 139"/>
                <a:gd name="T10" fmla="*/ 1093 w 1236"/>
                <a:gd name="T11" fmla="*/ 0 h 139"/>
                <a:gd name="T12" fmla="*/ 1167 w 1236"/>
                <a:gd name="T13" fmla="*/ 0 h 139"/>
                <a:gd name="T14" fmla="*/ 1236 w 1236"/>
                <a:gd name="T15" fmla="*/ 7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6" h="139">
                  <a:moveTo>
                    <a:pt x="1236" y="70"/>
                  </a:moveTo>
                  <a:cubicBezTo>
                    <a:pt x="1236" y="70"/>
                    <a:pt x="1236" y="70"/>
                    <a:pt x="1236" y="70"/>
                  </a:cubicBezTo>
                  <a:cubicBezTo>
                    <a:pt x="1236" y="108"/>
                    <a:pt x="1205" y="139"/>
                    <a:pt x="1167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67" y="0"/>
                    <a:pt x="1167" y="0"/>
                    <a:pt x="1167" y="0"/>
                  </a:cubicBezTo>
                  <a:cubicBezTo>
                    <a:pt x="1205" y="0"/>
                    <a:pt x="1236" y="31"/>
                    <a:pt x="1236" y="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95584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25"/>
          <p:cNvGrpSpPr/>
          <p:nvPr/>
        </p:nvGrpSpPr>
        <p:grpSpPr>
          <a:xfrm rot="5400000">
            <a:off x="668232" y="-285082"/>
            <a:ext cx="605662" cy="1648960"/>
            <a:chOff x="758850" y="467950"/>
            <a:chExt cx="368475" cy="1003200"/>
          </a:xfrm>
        </p:grpSpPr>
        <p:sp>
          <p:nvSpPr>
            <p:cNvPr id="606" name="Google Shape;606;p25"/>
            <p:cNvSpPr/>
            <p:nvPr/>
          </p:nvSpPr>
          <p:spPr>
            <a:xfrm>
              <a:off x="1070275" y="467950"/>
              <a:ext cx="57050" cy="56625"/>
            </a:xfrm>
            <a:custGeom>
              <a:avLst/>
              <a:gdLst/>
              <a:ahLst/>
              <a:cxnLst/>
              <a:rect l="l" t="t" r="r" b="b"/>
              <a:pathLst>
                <a:path w="2282" h="2265" extrusionOk="0">
                  <a:moveTo>
                    <a:pt x="860" y="0"/>
                  </a:moveTo>
                  <a:lnTo>
                    <a:pt x="860" y="843"/>
                  </a:lnTo>
                  <a:lnTo>
                    <a:pt x="1" y="843"/>
                  </a:lnTo>
                  <a:lnTo>
                    <a:pt x="1" y="1422"/>
                  </a:lnTo>
                  <a:lnTo>
                    <a:pt x="860" y="1422"/>
                  </a:lnTo>
                  <a:lnTo>
                    <a:pt x="860" y="2264"/>
                  </a:lnTo>
                  <a:lnTo>
                    <a:pt x="1440" y="2264"/>
                  </a:lnTo>
                  <a:lnTo>
                    <a:pt x="1440" y="1422"/>
                  </a:lnTo>
                  <a:lnTo>
                    <a:pt x="2282" y="1422"/>
                  </a:lnTo>
                  <a:lnTo>
                    <a:pt x="2282" y="843"/>
                  </a:lnTo>
                  <a:lnTo>
                    <a:pt x="1440" y="843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1070275" y="657025"/>
              <a:ext cx="57050" cy="57050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860" y="0"/>
                  </a:moveTo>
                  <a:lnTo>
                    <a:pt x="860" y="859"/>
                  </a:lnTo>
                  <a:lnTo>
                    <a:pt x="1" y="859"/>
                  </a:lnTo>
                  <a:lnTo>
                    <a:pt x="1" y="1421"/>
                  </a:lnTo>
                  <a:lnTo>
                    <a:pt x="860" y="1421"/>
                  </a:lnTo>
                  <a:lnTo>
                    <a:pt x="860" y="2281"/>
                  </a:lnTo>
                  <a:lnTo>
                    <a:pt x="1440" y="2281"/>
                  </a:lnTo>
                  <a:lnTo>
                    <a:pt x="1440" y="1421"/>
                  </a:lnTo>
                  <a:lnTo>
                    <a:pt x="2282" y="1421"/>
                  </a:lnTo>
                  <a:lnTo>
                    <a:pt x="2282" y="859"/>
                  </a:lnTo>
                  <a:lnTo>
                    <a:pt x="1440" y="859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1070275" y="846500"/>
              <a:ext cx="57050" cy="56600"/>
            </a:xfrm>
            <a:custGeom>
              <a:avLst/>
              <a:gdLst/>
              <a:ahLst/>
              <a:cxnLst/>
              <a:rect l="l" t="t" r="r" b="b"/>
              <a:pathLst>
                <a:path w="2282" h="2264" extrusionOk="0">
                  <a:moveTo>
                    <a:pt x="860" y="1"/>
                  </a:moveTo>
                  <a:lnTo>
                    <a:pt x="860" y="843"/>
                  </a:lnTo>
                  <a:lnTo>
                    <a:pt x="1" y="843"/>
                  </a:lnTo>
                  <a:lnTo>
                    <a:pt x="1" y="1421"/>
                  </a:lnTo>
                  <a:lnTo>
                    <a:pt x="860" y="1421"/>
                  </a:lnTo>
                  <a:lnTo>
                    <a:pt x="860" y="2263"/>
                  </a:lnTo>
                  <a:lnTo>
                    <a:pt x="1440" y="2263"/>
                  </a:lnTo>
                  <a:lnTo>
                    <a:pt x="1440" y="1421"/>
                  </a:lnTo>
                  <a:lnTo>
                    <a:pt x="2282" y="1421"/>
                  </a:lnTo>
                  <a:lnTo>
                    <a:pt x="2282" y="843"/>
                  </a:lnTo>
                  <a:lnTo>
                    <a:pt x="1440" y="843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1070275" y="1035550"/>
              <a:ext cx="57050" cy="57025"/>
            </a:xfrm>
            <a:custGeom>
              <a:avLst/>
              <a:gdLst/>
              <a:ahLst/>
              <a:cxnLst/>
              <a:rect l="l" t="t" r="r" b="b"/>
              <a:pathLst>
                <a:path w="2282" h="2281" extrusionOk="0">
                  <a:moveTo>
                    <a:pt x="860" y="0"/>
                  </a:moveTo>
                  <a:lnTo>
                    <a:pt x="860" y="861"/>
                  </a:lnTo>
                  <a:lnTo>
                    <a:pt x="1" y="861"/>
                  </a:lnTo>
                  <a:lnTo>
                    <a:pt x="1" y="1422"/>
                  </a:lnTo>
                  <a:lnTo>
                    <a:pt x="860" y="1422"/>
                  </a:lnTo>
                  <a:lnTo>
                    <a:pt x="860" y="2281"/>
                  </a:lnTo>
                  <a:lnTo>
                    <a:pt x="1440" y="2281"/>
                  </a:lnTo>
                  <a:lnTo>
                    <a:pt x="1440" y="1422"/>
                  </a:lnTo>
                  <a:lnTo>
                    <a:pt x="2282" y="1422"/>
                  </a:lnTo>
                  <a:lnTo>
                    <a:pt x="2282" y="861"/>
                  </a:lnTo>
                  <a:lnTo>
                    <a:pt x="1440" y="861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1070275" y="1225025"/>
              <a:ext cx="57050" cy="56625"/>
            </a:xfrm>
            <a:custGeom>
              <a:avLst/>
              <a:gdLst/>
              <a:ahLst/>
              <a:cxnLst/>
              <a:rect l="l" t="t" r="r" b="b"/>
              <a:pathLst>
                <a:path w="2282" h="2265" extrusionOk="0">
                  <a:moveTo>
                    <a:pt x="860" y="1"/>
                  </a:moveTo>
                  <a:lnTo>
                    <a:pt x="860" y="843"/>
                  </a:lnTo>
                  <a:lnTo>
                    <a:pt x="1" y="843"/>
                  </a:lnTo>
                  <a:lnTo>
                    <a:pt x="1" y="1423"/>
                  </a:lnTo>
                  <a:lnTo>
                    <a:pt x="860" y="1423"/>
                  </a:lnTo>
                  <a:lnTo>
                    <a:pt x="860" y="2265"/>
                  </a:lnTo>
                  <a:lnTo>
                    <a:pt x="1440" y="2265"/>
                  </a:lnTo>
                  <a:lnTo>
                    <a:pt x="1440" y="1423"/>
                  </a:lnTo>
                  <a:lnTo>
                    <a:pt x="2282" y="1423"/>
                  </a:lnTo>
                  <a:lnTo>
                    <a:pt x="2282" y="843"/>
                  </a:lnTo>
                  <a:lnTo>
                    <a:pt x="1440" y="843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1070275" y="1414100"/>
              <a:ext cx="57050" cy="57050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860" y="0"/>
                  </a:moveTo>
                  <a:lnTo>
                    <a:pt x="860" y="859"/>
                  </a:lnTo>
                  <a:lnTo>
                    <a:pt x="1" y="859"/>
                  </a:lnTo>
                  <a:lnTo>
                    <a:pt x="1" y="1421"/>
                  </a:lnTo>
                  <a:lnTo>
                    <a:pt x="860" y="1421"/>
                  </a:lnTo>
                  <a:lnTo>
                    <a:pt x="860" y="2281"/>
                  </a:lnTo>
                  <a:lnTo>
                    <a:pt x="1440" y="2281"/>
                  </a:lnTo>
                  <a:lnTo>
                    <a:pt x="1440" y="1421"/>
                  </a:lnTo>
                  <a:lnTo>
                    <a:pt x="2282" y="1421"/>
                  </a:lnTo>
                  <a:lnTo>
                    <a:pt x="2282" y="859"/>
                  </a:lnTo>
                  <a:lnTo>
                    <a:pt x="1440" y="859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914550" y="467950"/>
              <a:ext cx="57050" cy="56625"/>
            </a:xfrm>
            <a:custGeom>
              <a:avLst/>
              <a:gdLst/>
              <a:ahLst/>
              <a:cxnLst/>
              <a:rect l="l" t="t" r="r" b="b"/>
              <a:pathLst>
                <a:path w="2282" h="2265" extrusionOk="0">
                  <a:moveTo>
                    <a:pt x="861" y="0"/>
                  </a:moveTo>
                  <a:lnTo>
                    <a:pt x="861" y="843"/>
                  </a:lnTo>
                  <a:lnTo>
                    <a:pt x="1" y="843"/>
                  </a:lnTo>
                  <a:lnTo>
                    <a:pt x="1" y="1422"/>
                  </a:lnTo>
                  <a:lnTo>
                    <a:pt x="861" y="1422"/>
                  </a:lnTo>
                  <a:lnTo>
                    <a:pt x="861" y="2264"/>
                  </a:lnTo>
                  <a:lnTo>
                    <a:pt x="1422" y="2264"/>
                  </a:lnTo>
                  <a:lnTo>
                    <a:pt x="1422" y="1422"/>
                  </a:lnTo>
                  <a:lnTo>
                    <a:pt x="2281" y="1422"/>
                  </a:lnTo>
                  <a:lnTo>
                    <a:pt x="2281" y="843"/>
                  </a:lnTo>
                  <a:lnTo>
                    <a:pt x="1422" y="843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5"/>
            <p:cNvSpPr/>
            <p:nvPr/>
          </p:nvSpPr>
          <p:spPr>
            <a:xfrm>
              <a:off x="914550" y="657025"/>
              <a:ext cx="57050" cy="57050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861" y="0"/>
                  </a:moveTo>
                  <a:lnTo>
                    <a:pt x="861" y="859"/>
                  </a:lnTo>
                  <a:lnTo>
                    <a:pt x="1" y="859"/>
                  </a:lnTo>
                  <a:lnTo>
                    <a:pt x="1" y="1421"/>
                  </a:lnTo>
                  <a:lnTo>
                    <a:pt x="861" y="1421"/>
                  </a:lnTo>
                  <a:lnTo>
                    <a:pt x="861" y="2281"/>
                  </a:lnTo>
                  <a:lnTo>
                    <a:pt x="1422" y="2281"/>
                  </a:lnTo>
                  <a:lnTo>
                    <a:pt x="1422" y="1421"/>
                  </a:lnTo>
                  <a:lnTo>
                    <a:pt x="2281" y="1421"/>
                  </a:lnTo>
                  <a:lnTo>
                    <a:pt x="2281" y="859"/>
                  </a:lnTo>
                  <a:lnTo>
                    <a:pt x="1422" y="859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5"/>
            <p:cNvSpPr/>
            <p:nvPr/>
          </p:nvSpPr>
          <p:spPr>
            <a:xfrm>
              <a:off x="914550" y="846500"/>
              <a:ext cx="57050" cy="56600"/>
            </a:xfrm>
            <a:custGeom>
              <a:avLst/>
              <a:gdLst/>
              <a:ahLst/>
              <a:cxnLst/>
              <a:rect l="l" t="t" r="r" b="b"/>
              <a:pathLst>
                <a:path w="2282" h="2264" extrusionOk="0">
                  <a:moveTo>
                    <a:pt x="861" y="1"/>
                  </a:moveTo>
                  <a:lnTo>
                    <a:pt x="861" y="843"/>
                  </a:lnTo>
                  <a:lnTo>
                    <a:pt x="1" y="843"/>
                  </a:lnTo>
                  <a:lnTo>
                    <a:pt x="1" y="1421"/>
                  </a:lnTo>
                  <a:lnTo>
                    <a:pt x="861" y="1421"/>
                  </a:lnTo>
                  <a:lnTo>
                    <a:pt x="861" y="2263"/>
                  </a:lnTo>
                  <a:lnTo>
                    <a:pt x="1422" y="2263"/>
                  </a:lnTo>
                  <a:lnTo>
                    <a:pt x="1422" y="1421"/>
                  </a:lnTo>
                  <a:lnTo>
                    <a:pt x="2281" y="1421"/>
                  </a:lnTo>
                  <a:lnTo>
                    <a:pt x="2281" y="843"/>
                  </a:lnTo>
                  <a:lnTo>
                    <a:pt x="1422" y="843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914550" y="1035550"/>
              <a:ext cx="57050" cy="57025"/>
            </a:xfrm>
            <a:custGeom>
              <a:avLst/>
              <a:gdLst/>
              <a:ahLst/>
              <a:cxnLst/>
              <a:rect l="l" t="t" r="r" b="b"/>
              <a:pathLst>
                <a:path w="2282" h="2281" extrusionOk="0">
                  <a:moveTo>
                    <a:pt x="861" y="0"/>
                  </a:moveTo>
                  <a:lnTo>
                    <a:pt x="861" y="861"/>
                  </a:lnTo>
                  <a:lnTo>
                    <a:pt x="1" y="861"/>
                  </a:lnTo>
                  <a:lnTo>
                    <a:pt x="1" y="1422"/>
                  </a:lnTo>
                  <a:lnTo>
                    <a:pt x="861" y="1422"/>
                  </a:lnTo>
                  <a:lnTo>
                    <a:pt x="861" y="2281"/>
                  </a:lnTo>
                  <a:lnTo>
                    <a:pt x="1422" y="2281"/>
                  </a:lnTo>
                  <a:lnTo>
                    <a:pt x="1422" y="1422"/>
                  </a:lnTo>
                  <a:lnTo>
                    <a:pt x="2281" y="1422"/>
                  </a:lnTo>
                  <a:lnTo>
                    <a:pt x="2281" y="861"/>
                  </a:lnTo>
                  <a:lnTo>
                    <a:pt x="1422" y="86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914550" y="1225025"/>
              <a:ext cx="57050" cy="56625"/>
            </a:xfrm>
            <a:custGeom>
              <a:avLst/>
              <a:gdLst/>
              <a:ahLst/>
              <a:cxnLst/>
              <a:rect l="l" t="t" r="r" b="b"/>
              <a:pathLst>
                <a:path w="2282" h="2265" extrusionOk="0">
                  <a:moveTo>
                    <a:pt x="861" y="1"/>
                  </a:moveTo>
                  <a:lnTo>
                    <a:pt x="861" y="843"/>
                  </a:lnTo>
                  <a:lnTo>
                    <a:pt x="1" y="843"/>
                  </a:lnTo>
                  <a:lnTo>
                    <a:pt x="1" y="1423"/>
                  </a:lnTo>
                  <a:lnTo>
                    <a:pt x="861" y="1423"/>
                  </a:lnTo>
                  <a:lnTo>
                    <a:pt x="861" y="2265"/>
                  </a:lnTo>
                  <a:lnTo>
                    <a:pt x="1422" y="2265"/>
                  </a:lnTo>
                  <a:lnTo>
                    <a:pt x="1422" y="1423"/>
                  </a:lnTo>
                  <a:lnTo>
                    <a:pt x="2281" y="1423"/>
                  </a:lnTo>
                  <a:lnTo>
                    <a:pt x="2281" y="843"/>
                  </a:lnTo>
                  <a:lnTo>
                    <a:pt x="1422" y="843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5"/>
            <p:cNvSpPr/>
            <p:nvPr/>
          </p:nvSpPr>
          <p:spPr>
            <a:xfrm>
              <a:off x="914550" y="1414100"/>
              <a:ext cx="57050" cy="57050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861" y="0"/>
                  </a:moveTo>
                  <a:lnTo>
                    <a:pt x="861" y="859"/>
                  </a:lnTo>
                  <a:lnTo>
                    <a:pt x="1" y="859"/>
                  </a:lnTo>
                  <a:lnTo>
                    <a:pt x="1" y="1421"/>
                  </a:lnTo>
                  <a:lnTo>
                    <a:pt x="861" y="1421"/>
                  </a:lnTo>
                  <a:lnTo>
                    <a:pt x="861" y="2281"/>
                  </a:lnTo>
                  <a:lnTo>
                    <a:pt x="1422" y="2281"/>
                  </a:lnTo>
                  <a:lnTo>
                    <a:pt x="1422" y="1421"/>
                  </a:lnTo>
                  <a:lnTo>
                    <a:pt x="2281" y="1421"/>
                  </a:lnTo>
                  <a:lnTo>
                    <a:pt x="2281" y="859"/>
                  </a:lnTo>
                  <a:lnTo>
                    <a:pt x="1422" y="859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758850" y="467950"/>
              <a:ext cx="57050" cy="56625"/>
            </a:xfrm>
            <a:custGeom>
              <a:avLst/>
              <a:gdLst/>
              <a:ahLst/>
              <a:cxnLst/>
              <a:rect l="l" t="t" r="r" b="b"/>
              <a:pathLst>
                <a:path w="2282" h="2265" extrusionOk="0">
                  <a:moveTo>
                    <a:pt x="860" y="0"/>
                  </a:moveTo>
                  <a:lnTo>
                    <a:pt x="860" y="843"/>
                  </a:lnTo>
                  <a:lnTo>
                    <a:pt x="1" y="843"/>
                  </a:lnTo>
                  <a:lnTo>
                    <a:pt x="1" y="1422"/>
                  </a:lnTo>
                  <a:lnTo>
                    <a:pt x="860" y="1422"/>
                  </a:lnTo>
                  <a:lnTo>
                    <a:pt x="860" y="2264"/>
                  </a:lnTo>
                  <a:lnTo>
                    <a:pt x="1421" y="2264"/>
                  </a:lnTo>
                  <a:lnTo>
                    <a:pt x="1421" y="1422"/>
                  </a:lnTo>
                  <a:lnTo>
                    <a:pt x="2281" y="1422"/>
                  </a:lnTo>
                  <a:lnTo>
                    <a:pt x="2281" y="843"/>
                  </a:lnTo>
                  <a:lnTo>
                    <a:pt x="1421" y="843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5"/>
            <p:cNvSpPr/>
            <p:nvPr/>
          </p:nvSpPr>
          <p:spPr>
            <a:xfrm>
              <a:off x="758850" y="657025"/>
              <a:ext cx="57050" cy="57050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860" y="0"/>
                  </a:moveTo>
                  <a:lnTo>
                    <a:pt x="860" y="859"/>
                  </a:lnTo>
                  <a:lnTo>
                    <a:pt x="1" y="859"/>
                  </a:lnTo>
                  <a:lnTo>
                    <a:pt x="1" y="1421"/>
                  </a:lnTo>
                  <a:lnTo>
                    <a:pt x="860" y="1421"/>
                  </a:lnTo>
                  <a:lnTo>
                    <a:pt x="860" y="2281"/>
                  </a:lnTo>
                  <a:lnTo>
                    <a:pt x="1421" y="2281"/>
                  </a:lnTo>
                  <a:lnTo>
                    <a:pt x="1421" y="1421"/>
                  </a:lnTo>
                  <a:lnTo>
                    <a:pt x="2281" y="1421"/>
                  </a:lnTo>
                  <a:lnTo>
                    <a:pt x="2281" y="859"/>
                  </a:lnTo>
                  <a:lnTo>
                    <a:pt x="1421" y="859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758850" y="846500"/>
              <a:ext cx="57050" cy="56600"/>
            </a:xfrm>
            <a:custGeom>
              <a:avLst/>
              <a:gdLst/>
              <a:ahLst/>
              <a:cxnLst/>
              <a:rect l="l" t="t" r="r" b="b"/>
              <a:pathLst>
                <a:path w="2282" h="2264" extrusionOk="0">
                  <a:moveTo>
                    <a:pt x="860" y="1"/>
                  </a:moveTo>
                  <a:lnTo>
                    <a:pt x="860" y="843"/>
                  </a:lnTo>
                  <a:lnTo>
                    <a:pt x="1" y="843"/>
                  </a:lnTo>
                  <a:lnTo>
                    <a:pt x="1" y="1421"/>
                  </a:lnTo>
                  <a:lnTo>
                    <a:pt x="860" y="1421"/>
                  </a:lnTo>
                  <a:lnTo>
                    <a:pt x="860" y="2263"/>
                  </a:lnTo>
                  <a:lnTo>
                    <a:pt x="1421" y="2263"/>
                  </a:lnTo>
                  <a:lnTo>
                    <a:pt x="1421" y="1421"/>
                  </a:lnTo>
                  <a:lnTo>
                    <a:pt x="2281" y="1421"/>
                  </a:lnTo>
                  <a:lnTo>
                    <a:pt x="2281" y="843"/>
                  </a:lnTo>
                  <a:lnTo>
                    <a:pt x="1421" y="843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758850" y="1035550"/>
              <a:ext cx="57050" cy="57025"/>
            </a:xfrm>
            <a:custGeom>
              <a:avLst/>
              <a:gdLst/>
              <a:ahLst/>
              <a:cxnLst/>
              <a:rect l="l" t="t" r="r" b="b"/>
              <a:pathLst>
                <a:path w="2282" h="2281" extrusionOk="0">
                  <a:moveTo>
                    <a:pt x="860" y="0"/>
                  </a:moveTo>
                  <a:lnTo>
                    <a:pt x="860" y="861"/>
                  </a:lnTo>
                  <a:lnTo>
                    <a:pt x="1" y="861"/>
                  </a:lnTo>
                  <a:lnTo>
                    <a:pt x="1" y="1422"/>
                  </a:lnTo>
                  <a:lnTo>
                    <a:pt x="860" y="1422"/>
                  </a:lnTo>
                  <a:lnTo>
                    <a:pt x="860" y="2281"/>
                  </a:lnTo>
                  <a:lnTo>
                    <a:pt x="1421" y="2281"/>
                  </a:lnTo>
                  <a:lnTo>
                    <a:pt x="1421" y="1422"/>
                  </a:lnTo>
                  <a:lnTo>
                    <a:pt x="2281" y="1422"/>
                  </a:lnTo>
                  <a:lnTo>
                    <a:pt x="2281" y="861"/>
                  </a:lnTo>
                  <a:lnTo>
                    <a:pt x="1421" y="861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758850" y="1225025"/>
              <a:ext cx="57050" cy="56625"/>
            </a:xfrm>
            <a:custGeom>
              <a:avLst/>
              <a:gdLst/>
              <a:ahLst/>
              <a:cxnLst/>
              <a:rect l="l" t="t" r="r" b="b"/>
              <a:pathLst>
                <a:path w="2282" h="2265" extrusionOk="0">
                  <a:moveTo>
                    <a:pt x="860" y="1"/>
                  </a:moveTo>
                  <a:lnTo>
                    <a:pt x="860" y="843"/>
                  </a:lnTo>
                  <a:lnTo>
                    <a:pt x="1" y="843"/>
                  </a:lnTo>
                  <a:lnTo>
                    <a:pt x="1" y="1423"/>
                  </a:lnTo>
                  <a:lnTo>
                    <a:pt x="860" y="1423"/>
                  </a:lnTo>
                  <a:lnTo>
                    <a:pt x="860" y="2265"/>
                  </a:lnTo>
                  <a:lnTo>
                    <a:pt x="1421" y="2265"/>
                  </a:lnTo>
                  <a:lnTo>
                    <a:pt x="1421" y="1423"/>
                  </a:lnTo>
                  <a:lnTo>
                    <a:pt x="2281" y="1423"/>
                  </a:lnTo>
                  <a:lnTo>
                    <a:pt x="2281" y="843"/>
                  </a:lnTo>
                  <a:lnTo>
                    <a:pt x="1421" y="843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758850" y="1414100"/>
              <a:ext cx="57050" cy="57050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860" y="0"/>
                  </a:moveTo>
                  <a:lnTo>
                    <a:pt x="860" y="859"/>
                  </a:lnTo>
                  <a:lnTo>
                    <a:pt x="1" y="859"/>
                  </a:lnTo>
                  <a:lnTo>
                    <a:pt x="1" y="1421"/>
                  </a:lnTo>
                  <a:lnTo>
                    <a:pt x="860" y="1421"/>
                  </a:lnTo>
                  <a:lnTo>
                    <a:pt x="860" y="2281"/>
                  </a:lnTo>
                  <a:lnTo>
                    <a:pt x="1421" y="2281"/>
                  </a:lnTo>
                  <a:lnTo>
                    <a:pt x="1421" y="1421"/>
                  </a:lnTo>
                  <a:lnTo>
                    <a:pt x="2281" y="1421"/>
                  </a:lnTo>
                  <a:lnTo>
                    <a:pt x="2281" y="859"/>
                  </a:lnTo>
                  <a:lnTo>
                    <a:pt x="1421" y="859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" name="Google Shape;626;p25"/>
          <p:cNvSpPr txBox="1">
            <a:spLocks noGrp="1"/>
          </p:cNvSpPr>
          <p:nvPr>
            <p:ph type="title"/>
          </p:nvPr>
        </p:nvSpPr>
        <p:spPr>
          <a:xfrm>
            <a:off x="720000" y="46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627" name="Google Shape;627;p25"/>
          <p:cNvSpPr txBox="1">
            <a:spLocks noGrp="1"/>
          </p:cNvSpPr>
          <p:nvPr>
            <p:ph type="title" idx="2"/>
          </p:nvPr>
        </p:nvSpPr>
        <p:spPr>
          <a:xfrm>
            <a:off x="720000" y="352132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25"/>
          <p:cNvSpPr txBox="1">
            <a:spLocks noGrp="1"/>
          </p:cNvSpPr>
          <p:nvPr>
            <p:ph type="subTitle" idx="1"/>
          </p:nvPr>
        </p:nvSpPr>
        <p:spPr>
          <a:xfrm>
            <a:off x="720000" y="3943175"/>
            <a:ext cx="23055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5"/>
          <p:cNvSpPr txBox="1">
            <a:spLocks noGrp="1"/>
          </p:cNvSpPr>
          <p:nvPr>
            <p:ph type="title" idx="3"/>
          </p:nvPr>
        </p:nvSpPr>
        <p:spPr>
          <a:xfrm>
            <a:off x="3419219" y="352132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0" name="Google Shape;630;p25"/>
          <p:cNvSpPr txBox="1">
            <a:spLocks noGrp="1"/>
          </p:cNvSpPr>
          <p:nvPr>
            <p:ph type="subTitle" idx="4"/>
          </p:nvPr>
        </p:nvSpPr>
        <p:spPr>
          <a:xfrm>
            <a:off x="3419221" y="3943175"/>
            <a:ext cx="23055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5"/>
          <p:cNvSpPr txBox="1">
            <a:spLocks noGrp="1"/>
          </p:cNvSpPr>
          <p:nvPr>
            <p:ph type="title" idx="5"/>
          </p:nvPr>
        </p:nvSpPr>
        <p:spPr>
          <a:xfrm>
            <a:off x="6118445" y="352132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2" name="Google Shape;632;p25"/>
          <p:cNvSpPr txBox="1">
            <a:spLocks noGrp="1"/>
          </p:cNvSpPr>
          <p:nvPr>
            <p:ph type="subTitle" idx="6"/>
          </p:nvPr>
        </p:nvSpPr>
        <p:spPr>
          <a:xfrm>
            <a:off x="6118450" y="3943175"/>
            <a:ext cx="23055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9187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24"/>
          <p:cNvGrpSpPr/>
          <p:nvPr/>
        </p:nvGrpSpPr>
        <p:grpSpPr>
          <a:xfrm rot="10800000">
            <a:off x="206332" y="221618"/>
            <a:ext cx="605662" cy="1648960"/>
            <a:chOff x="758850" y="467950"/>
            <a:chExt cx="368475" cy="1003200"/>
          </a:xfrm>
        </p:grpSpPr>
        <p:sp>
          <p:nvSpPr>
            <p:cNvPr id="576" name="Google Shape;576;p24"/>
            <p:cNvSpPr/>
            <p:nvPr/>
          </p:nvSpPr>
          <p:spPr>
            <a:xfrm>
              <a:off x="1070275" y="467950"/>
              <a:ext cx="57050" cy="56625"/>
            </a:xfrm>
            <a:custGeom>
              <a:avLst/>
              <a:gdLst/>
              <a:ahLst/>
              <a:cxnLst/>
              <a:rect l="l" t="t" r="r" b="b"/>
              <a:pathLst>
                <a:path w="2282" h="2265" extrusionOk="0">
                  <a:moveTo>
                    <a:pt x="860" y="0"/>
                  </a:moveTo>
                  <a:lnTo>
                    <a:pt x="860" y="843"/>
                  </a:lnTo>
                  <a:lnTo>
                    <a:pt x="1" y="843"/>
                  </a:lnTo>
                  <a:lnTo>
                    <a:pt x="1" y="1422"/>
                  </a:lnTo>
                  <a:lnTo>
                    <a:pt x="860" y="1422"/>
                  </a:lnTo>
                  <a:lnTo>
                    <a:pt x="860" y="2264"/>
                  </a:lnTo>
                  <a:lnTo>
                    <a:pt x="1440" y="2264"/>
                  </a:lnTo>
                  <a:lnTo>
                    <a:pt x="1440" y="1422"/>
                  </a:lnTo>
                  <a:lnTo>
                    <a:pt x="2282" y="1422"/>
                  </a:lnTo>
                  <a:lnTo>
                    <a:pt x="2282" y="843"/>
                  </a:lnTo>
                  <a:lnTo>
                    <a:pt x="1440" y="843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1070275" y="657025"/>
              <a:ext cx="57050" cy="57050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860" y="0"/>
                  </a:moveTo>
                  <a:lnTo>
                    <a:pt x="860" y="859"/>
                  </a:lnTo>
                  <a:lnTo>
                    <a:pt x="1" y="859"/>
                  </a:lnTo>
                  <a:lnTo>
                    <a:pt x="1" y="1421"/>
                  </a:lnTo>
                  <a:lnTo>
                    <a:pt x="860" y="1421"/>
                  </a:lnTo>
                  <a:lnTo>
                    <a:pt x="860" y="2281"/>
                  </a:lnTo>
                  <a:lnTo>
                    <a:pt x="1440" y="2281"/>
                  </a:lnTo>
                  <a:lnTo>
                    <a:pt x="1440" y="1421"/>
                  </a:lnTo>
                  <a:lnTo>
                    <a:pt x="2282" y="1421"/>
                  </a:lnTo>
                  <a:lnTo>
                    <a:pt x="2282" y="859"/>
                  </a:lnTo>
                  <a:lnTo>
                    <a:pt x="1440" y="859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1070275" y="846500"/>
              <a:ext cx="57050" cy="56600"/>
            </a:xfrm>
            <a:custGeom>
              <a:avLst/>
              <a:gdLst/>
              <a:ahLst/>
              <a:cxnLst/>
              <a:rect l="l" t="t" r="r" b="b"/>
              <a:pathLst>
                <a:path w="2282" h="2264" extrusionOk="0">
                  <a:moveTo>
                    <a:pt x="860" y="1"/>
                  </a:moveTo>
                  <a:lnTo>
                    <a:pt x="860" y="843"/>
                  </a:lnTo>
                  <a:lnTo>
                    <a:pt x="1" y="843"/>
                  </a:lnTo>
                  <a:lnTo>
                    <a:pt x="1" y="1421"/>
                  </a:lnTo>
                  <a:lnTo>
                    <a:pt x="860" y="1421"/>
                  </a:lnTo>
                  <a:lnTo>
                    <a:pt x="860" y="2263"/>
                  </a:lnTo>
                  <a:lnTo>
                    <a:pt x="1440" y="2263"/>
                  </a:lnTo>
                  <a:lnTo>
                    <a:pt x="1440" y="1421"/>
                  </a:lnTo>
                  <a:lnTo>
                    <a:pt x="2282" y="1421"/>
                  </a:lnTo>
                  <a:lnTo>
                    <a:pt x="2282" y="843"/>
                  </a:lnTo>
                  <a:lnTo>
                    <a:pt x="1440" y="843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070275" y="1035550"/>
              <a:ext cx="57050" cy="57025"/>
            </a:xfrm>
            <a:custGeom>
              <a:avLst/>
              <a:gdLst/>
              <a:ahLst/>
              <a:cxnLst/>
              <a:rect l="l" t="t" r="r" b="b"/>
              <a:pathLst>
                <a:path w="2282" h="2281" extrusionOk="0">
                  <a:moveTo>
                    <a:pt x="860" y="0"/>
                  </a:moveTo>
                  <a:lnTo>
                    <a:pt x="860" y="861"/>
                  </a:lnTo>
                  <a:lnTo>
                    <a:pt x="1" y="861"/>
                  </a:lnTo>
                  <a:lnTo>
                    <a:pt x="1" y="1422"/>
                  </a:lnTo>
                  <a:lnTo>
                    <a:pt x="860" y="1422"/>
                  </a:lnTo>
                  <a:lnTo>
                    <a:pt x="860" y="2281"/>
                  </a:lnTo>
                  <a:lnTo>
                    <a:pt x="1440" y="2281"/>
                  </a:lnTo>
                  <a:lnTo>
                    <a:pt x="1440" y="1422"/>
                  </a:lnTo>
                  <a:lnTo>
                    <a:pt x="2282" y="1422"/>
                  </a:lnTo>
                  <a:lnTo>
                    <a:pt x="2282" y="861"/>
                  </a:lnTo>
                  <a:lnTo>
                    <a:pt x="1440" y="861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070275" y="1225025"/>
              <a:ext cx="57050" cy="56625"/>
            </a:xfrm>
            <a:custGeom>
              <a:avLst/>
              <a:gdLst/>
              <a:ahLst/>
              <a:cxnLst/>
              <a:rect l="l" t="t" r="r" b="b"/>
              <a:pathLst>
                <a:path w="2282" h="2265" extrusionOk="0">
                  <a:moveTo>
                    <a:pt x="860" y="1"/>
                  </a:moveTo>
                  <a:lnTo>
                    <a:pt x="860" y="843"/>
                  </a:lnTo>
                  <a:lnTo>
                    <a:pt x="1" y="843"/>
                  </a:lnTo>
                  <a:lnTo>
                    <a:pt x="1" y="1423"/>
                  </a:lnTo>
                  <a:lnTo>
                    <a:pt x="860" y="1423"/>
                  </a:lnTo>
                  <a:lnTo>
                    <a:pt x="860" y="2265"/>
                  </a:lnTo>
                  <a:lnTo>
                    <a:pt x="1440" y="2265"/>
                  </a:lnTo>
                  <a:lnTo>
                    <a:pt x="1440" y="1423"/>
                  </a:lnTo>
                  <a:lnTo>
                    <a:pt x="2282" y="1423"/>
                  </a:lnTo>
                  <a:lnTo>
                    <a:pt x="2282" y="843"/>
                  </a:lnTo>
                  <a:lnTo>
                    <a:pt x="1440" y="843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070275" y="1414100"/>
              <a:ext cx="57050" cy="57050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860" y="0"/>
                  </a:moveTo>
                  <a:lnTo>
                    <a:pt x="860" y="859"/>
                  </a:lnTo>
                  <a:lnTo>
                    <a:pt x="1" y="859"/>
                  </a:lnTo>
                  <a:lnTo>
                    <a:pt x="1" y="1421"/>
                  </a:lnTo>
                  <a:lnTo>
                    <a:pt x="860" y="1421"/>
                  </a:lnTo>
                  <a:lnTo>
                    <a:pt x="860" y="2281"/>
                  </a:lnTo>
                  <a:lnTo>
                    <a:pt x="1440" y="2281"/>
                  </a:lnTo>
                  <a:lnTo>
                    <a:pt x="1440" y="1421"/>
                  </a:lnTo>
                  <a:lnTo>
                    <a:pt x="2282" y="1421"/>
                  </a:lnTo>
                  <a:lnTo>
                    <a:pt x="2282" y="859"/>
                  </a:lnTo>
                  <a:lnTo>
                    <a:pt x="1440" y="859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914550" y="467950"/>
              <a:ext cx="57050" cy="56625"/>
            </a:xfrm>
            <a:custGeom>
              <a:avLst/>
              <a:gdLst/>
              <a:ahLst/>
              <a:cxnLst/>
              <a:rect l="l" t="t" r="r" b="b"/>
              <a:pathLst>
                <a:path w="2282" h="2265" extrusionOk="0">
                  <a:moveTo>
                    <a:pt x="861" y="0"/>
                  </a:moveTo>
                  <a:lnTo>
                    <a:pt x="861" y="843"/>
                  </a:lnTo>
                  <a:lnTo>
                    <a:pt x="1" y="843"/>
                  </a:lnTo>
                  <a:lnTo>
                    <a:pt x="1" y="1422"/>
                  </a:lnTo>
                  <a:lnTo>
                    <a:pt x="861" y="1422"/>
                  </a:lnTo>
                  <a:lnTo>
                    <a:pt x="861" y="2264"/>
                  </a:lnTo>
                  <a:lnTo>
                    <a:pt x="1422" y="2264"/>
                  </a:lnTo>
                  <a:lnTo>
                    <a:pt x="1422" y="1422"/>
                  </a:lnTo>
                  <a:lnTo>
                    <a:pt x="2281" y="1422"/>
                  </a:lnTo>
                  <a:lnTo>
                    <a:pt x="2281" y="843"/>
                  </a:lnTo>
                  <a:lnTo>
                    <a:pt x="1422" y="843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914550" y="657025"/>
              <a:ext cx="57050" cy="57050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861" y="0"/>
                  </a:moveTo>
                  <a:lnTo>
                    <a:pt x="861" y="859"/>
                  </a:lnTo>
                  <a:lnTo>
                    <a:pt x="1" y="859"/>
                  </a:lnTo>
                  <a:lnTo>
                    <a:pt x="1" y="1421"/>
                  </a:lnTo>
                  <a:lnTo>
                    <a:pt x="861" y="1421"/>
                  </a:lnTo>
                  <a:lnTo>
                    <a:pt x="861" y="2281"/>
                  </a:lnTo>
                  <a:lnTo>
                    <a:pt x="1422" y="2281"/>
                  </a:lnTo>
                  <a:lnTo>
                    <a:pt x="1422" y="1421"/>
                  </a:lnTo>
                  <a:lnTo>
                    <a:pt x="2281" y="1421"/>
                  </a:lnTo>
                  <a:lnTo>
                    <a:pt x="2281" y="859"/>
                  </a:lnTo>
                  <a:lnTo>
                    <a:pt x="1422" y="859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914550" y="846500"/>
              <a:ext cx="57050" cy="56600"/>
            </a:xfrm>
            <a:custGeom>
              <a:avLst/>
              <a:gdLst/>
              <a:ahLst/>
              <a:cxnLst/>
              <a:rect l="l" t="t" r="r" b="b"/>
              <a:pathLst>
                <a:path w="2282" h="2264" extrusionOk="0">
                  <a:moveTo>
                    <a:pt x="861" y="1"/>
                  </a:moveTo>
                  <a:lnTo>
                    <a:pt x="861" y="843"/>
                  </a:lnTo>
                  <a:lnTo>
                    <a:pt x="1" y="843"/>
                  </a:lnTo>
                  <a:lnTo>
                    <a:pt x="1" y="1421"/>
                  </a:lnTo>
                  <a:lnTo>
                    <a:pt x="861" y="1421"/>
                  </a:lnTo>
                  <a:lnTo>
                    <a:pt x="861" y="2263"/>
                  </a:lnTo>
                  <a:lnTo>
                    <a:pt x="1422" y="2263"/>
                  </a:lnTo>
                  <a:lnTo>
                    <a:pt x="1422" y="1421"/>
                  </a:lnTo>
                  <a:lnTo>
                    <a:pt x="2281" y="1421"/>
                  </a:lnTo>
                  <a:lnTo>
                    <a:pt x="2281" y="843"/>
                  </a:lnTo>
                  <a:lnTo>
                    <a:pt x="1422" y="843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914550" y="1035550"/>
              <a:ext cx="57050" cy="57025"/>
            </a:xfrm>
            <a:custGeom>
              <a:avLst/>
              <a:gdLst/>
              <a:ahLst/>
              <a:cxnLst/>
              <a:rect l="l" t="t" r="r" b="b"/>
              <a:pathLst>
                <a:path w="2282" h="2281" extrusionOk="0">
                  <a:moveTo>
                    <a:pt x="861" y="0"/>
                  </a:moveTo>
                  <a:lnTo>
                    <a:pt x="861" y="861"/>
                  </a:lnTo>
                  <a:lnTo>
                    <a:pt x="1" y="861"/>
                  </a:lnTo>
                  <a:lnTo>
                    <a:pt x="1" y="1422"/>
                  </a:lnTo>
                  <a:lnTo>
                    <a:pt x="861" y="1422"/>
                  </a:lnTo>
                  <a:lnTo>
                    <a:pt x="861" y="2281"/>
                  </a:lnTo>
                  <a:lnTo>
                    <a:pt x="1422" y="2281"/>
                  </a:lnTo>
                  <a:lnTo>
                    <a:pt x="1422" y="1422"/>
                  </a:lnTo>
                  <a:lnTo>
                    <a:pt x="2281" y="1422"/>
                  </a:lnTo>
                  <a:lnTo>
                    <a:pt x="2281" y="861"/>
                  </a:lnTo>
                  <a:lnTo>
                    <a:pt x="1422" y="86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914550" y="1225025"/>
              <a:ext cx="57050" cy="56625"/>
            </a:xfrm>
            <a:custGeom>
              <a:avLst/>
              <a:gdLst/>
              <a:ahLst/>
              <a:cxnLst/>
              <a:rect l="l" t="t" r="r" b="b"/>
              <a:pathLst>
                <a:path w="2282" h="2265" extrusionOk="0">
                  <a:moveTo>
                    <a:pt x="861" y="1"/>
                  </a:moveTo>
                  <a:lnTo>
                    <a:pt x="861" y="843"/>
                  </a:lnTo>
                  <a:lnTo>
                    <a:pt x="1" y="843"/>
                  </a:lnTo>
                  <a:lnTo>
                    <a:pt x="1" y="1423"/>
                  </a:lnTo>
                  <a:lnTo>
                    <a:pt x="861" y="1423"/>
                  </a:lnTo>
                  <a:lnTo>
                    <a:pt x="861" y="2265"/>
                  </a:lnTo>
                  <a:lnTo>
                    <a:pt x="1422" y="2265"/>
                  </a:lnTo>
                  <a:lnTo>
                    <a:pt x="1422" y="1423"/>
                  </a:lnTo>
                  <a:lnTo>
                    <a:pt x="2281" y="1423"/>
                  </a:lnTo>
                  <a:lnTo>
                    <a:pt x="2281" y="843"/>
                  </a:lnTo>
                  <a:lnTo>
                    <a:pt x="1422" y="843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914550" y="1414100"/>
              <a:ext cx="57050" cy="57050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861" y="0"/>
                  </a:moveTo>
                  <a:lnTo>
                    <a:pt x="861" y="859"/>
                  </a:lnTo>
                  <a:lnTo>
                    <a:pt x="1" y="859"/>
                  </a:lnTo>
                  <a:lnTo>
                    <a:pt x="1" y="1421"/>
                  </a:lnTo>
                  <a:lnTo>
                    <a:pt x="861" y="1421"/>
                  </a:lnTo>
                  <a:lnTo>
                    <a:pt x="861" y="2281"/>
                  </a:lnTo>
                  <a:lnTo>
                    <a:pt x="1422" y="2281"/>
                  </a:lnTo>
                  <a:lnTo>
                    <a:pt x="1422" y="1421"/>
                  </a:lnTo>
                  <a:lnTo>
                    <a:pt x="2281" y="1421"/>
                  </a:lnTo>
                  <a:lnTo>
                    <a:pt x="2281" y="859"/>
                  </a:lnTo>
                  <a:lnTo>
                    <a:pt x="1422" y="859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758850" y="467950"/>
              <a:ext cx="57050" cy="56625"/>
            </a:xfrm>
            <a:custGeom>
              <a:avLst/>
              <a:gdLst/>
              <a:ahLst/>
              <a:cxnLst/>
              <a:rect l="l" t="t" r="r" b="b"/>
              <a:pathLst>
                <a:path w="2282" h="2265" extrusionOk="0">
                  <a:moveTo>
                    <a:pt x="860" y="0"/>
                  </a:moveTo>
                  <a:lnTo>
                    <a:pt x="860" y="843"/>
                  </a:lnTo>
                  <a:lnTo>
                    <a:pt x="1" y="843"/>
                  </a:lnTo>
                  <a:lnTo>
                    <a:pt x="1" y="1422"/>
                  </a:lnTo>
                  <a:lnTo>
                    <a:pt x="860" y="1422"/>
                  </a:lnTo>
                  <a:lnTo>
                    <a:pt x="860" y="2264"/>
                  </a:lnTo>
                  <a:lnTo>
                    <a:pt x="1421" y="2264"/>
                  </a:lnTo>
                  <a:lnTo>
                    <a:pt x="1421" y="1422"/>
                  </a:lnTo>
                  <a:lnTo>
                    <a:pt x="2281" y="1422"/>
                  </a:lnTo>
                  <a:lnTo>
                    <a:pt x="2281" y="843"/>
                  </a:lnTo>
                  <a:lnTo>
                    <a:pt x="1421" y="843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758850" y="657025"/>
              <a:ext cx="57050" cy="57050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860" y="0"/>
                  </a:moveTo>
                  <a:lnTo>
                    <a:pt x="860" y="859"/>
                  </a:lnTo>
                  <a:lnTo>
                    <a:pt x="1" y="859"/>
                  </a:lnTo>
                  <a:lnTo>
                    <a:pt x="1" y="1421"/>
                  </a:lnTo>
                  <a:lnTo>
                    <a:pt x="860" y="1421"/>
                  </a:lnTo>
                  <a:lnTo>
                    <a:pt x="860" y="2281"/>
                  </a:lnTo>
                  <a:lnTo>
                    <a:pt x="1421" y="2281"/>
                  </a:lnTo>
                  <a:lnTo>
                    <a:pt x="1421" y="1421"/>
                  </a:lnTo>
                  <a:lnTo>
                    <a:pt x="2281" y="1421"/>
                  </a:lnTo>
                  <a:lnTo>
                    <a:pt x="2281" y="859"/>
                  </a:lnTo>
                  <a:lnTo>
                    <a:pt x="1421" y="859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758850" y="846500"/>
              <a:ext cx="57050" cy="56600"/>
            </a:xfrm>
            <a:custGeom>
              <a:avLst/>
              <a:gdLst/>
              <a:ahLst/>
              <a:cxnLst/>
              <a:rect l="l" t="t" r="r" b="b"/>
              <a:pathLst>
                <a:path w="2282" h="2264" extrusionOk="0">
                  <a:moveTo>
                    <a:pt x="860" y="1"/>
                  </a:moveTo>
                  <a:lnTo>
                    <a:pt x="860" y="843"/>
                  </a:lnTo>
                  <a:lnTo>
                    <a:pt x="1" y="843"/>
                  </a:lnTo>
                  <a:lnTo>
                    <a:pt x="1" y="1421"/>
                  </a:lnTo>
                  <a:lnTo>
                    <a:pt x="860" y="1421"/>
                  </a:lnTo>
                  <a:lnTo>
                    <a:pt x="860" y="2263"/>
                  </a:lnTo>
                  <a:lnTo>
                    <a:pt x="1421" y="2263"/>
                  </a:lnTo>
                  <a:lnTo>
                    <a:pt x="1421" y="1421"/>
                  </a:lnTo>
                  <a:lnTo>
                    <a:pt x="2281" y="1421"/>
                  </a:lnTo>
                  <a:lnTo>
                    <a:pt x="2281" y="843"/>
                  </a:lnTo>
                  <a:lnTo>
                    <a:pt x="1421" y="843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758850" y="1035550"/>
              <a:ext cx="57050" cy="57025"/>
            </a:xfrm>
            <a:custGeom>
              <a:avLst/>
              <a:gdLst/>
              <a:ahLst/>
              <a:cxnLst/>
              <a:rect l="l" t="t" r="r" b="b"/>
              <a:pathLst>
                <a:path w="2282" h="2281" extrusionOk="0">
                  <a:moveTo>
                    <a:pt x="860" y="0"/>
                  </a:moveTo>
                  <a:lnTo>
                    <a:pt x="860" y="861"/>
                  </a:lnTo>
                  <a:lnTo>
                    <a:pt x="1" y="861"/>
                  </a:lnTo>
                  <a:lnTo>
                    <a:pt x="1" y="1422"/>
                  </a:lnTo>
                  <a:lnTo>
                    <a:pt x="860" y="1422"/>
                  </a:lnTo>
                  <a:lnTo>
                    <a:pt x="860" y="2281"/>
                  </a:lnTo>
                  <a:lnTo>
                    <a:pt x="1421" y="2281"/>
                  </a:lnTo>
                  <a:lnTo>
                    <a:pt x="1421" y="1422"/>
                  </a:lnTo>
                  <a:lnTo>
                    <a:pt x="2281" y="1422"/>
                  </a:lnTo>
                  <a:lnTo>
                    <a:pt x="2281" y="861"/>
                  </a:lnTo>
                  <a:lnTo>
                    <a:pt x="1421" y="861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758850" y="1225025"/>
              <a:ext cx="57050" cy="56625"/>
            </a:xfrm>
            <a:custGeom>
              <a:avLst/>
              <a:gdLst/>
              <a:ahLst/>
              <a:cxnLst/>
              <a:rect l="l" t="t" r="r" b="b"/>
              <a:pathLst>
                <a:path w="2282" h="2265" extrusionOk="0">
                  <a:moveTo>
                    <a:pt x="860" y="1"/>
                  </a:moveTo>
                  <a:lnTo>
                    <a:pt x="860" y="843"/>
                  </a:lnTo>
                  <a:lnTo>
                    <a:pt x="1" y="843"/>
                  </a:lnTo>
                  <a:lnTo>
                    <a:pt x="1" y="1423"/>
                  </a:lnTo>
                  <a:lnTo>
                    <a:pt x="860" y="1423"/>
                  </a:lnTo>
                  <a:lnTo>
                    <a:pt x="860" y="2265"/>
                  </a:lnTo>
                  <a:lnTo>
                    <a:pt x="1421" y="2265"/>
                  </a:lnTo>
                  <a:lnTo>
                    <a:pt x="1421" y="1423"/>
                  </a:lnTo>
                  <a:lnTo>
                    <a:pt x="2281" y="1423"/>
                  </a:lnTo>
                  <a:lnTo>
                    <a:pt x="2281" y="843"/>
                  </a:lnTo>
                  <a:lnTo>
                    <a:pt x="1421" y="843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758850" y="1414100"/>
              <a:ext cx="57050" cy="57050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860" y="0"/>
                  </a:moveTo>
                  <a:lnTo>
                    <a:pt x="860" y="859"/>
                  </a:lnTo>
                  <a:lnTo>
                    <a:pt x="1" y="859"/>
                  </a:lnTo>
                  <a:lnTo>
                    <a:pt x="1" y="1421"/>
                  </a:lnTo>
                  <a:lnTo>
                    <a:pt x="860" y="1421"/>
                  </a:lnTo>
                  <a:lnTo>
                    <a:pt x="860" y="2281"/>
                  </a:lnTo>
                  <a:lnTo>
                    <a:pt x="1421" y="2281"/>
                  </a:lnTo>
                  <a:lnTo>
                    <a:pt x="1421" y="1421"/>
                  </a:lnTo>
                  <a:lnTo>
                    <a:pt x="2281" y="1421"/>
                  </a:lnTo>
                  <a:lnTo>
                    <a:pt x="2281" y="859"/>
                  </a:lnTo>
                  <a:lnTo>
                    <a:pt x="1421" y="859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24"/>
          <p:cNvSpPr txBox="1">
            <a:spLocks noGrp="1"/>
          </p:cNvSpPr>
          <p:nvPr>
            <p:ph type="title"/>
          </p:nvPr>
        </p:nvSpPr>
        <p:spPr>
          <a:xfrm>
            <a:off x="720000" y="46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24"/>
          <p:cNvSpPr txBox="1">
            <a:spLocks noGrp="1"/>
          </p:cNvSpPr>
          <p:nvPr>
            <p:ph type="title" idx="2"/>
          </p:nvPr>
        </p:nvSpPr>
        <p:spPr>
          <a:xfrm>
            <a:off x="720000" y="280712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8" name="Google Shape;598;p24"/>
          <p:cNvSpPr txBox="1">
            <a:spLocks noGrp="1"/>
          </p:cNvSpPr>
          <p:nvPr>
            <p:ph type="subTitle" idx="1"/>
          </p:nvPr>
        </p:nvSpPr>
        <p:spPr>
          <a:xfrm>
            <a:off x="720000" y="3228975"/>
            <a:ext cx="23055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24"/>
          <p:cNvSpPr txBox="1">
            <a:spLocks noGrp="1"/>
          </p:cNvSpPr>
          <p:nvPr>
            <p:ph type="title" idx="3"/>
          </p:nvPr>
        </p:nvSpPr>
        <p:spPr>
          <a:xfrm>
            <a:off x="3419219" y="280712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0" name="Google Shape;600;p24"/>
          <p:cNvSpPr txBox="1">
            <a:spLocks noGrp="1"/>
          </p:cNvSpPr>
          <p:nvPr>
            <p:ph type="subTitle" idx="4"/>
          </p:nvPr>
        </p:nvSpPr>
        <p:spPr>
          <a:xfrm>
            <a:off x="3419221" y="3228975"/>
            <a:ext cx="23055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24"/>
          <p:cNvSpPr txBox="1">
            <a:spLocks noGrp="1"/>
          </p:cNvSpPr>
          <p:nvPr>
            <p:ph type="title" idx="5"/>
          </p:nvPr>
        </p:nvSpPr>
        <p:spPr>
          <a:xfrm>
            <a:off x="6118445" y="280712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2" name="Google Shape;602;p24"/>
          <p:cNvSpPr txBox="1">
            <a:spLocks noGrp="1"/>
          </p:cNvSpPr>
          <p:nvPr>
            <p:ph type="subTitle" idx="6"/>
          </p:nvPr>
        </p:nvSpPr>
        <p:spPr>
          <a:xfrm>
            <a:off x="6118450" y="3228975"/>
            <a:ext cx="23055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788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/>
          <p:nvPr/>
        </p:nvSpPr>
        <p:spPr>
          <a:xfrm>
            <a:off x="121800" y="4681720"/>
            <a:ext cx="332541" cy="332541"/>
          </a:xfrm>
          <a:custGeom>
            <a:avLst/>
            <a:gdLst/>
            <a:ahLst/>
            <a:cxnLst/>
            <a:rect l="l" t="t" r="r" b="b"/>
            <a:pathLst>
              <a:path w="13757" h="13757" extrusionOk="0">
                <a:moveTo>
                  <a:pt x="5141" y="0"/>
                </a:moveTo>
                <a:lnTo>
                  <a:pt x="5141" y="5159"/>
                </a:lnTo>
                <a:lnTo>
                  <a:pt x="1" y="5159"/>
                </a:lnTo>
                <a:lnTo>
                  <a:pt x="1" y="8616"/>
                </a:lnTo>
                <a:lnTo>
                  <a:pt x="5141" y="8616"/>
                </a:lnTo>
                <a:lnTo>
                  <a:pt x="5141" y="13756"/>
                </a:lnTo>
                <a:lnTo>
                  <a:pt x="8598" y="13756"/>
                </a:lnTo>
                <a:lnTo>
                  <a:pt x="8598" y="8616"/>
                </a:lnTo>
                <a:lnTo>
                  <a:pt x="13757" y="8616"/>
                </a:lnTo>
                <a:lnTo>
                  <a:pt x="13757" y="5159"/>
                </a:lnTo>
                <a:lnTo>
                  <a:pt x="8598" y="5159"/>
                </a:lnTo>
                <a:lnTo>
                  <a:pt x="859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6"/>
          <p:cNvSpPr txBox="1">
            <a:spLocks noGrp="1"/>
          </p:cNvSpPr>
          <p:nvPr>
            <p:ph type="title"/>
          </p:nvPr>
        </p:nvSpPr>
        <p:spPr>
          <a:xfrm>
            <a:off x="720000" y="46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6"/>
          <p:cNvSpPr txBox="1">
            <a:spLocks noGrp="1"/>
          </p:cNvSpPr>
          <p:nvPr>
            <p:ph type="title" idx="2"/>
          </p:nvPr>
        </p:nvSpPr>
        <p:spPr>
          <a:xfrm>
            <a:off x="720000" y="19876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8" name="Google Shape;398;p16"/>
          <p:cNvSpPr txBox="1">
            <a:spLocks noGrp="1"/>
          </p:cNvSpPr>
          <p:nvPr>
            <p:ph type="subTitle" idx="1"/>
          </p:nvPr>
        </p:nvSpPr>
        <p:spPr>
          <a:xfrm>
            <a:off x="72000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16"/>
          <p:cNvSpPr txBox="1">
            <a:spLocks noGrp="1"/>
          </p:cNvSpPr>
          <p:nvPr>
            <p:ph type="title" idx="3"/>
          </p:nvPr>
        </p:nvSpPr>
        <p:spPr>
          <a:xfrm>
            <a:off x="3419269" y="19876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0" name="Google Shape;400;p16"/>
          <p:cNvSpPr txBox="1">
            <a:spLocks noGrp="1"/>
          </p:cNvSpPr>
          <p:nvPr>
            <p:ph type="subTitle" idx="4"/>
          </p:nvPr>
        </p:nvSpPr>
        <p:spPr>
          <a:xfrm>
            <a:off x="3419269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6"/>
          <p:cNvSpPr txBox="1">
            <a:spLocks noGrp="1"/>
          </p:cNvSpPr>
          <p:nvPr>
            <p:ph type="title" idx="5"/>
          </p:nvPr>
        </p:nvSpPr>
        <p:spPr>
          <a:xfrm>
            <a:off x="720000" y="36851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2" name="Google Shape;402;p16"/>
          <p:cNvSpPr txBox="1">
            <a:spLocks noGrp="1"/>
          </p:cNvSpPr>
          <p:nvPr>
            <p:ph type="subTitle" idx="6"/>
          </p:nvPr>
        </p:nvSpPr>
        <p:spPr>
          <a:xfrm>
            <a:off x="720000" y="41193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6"/>
          <p:cNvSpPr txBox="1">
            <a:spLocks noGrp="1"/>
          </p:cNvSpPr>
          <p:nvPr>
            <p:ph type="title" idx="7"/>
          </p:nvPr>
        </p:nvSpPr>
        <p:spPr>
          <a:xfrm>
            <a:off x="3419269" y="36851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4" name="Google Shape;404;p16"/>
          <p:cNvSpPr txBox="1">
            <a:spLocks noGrp="1"/>
          </p:cNvSpPr>
          <p:nvPr>
            <p:ph type="subTitle" idx="8"/>
          </p:nvPr>
        </p:nvSpPr>
        <p:spPr>
          <a:xfrm>
            <a:off x="3419269" y="41193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6"/>
          <p:cNvSpPr txBox="1">
            <a:spLocks noGrp="1"/>
          </p:cNvSpPr>
          <p:nvPr>
            <p:ph type="title" idx="9"/>
          </p:nvPr>
        </p:nvSpPr>
        <p:spPr>
          <a:xfrm>
            <a:off x="6118545" y="19876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6" name="Google Shape;406;p16"/>
          <p:cNvSpPr txBox="1">
            <a:spLocks noGrp="1"/>
          </p:cNvSpPr>
          <p:nvPr>
            <p:ph type="subTitle" idx="13"/>
          </p:nvPr>
        </p:nvSpPr>
        <p:spPr>
          <a:xfrm>
            <a:off x="6118545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6"/>
          <p:cNvSpPr txBox="1">
            <a:spLocks noGrp="1"/>
          </p:cNvSpPr>
          <p:nvPr>
            <p:ph type="title" idx="14"/>
          </p:nvPr>
        </p:nvSpPr>
        <p:spPr>
          <a:xfrm>
            <a:off x="6118545" y="36851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8" name="Google Shape;408;p16"/>
          <p:cNvSpPr txBox="1">
            <a:spLocks noGrp="1"/>
          </p:cNvSpPr>
          <p:nvPr>
            <p:ph type="subTitle" idx="15"/>
          </p:nvPr>
        </p:nvSpPr>
        <p:spPr>
          <a:xfrm>
            <a:off x="6118545" y="41193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6"/>
          <p:cNvSpPr txBox="1">
            <a:spLocks noGrp="1"/>
          </p:cNvSpPr>
          <p:nvPr>
            <p:ph type="title" idx="16" hasCustomPrompt="1"/>
          </p:nvPr>
        </p:nvSpPr>
        <p:spPr>
          <a:xfrm>
            <a:off x="720000" y="3204025"/>
            <a:ext cx="188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10" name="Google Shape;410;p16"/>
          <p:cNvSpPr txBox="1">
            <a:spLocks noGrp="1"/>
          </p:cNvSpPr>
          <p:nvPr>
            <p:ph type="title" idx="17" hasCustomPrompt="1"/>
          </p:nvPr>
        </p:nvSpPr>
        <p:spPr>
          <a:xfrm>
            <a:off x="3419275" y="3199950"/>
            <a:ext cx="188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11" name="Google Shape;411;p16"/>
          <p:cNvSpPr txBox="1">
            <a:spLocks noGrp="1"/>
          </p:cNvSpPr>
          <p:nvPr>
            <p:ph type="title" idx="18" hasCustomPrompt="1"/>
          </p:nvPr>
        </p:nvSpPr>
        <p:spPr>
          <a:xfrm>
            <a:off x="6118550" y="3199950"/>
            <a:ext cx="188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12" name="Google Shape;412;p16"/>
          <p:cNvSpPr txBox="1">
            <a:spLocks noGrp="1"/>
          </p:cNvSpPr>
          <p:nvPr>
            <p:ph type="title" idx="19" hasCustomPrompt="1"/>
          </p:nvPr>
        </p:nvSpPr>
        <p:spPr>
          <a:xfrm>
            <a:off x="720000" y="1512125"/>
            <a:ext cx="188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13" name="Google Shape;413;p16"/>
          <p:cNvSpPr txBox="1">
            <a:spLocks noGrp="1"/>
          </p:cNvSpPr>
          <p:nvPr>
            <p:ph type="title" idx="20" hasCustomPrompt="1"/>
          </p:nvPr>
        </p:nvSpPr>
        <p:spPr>
          <a:xfrm>
            <a:off x="3419275" y="1508050"/>
            <a:ext cx="188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14" name="Google Shape;414;p16"/>
          <p:cNvSpPr txBox="1">
            <a:spLocks noGrp="1"/>
          </p:cNvSpPr>
          <p:nvPr>
            <p:ph type="title" idx="21" hasCustomPrompt="1"/>
          </p:nvPr>
        </p:nvSpPr>
        <p:spPr>
          <a:xfrm>
            <a:off x="6118550" y="1508050"/>
            <a:ext cx="188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4839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55748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1961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-865981" y="337491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179388" y="123825"/>
            <a:ext cx="8929687" cy="530225"/>
            <a:chOff x="113" y="78"/>
            <a:chExt cx="5625" cy="33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" y="78"/>
              <a:ext cx="562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11" y="76"/>
              <a:ext cx="3984" cy="336"/>
            </a:xfrm>
            <a:custGeom>
              <a:avLst/>
              <a:gdLst>
                <a:gd name="T0" fmla="*/ 0 w 3984"/>
                <a:gd name="T1" fmla="*/ 336 h 336"/>
                <a:gd name="T2" fmla="*/ 0 w 3984"/>
                <a:gd name="T3" fmla="*/ 0 h 336"/>
                <a:gd name="T4" fmla="*/ 3984 w 3984"/>
                <a:gd name="T5" fmla="*/ 0 h 336"/>
                <a:gd name="T6" fmla="*/ 3249 w 3984"/>
                <a:gd name="T7" fmla="*/ 336 h 336"/>
                <a:gd name="T8" fmla="*/ 462 w 3984"/>
                <a:gd name="T9" fmla="*/ 336 h 336"/>
                <a:gd name="T10" fmla="*/ 0 w 3984"/>
                <a:gd name="T1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4" h="336">
                  <a:moveTo>
                    <a:pt x="0" y="336"/>
                  </a:moveTo>
                  <a:lnTo>
                    <a:pt x="0" y="0"/>
                  </a:lnTo>
                  <a:lnTo>
                    <a:pt x="3984" y="0"/>
                  </a:lnTo>
                  <a:lnTo>
                    <a:pt x="3249" y="336"/>
                  </a:lnTo>
                  <a:lnTo>
                    <a:pt x="46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537" y="76"/>
              <a:ext cx="2203" cy="336"/>
            </a:xfrm>
            <a:custGeom>
              <a:avLst/>
              <a:gdLst>
                <a:gd name="T0" fmla="*/ 1236 w 1236"/>
                <a:gd name="T1" fmla="*/ 70 h 139"/>
                <a:gd name="T2" fmla="*/ 1236 w 1236"/>
                <a:gd name="T3" fmla="*/ 70 h 139"/>
                <a:gd name="T4" fmla="*/ 1167 w 1236"/>
                <a:gd name="T5" fmla="*/ 139 h 139"/>
                <a:gd name="T6" fmla="*/ 0 w 1236"/>
                <a:gd name="T7" fmla="*/ 139 h 139"/>
                <a:gd name="T8" fmla="*/ 366 w 1236"/>
                <a:gd name="T9" fmla="*/ 0 h 139"/>
                <a:gd name="T10" fmla="*/ 1093 w 1236"/>
                <a:gd name="T11" fmla="*/ 0 h 139"/>
                <a:gd name="T12" fmla="*/ 1167 w 1236"/>
                <a:gd name="T13" fmla="*/ 0 h 139"/>
                <a:gd name="T14" fmla="*/ 1236 w 1236"/>
                <a:gd name="T15" fmla="*/ 7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6" h="139">
                  <a:moveTo>
                    <a:pt x="1236" y="70"/>
                  </a:moveTo>
                  <a:cubicBezTo>
                    <a:pt x="1236" y="70"/>
                    <a:pt x="1236" y="70"/>
                    <a:pt x="1236" y="70"/>
                  </a:cubicBezTo>
                  <a:cubicBezTo>
                    <a:pt x="1236" y="108"/>
                    <a:pt x="1205" y="139"/>
                    <a:pt x="1167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67" y="0"/>
                    <a:pt x="1167" y="0"/>
                    <a:pt x="1167" y="0"/>
                  </a:cubicBezTo>
                  <a:cubicBezTo>
                    <a:pt x="1205" y="0"/>
                    <a:pt x="1236" y="31"/>
                    <a:pt x="1236" y="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2" r:id="rId12"/>
    <p:sldLayoutId id="2147483663" r:id="rId13"/>
    <p:sldLayoutId id="2147483674" r:id="rId14"/>
    <p:sldLayoutId id="2147483664" r:id="rId15"/>
    <p:sldLayoutId id="2147483675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hyperlink" Target="https://docs.google.com/spreadsheets/d/1Oe6WjfNtMKm-chnkuV_dRWwCE91vDtyyjy1R8NJ_fjg/cop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Oe6WjfNtMKm-chnkuV_dRWwCE91vDtyyjy1R8NJ_fjg/copy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4.emf"/><Relationship Id="rId7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emf"/><Relationship Id="rId5" Type="http://schemas.openxmlformats.org/officeDocument/2006/relationships/image" Target="../media/image14.emf"/><Relationship Id="rId4" Type="http://schemas.openxmlformats.org/officeDocument/2006/relationships/image" Target="../media/image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emf"/><Relationship Id="rId4" Type="http://schemas.openxmlformats.org/officeDocument/2006/relationships/image" Target="../media/image15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 idx="4294967295"/>
          </p:nvPr>
        </p:nvSpPr>
        <p:spPr>
          <a:xfrm>
            <a:off x="4321371" y="2378075"/>
            <a:ext cx="482263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sz="6000" dirty="0">
                <a:solidFill>
                  <a:schemeClr val="accent1">
                    <a:lumMod val="75000"/>
                  </a:schemeClr>
                </a:solidFill>
              </a:rPr>
              <a:t>TUBERCULOSIS</a:t>
            </a:r>
            <a:endParaRPr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4294967295"/>
          </p:nvPr>
        </p:nvSpPr>
        <p:spPr>
          <a:xfrm>
            <a:off x="4761805" y="3932208"/>
            <a:ext cx="3941762" cy="350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Here is where this template begins</a:t>
            </a:r>
            <a:endParaRPr sz="1800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842701" y="719495"/>
            <a:ext cx="3232586" cy="3964230"/>
            <a:chOff x="1292508" y="1024132"/>
            <a:chExt cx="2523971" cy="3095232"/>
          </a:xfrm>
        </p:grpSpPr>
        <p:grpSp>
          <p:nvGrpSpPr>
            <p:cNvPr id="49" name="Google Shape;49;p15"/>
            <p:cNvGrpSpPr/>
            <p:nvPr/>
          </p:nvGrpSpPr>
          <p:grpSpPr>
            <a:xfrm>
              <a:off x="1292508" y="1024132"/>
              <a:ext cx="2523971" cy="2807318"/>
              <a:chOff x="1271543" y="921437"/>
              <a:chExt cx="2273234" cy="2528432"/>
            </a:xfrm>
          </p:grpSpPr>
          <p:sp>
            <p:nvSpPr>
              <p:cNvPr id="52" name="Google Shape;52;p15"/>
              <p:cNvSpPr/>
              <p:nvPr/>
            </p:nvSpPr>
            <p:spPr>
              <a:xfrm>
                <a:off x="1631385" y="921437"/>
                <a:ext cx="1508784" cy="2007127"/>
              </a:xfrm>
              <a:custGeom>
                <a:avLst/>
                <a:gdLst/>
                <a:ahLst/>
                <a:cxnLst/>
                <a:rect l="l" t="t" r="r" b="b"/>
                <a:pathLst>
                  <a:path w="100135" h="133209" extrusionOk="0">
                    <a:moveTo>
                      <a:pt x="44756" y="0"/>
                    </a:moveTo>
                    <a:lnTo>
                      <a:pt x="44812" y="2154"/>
                    </a:lnTo>
                    <a:lnTo>
                      <a:pt x="44942" y="7893"/>
                    </a:lnTo>
                    <a:lnTo>
                      <a:pt x="45090" y="16175"/>
                    </a:lnTo>
                    <a:lnTo>
                      <a:pt x="45146" y="20948"/>
                    </a:lnTo>
                    <a:lnTo>
                      <a:pt x="45220" y="25943"/>
                    </a:lnTo>
                    <a:lnTo>
                      <a:pt x="45257" y="31032"/>
                    </a:lnTo>
                    <a:lnTo>
                      <a:pt x="45295" y="36120"/>
                    </a:lnTo>
                    <a:lnTo>
                      <a:pt x="45295" y="41023"/>
                    </a:lnTo>
                    <a:lnTo>
                      <a:pt x="45276" y="45647"/>
                    </a:lnTo>
                    <a:lnTo>
                      <a:pt x="45239" y="47801"/>
                    </a:lnTo>
                    <a:lnTo>
                      <a:pt x="45220" y="49844"/>
                    </a:lnTo>
                    <a:lnTo>
                      <a:pt x="45165" y="51738"/>
                    </a:lnTo>
                    <a:lnTo>
                      <a:pt x="45109" y="53484"/>
                    </a:lnTo>
                    <a:lnTo>
                      <a:pt x="45035" y="55044"/>
                    </a:lnTo>
                    <a:lnTo>
                      <a:pt x="44960" y="56437"/>
                    </a:lnTo>
                    <a:lnTo>
                      <a:pt x="44867" y="57607"/>
                    </a:lnTo>
                    <a:lnTo>
                      <a:pt x="44756" y="58554"/>
                    </a:lnTo>
                    <a:lnTo>
                      <a:pt x="44700" y="58944"/>
                    </a:lnTo>
                    <a:lnTo>
                      <a:pt x="44626" y="59334"/>
                    </a:lnTo>
                    <a:lnTo>
                      <a:pt x="44515" y="59705"/>
                    </a:lnTo>
                    <a:lnTo>
                      <a:pt x="44403" y="60095"/>
                    </a:lnTo>
                    <a:lnTo>
                      <a:pt x="44273" y="60448"/>
                    </a:lnTo>
                    <a:lnTo>
                      <a:pt x="44125" y="60820"/>
                    </a:lnTo>
                    <a:lnTo>
                      <a:pt x="43957" y="61191"/>
                    </a:lnTo>
                    <a:lnTo>
                      <a:pt x="43772" y="61544"/>
                    </a:lnTo>
                    <a:lnTo>
                      <a:pt x="43567" y="61897"/>
                    </a:lnTo>
                    <a:lnTo>
                      <a:pt x="43345" y="62250"/>
                    </a:lnTo>
                    <a:lnTo>
                      <a:pt x="43103" y="62602"/>
                    </a:lnTo>
                    <a:lnTo>
                      <a:pt x="42862" y="62955"/>
                    </a:lnTo>
                    <a:lnTo>
                      <a:pt x="42583" y="63289"/>
                    </a:lnTo>
                    <a:lnTo>
                      <a:pt x="42305" y="63642"/>
                    </a:lnTo>
                    <a:lnTo>
                      <a:pt x="42007" y="63977"/>
                    </a:lnTo>
                    <a:lnTo>
                      <a:pt x="41692" y="64311"/>
                    </a:lnTo>
                    <a:lnTo>
                      <a:pt x="41357" y="64664"/>
                    </a:lnTo>
                    <a:lnTo>
                      <a:pt x="41005" y="64998"/>
                    </a:lnTo>
                    <a:lnTo>
                      <a:pt x="40262" y="65667"/>
                    </a:lnTo>
                    <a:lnTo>
                      <a:pt x="39463" y="66354"/>
                    </a:lnTo>
                    <a:lnTo>
                      <a:pt x="38609" y="67022"/>
                    </a:lnTo>
                    <a:lnTo>
                      <a:pt x="37680" y="67709"/>
                    </a:lnTo>
                    <a:lnTo>
                      <a:pt x="36715" y="68396"/>
                    </a:lnTo>
                    <a:lnTo>
                      <a:pt x="35675" y="69084"/>
                    </a:lnTo>
                    <a:lnTo>
                      <a:pt x="34579" y="69789"/>
                    </a:lnTo>
                    <a:lnTo>
                      <a:pt x="33911" y="69474"/>
                    </a:lnTo>
                    <a:lnTo>
                      <a:pt x="33261" y="69121"/>
                    </a:lnTo>
                    <a:lnTo>
                      <a:pt x="32629" y="68749"/>
                    </a:lnTo>
                    <a:lnTo>
                      <a:pt x="32035" y="68341"/>
                    </a:lnTo>
                    <a:lnTo>
                      <a:pt x="31422" y="67914"/>
                    </a:lnTo>
                    <a:lnTo>
                      <a:pt x="30828" y="67468"/>
                    </a:lnTo>
                    <a:lnTo>
                      <a:pt x="29621" y="66539"/>
                    </a:lnTo>
                    <a:lnTo>
                      <a:pt x="29212" y="66242"/>
                    </a:lnTo>
                    <a:lnTo>
                      <a:pt x="28785" y="65945"/>
                    </a:lnTo>
                    <a:lnTo>
                      <a:pt x="28358" y="65685"/>
                    </a:lnTo>
                    <a:lnTo>
                      <a:pt x="27912" y="65425"/>
                    </a:lnTo>
                    <a:lnTo>
                      <a:pt x="27764" y="65258"/>
                    </a:lnTo>
                    <a:lnTo>
                      <a:pt x="27596" y="65091"/>
                    </a:lnTo>
                    <a:lnTo>
                      <a:pt x="27392" y="64942"/>
                    </a:lnTo>
                    <a:lnTo>
                      <a:pt x="27206" y="64794"/>
                    </a:lnTo>
                    <a:lnTo>
                      <a:pt x="26816" y="64515"/>
                    </a:lnTo>
                    <a:lnTo>
                      <a:pt x="26519" y="64292"/>
                    </a:lnTo>
                    <a:lnTo>
                      <a:pt x="25925" y="63809"/>
                    </a:lnTo>
                    <a:lnTo>
                      <a:pt x="25349" y="63327"/>
                    </a:lnTo>
                    <a:lnTo>
                      <a:pt x="25071" y="63085"/>
                    </a:lnTo>
                    <a:lnTo>
                      <a:pt x="24811" y="62825"/>
                    </a:lnTo>
                    <a:lnTo>
                      <a:pt x="24551" y="62547"/>
                    </a:lnTo>
                    <a:lnTo>
                      <a:pt x="24309" y="62268"/>
                    </a:lnTo>
                    <a:lnTo>
                      <a:pt x="24254" y="62212"/>
                    </a:lnTo>
                    <a:lnTo>
                      <a:pt x="24198" y="62194"/>
                    </a:lnTo>
                    <a:lnTo>
                      <a:pt x="24124" y="62212"/>
                    </a:lnTo>
                    <a:lnTo>
                      <a:pt x="24087" y="62250"/>
                    </a:lnTo>
                    <a:lnTo>
                      <a:pt x="24031" y="62287"/>
                    </a:lnTo>
                    <a:lnTo>
                      <a:pt x="24012" y="62342"/>
                    </a:lnTo>
                    <a:lnTo>
                      <a:pt x="23994" y="62417"/>
                    </a:lnTo>
                    <a:lnTo>
                      <a:pt x="24031" y="62472"/>
                    </a:lnTo>
                    <a:lnTo>
                      <a:pt x="24198" y="62751"/>
                    </a:lnTo>
                    <a:lnTo>
                      <a:pt x="24402" y="63011"/>
                    </a:lnTo>
                    <a:lnTo>
                      <a:pt x="24607" y="63271"/>
                    </a:lnTo>
                    <a:lnTo>
                      <a:pt x="24811" y="63512"/>
                    </a:lnTo>
                    <a:lnTo>
                      <a:pt x="25257" y="63995"/>
                    </a:lnTo>
                    <a:lnTo>
                      <a:pt x="25739" y="64441"/>
                    </a:lnTo>
                    <a:lnTo>
                      <a:pt x="24848" y="64107"/>
                    </a:lnTo>
                    <a:lnTo>
                      <a:pt x="23938" y="63791"/>
                    </a:lnTo>
                    <a:lnTo>
                      <a:pt x="23009" y="63512"/>
                    </a:lnTo>
                    <a:lnTo>
                      <a:pt x="22118" y="63252"/>
                    </a:lnTo>
                    <a:lnTo>
                      <a:pt x="22025" y="63234"/>
                    </a:lnTo>
                    <a:lnTo>
                      <a:pt x="21969" y="63271"/>
                    </a:lnTo>
                    <a:lnTo>
                      <a:pt x="21914" y="63308"/>
                    </a:lnTo>
                    <a:lnTo>
                      <a:pt x="21858" y="63364"/>
                    </a:lnTo>
                    <a:lnTo>
                      <a:pt x="21839" y="63438"/>
                    </a:lnTo>
                    <a:lnTo>
                      <a:pt x="21858" y="63512"/>
                    </a:lnTo>
                    <a:lnTo>
                      <a:pt x="21895" y="63568"/>
                    </a:lnTo>
                    <a:lnTo>
                      <a:pt x="21951" y="63624"/>
                    </a:lnTo>
                    <a:lnTo>
                      <a:pt x="24272" y="64757"/>
                    </a:lnTo>
                    <a:lnTo>
                      <a:pt x="25405" y="65332"/>
                    </a:lnTo>
                    <a:lnTo>
                      <a:pt x="26501" y="65908"/>
                    </a:lnTo>
                    <a:lnTo>
                      <a:pt x="27039" y="66205"/>
                    </a:lnTo>
                    <a:lnTo>
                      <a:pt x="27578" y="66521"/>
                    </a:lnTo>
                    <a:lnTo>
                      <a:pt x="28116" y="66855"/>
                    </a:lnTo>
                    <a:lnTo>
                      <a:pt x="28636" y="67208"/>
                    </a:lnTo>
                    <a:lnTo>
                      <a:pt x="29156" y="67579"/>
                    </a:lnTo>
                    <a:lnTo>
                      <a:pt x="29676" y="67951"/>
                    </a:lnTo>
                    <a:lnTo>
                      <a:pt x="30178" y="68359"/>
                    </a:lnTo>
                    <a:lnTo>
                      <a:pt x="30698" y="68805"/>
                    </a:lnTo>
                    <a:lnTo>
                      <a:pt x="31292" y="69325"/>
                    </a:lnTo>
                    <a:lnTo>
                      <a:pt x="31608" y="69566"/>
                    </a:lnTo>
                    <a:lnTo>
                      <a:pt x="31923" y="69826"/>
                    </a:lnTo>
                    <a:lnTo>
                      <a:pt x="32258" y="70049"/>
                    </a:lnTo>
                    <a:lnTo>
                      <a:pt x="32611" y="70254"/>
                    </a:lnTo>
                    <a:lnTo>
                      <a:pt x="32963" y="70439"/>
                    </a:lnTo>
                    <a:lnTo>
                      <a:pt x="33316" y="70606"/>
                    </a:lnTo>
                    <a:lnTo>
                      <a:pt x="30976" y="72111"/>
                    </a:lnTo>
                    <a:lnTo>
                      <a:pt x="30215" y="72241"/>
                    </a:lnTo>
                    <a:lnTo>
                      <a:pt x="29844" y="72278"/>
                    </a:lnTo>
                    <a:lnTo>
                      <a:pt x="29454" y="72315"/>
                    </a:lnTo>
                    <a:lnTo>
                      <a:pt x="29064" y="72352"/>
                    </a:lnTo>
                    <a:lnTo>
                      <a:pt x="28246" y="72352"/>
                    </a:lnTo>
                    <a:lnTo>
                      <a:pt x="27838" y="72333"/>
                    </a:lnTo>
                    <a:lnTo>
                      <a:pt x="27336" y="72315"/>
                    </a:lnTo>
                    <a:lnTo>
                      <a:pt x="26835" y="72259"/>
                    </a:lnTo>
                    <a:lnTo>
                      <a:pt x="25814" y="72129"/>
                    </a:lnTo>
                    <a:lnTo>
                      <a:pt x="24811" y="71962"/>
                    </a:lnTo>
                    <a:lnTo>
                      <a:pt x="23789" y="71776"/>
                    </a:lnTo>
                    <a:lnTo>
                      <a:pt x="22768" y="71554"/>
                    </a:lnTo>
                    <a:lnTo>
                      <a:pt x="21765" y="71331"/>
                    </a:lnTo>
                    <a:lnTo>
                      <a:pt x="19778" y="70885"/>
                    </a:lnTo>
                    <a:lnTo>
                      <a:pt x="19351" y="70792"/>
                    </a:lnTo>
                    <a:lnTo>
                      <a:pt x="18905" y="70718"/>
                    </a:lnTo>
                    <a:lnTo>
                      <a:pt x="18460" y="70662"/>
                    </a:lnTo>
                    <a:lnTo>
                      <a:pt x="18014" y="70606"/>
                    </a:lnTo>
                    <a:lnTo>
                      <a:pt x="17587" y="70569"/>
                    </a:lnTo>
                    <a:lnTo>
                      <a:pt x="17141" y="70532"/>
                    </a:lnTo>
                    <a:lnTo>
                      <a:pt x="16250" y="70514"/>
                    </a:lnTo>
                    <a:lnTo>
                      <a:pt x="15804" y="70309"/>
                    </a:lnTo>
                    <a:lnTo>
                      <a:pt x="15358" y="70124"/>
                    </a:lnTo>
                    <a:lnTo>
                      <a:pt x="14913" y="69956"/>
                    </a:lnTo>
                    <a:lnTo>
                      <a:pt x="14448" y="69789"/>
                    </a:lnTo>
                    <a:lnTo>
                      <a:pt x="13520" y="69474"/>
                    </a:lnTo>
                    <a:lnTo>
                      <a:pt x="12610" y="69139"/>
                    </a:lnTo>
                    <a:lnTo>
                      <a:pt x="11458" y="68712"/>
                    </a:lnTo>
                    <a:lnTo>
                      <a:pt x="10288" y="68304"/>
                    </a:lnTo>
                    <a:lnTo>
                      <a:pt x="9694" y="68136"/>
                    </a:lnTo>
                    <a:lnTo>
                      <a:pt x="9100" y="67951"/>
                    </a:lnTo>
                    <a:lnTo>
                      <a:pt x="8506" y="67802"/>
                    </a:lnTo>
                    <a:lnTo>
                      <a:pt x="7911" y="67654"/>
                    </a:lnTo>
                    <a:lnTo>
                      <a:pt x="7800" y="67654"/>
                    </a:lnTo>
                    <a:lnTo>
                      <a:pt x="7707" y="67691"/>
                    </a:lnTo>
                    <a:lnTo>
                      <a:pt x="7651" y="67746"/>
                    </a:lnTo>
                    <a:lnTo>
                      <a:pt x="7614" y="67839"/>
                    </a:lnTo>
                    <a:lnTo>
                      <a:pt x="7596" y="67932"/>
                    </a:lnTo>
                    <a:lnTo>
                      <a:pt x="7614" y="68006"/>
                    </a:lnTo>
                    <a:lnTo>
                      <a:pt x="7670" y="68099"/>
                    </a:lnTo>
                    <a:lnTo>
                      <a:pt x="7781" y="68155"/>
                    </a:lnTo>
                    <a:lnTo>
                      <a:pt x="8450" y="68415"/>
                    </a:lnTo>
                    <a:lnTo>
                      <a:pt x="9137" y="68731"/>
                    </a:lnTo>
                    <a:lnTo>
                      <a:pt x="10548" y="69399"/>
                    </a:lnTo>
                    <a:lnTo>
                      <a:pt x="11997" y="70086"/>
                    </a:lnTo>
                    <a:lnTo>
                      <a:pt x="12721" y="70402"/>
                    </a:lnTo>
                    <a:lnTo>
                      <a:pt x="13445" y="70718"/>
                    </a:lnTo>
                    <a:lnTo>
                      <a:pt x="12740" y="70829"/>
                    </a:lnTo>
                    <a:lnTo>
                      <a:pt x="12034" y="70978"/>
                    </a:lnTo>
                    <a:lnTo>
                      <a:pt x="11328" y="71145"/>
                    </a:lnTo>
                    <a:lnTo>
                      <a:pt x="10623" y="71331"/>
                    </a:lnTo>
                    <a:lnTo>
                      <a:pt x="9936" y="71554"/>
                    </a:lnTo>
                    <a:lnTo>
                      <a:pt x="9267" y="71795"/>
                    </a:lnTo>
                    <a:lnTo>
                      <a:pt x="8580" y="72055"/>
                    </a:lnTo>
                    <a:lnTo>
                      <a:pt x="7930" y="72352"/>
                    </a:lnTo>
                    <a:lnTo>
                      <a:pt x="7874" y="72371"/>
                    </a:lnTo>
                    <a:lnTo>
                      <a:pt x="7837" y="72408"/>
                    </a:lnTo>
                    <a:lnTo>
                      <a:pt x="7800" y="72482"/>
                    </a:lnTo>
                    <a:lnTo>
                      <a:pt x="7800" y="72575"/>
                    </a:lnTo>
                    <a:lnTo>
                      <a:pt x="7818" y="72668"/>
                    </a:lnTo>
                    <a:lnTo>
                      <a:pt x="7874" y="72742"/>
                    </a:lnTo>
                    <a:lnTo>
                      <a:pt x="7930" y="72798"/>
                    </a:lnTo>
                    <a:lnTo>
                      <a:pt x="8023" y="72835"/>
                    </a:lnTo>
                    <a:lnTo>
                      <a:pt x="8116" y="72816"/>
                    </a:lnTo>
                    <a:lnTo>
                      <a:pt x="8933" y="72593"/>
                    </a:lnTo>
                    <a:lnTo>
                      <a:pt x="9750" y="72408"/>
                    </a:lnTo>
                    <a:lnTo>
                      <a:pt x="10548" y="72259"/>
                    </a:lnTo>
                    <a:lnTo>
                      <a:pt x="11347" y="72129"/>
                    </a:lnTo>
                    <a:lnTo>
                      <a:pt x="12127" y="72018"/>
                    </a:lnTo>
                    <a:lnTo>
                      <a:pt x="12888" y="71944"/>
                    </a:lnTo>
                    <a:lnTo>
                      <a:pt x="13668" y="71906"/>
                    </a:lnTo>
                    <a:lnTo>
                      <a:pt x="14430" y="71869"/>
                    </a:lnTo>
                    <a:lnTo>
                      <a:pt x="15191" y="71869"/>
                    </a:lnTo>
                    <a:lnTo>
                      <a:pt x="15953" y="71888"/>
                    </a:lnTo>
                    <a:lnTo>
                      <a:pt x="16714" y="71925"/>
                    </a:lnTo>
                    <a:lnTo>
                      <a:pt x="17457" y="71981"/>
                    </a:lnTo>
                    <a:lnTo>
                      <a:pt x="18218" y="72055"/>
                    </a:lnTo>
                    <a:lnTo>
                      <a:pt x="18980" y="72148"/>
                    </a:lnTo>
                    <a:lnTo>
                      <a:pt x="19760" y="72241"/>
                    </a:lnTo>
                    <a:lnTo>
                      <a:pt x="20521" y="72352"/>
                    </a:lnTo>
                    <a:lnTo>
                      <a:pt x="20020" y="72556"/>
                    </a:lnTo>
                    <a:lnTo>
                      <a:pt x="19500" y="72761"/>
                    </a:lnTo>
                    <a:lnTo>
                      <a:pt x="18998" y="72983"/>
                    </a:lnTo>
                    <a:lnTo>
                      <a:pt x="18497" y="73225"/>
                    </a:lnTo>
                    <a:lnTo>
                      <a:pt x="18014" y="73485"/>
                    </a:lnTo>
                    <a:lnTo>
                      <a:pt x="17512" y="73763"/>
                    </a:lnTo>
                    <a:lnTo>
                      <a:pt x="16547" y="74321"/>
                    </a:lnTo>
                    <a:lnTo>
                      <a:pt x="15581" y="74915"/>
                    </a:lnTo>
                    <a:lnTo>
                      <a:pt x="14653" y="75509"/>
                    </a:lnTo>
                    <a:lnTo>
                      <a:pt x="12870" y="76679"/>
                    </a:lnTo>
                    <a:lnTo>
                      <a:pt x="12108" y="77180"/>
                    </a:lnTo>
                    <a:lnTo>
                      <a:pt x="11384" y="77682"/>
                    </a:lnTo>
                    <a:lnTo>
                      <a:pt x="10660" y="78202"/>
                    </a:lnTo>
                    <a:lnTo>
                      <a:pt x="9936" y="78740"/>
                    </a:lnTo>
                    <a:lnTo>
                      <a:pt x="9230" y="79298"/>
                    </a:lnTo>
                    <a:lnTo>
                      <a:pt x="8543" y="79873"/>
                    </a:lnTo>
                    <a:lnTo>
                      <a:pt x="7856" y="80449"/>
                    </a:lnTo>
                    <a:lnTo>
                      <a:pt x="7168" y="81043"/>
                    </a:lnTo>
                    <a:lnTo>
                      <a:pt x="6927" y="81062"/>
                    </a:lnTo>
                    <a:lnTo>
                      <a:pt x="6704" y="81080"/>
                    </a:lnTo>
                    <a:lnTo>
                      <a:pt x="6221" y="81173"/>
                    </a:lnTo>
                    <a:lnTo>
                      <a:pt x="5739" y="81285"/>
                    </a:lnTo>
                    <a:lnTo>
                      <a:pt x="5274" y="81377"/>
                    </a:lnTo>
                    <a:lnTo>
                      <a:pt x="3770" y="81619"/>
                    </a:lnTo>
                    <a:lnTo>
                      <a:pt x="3009" y="81749"/>
                    </a:lnTo>
                    <a:lnTo>
                      <a:pt x="2266" y="81879"/>
                    </a:lnTo>
                    <a:lnTo>
                      <a:pt x="2173" y="81916"/>
                    </a:lnTo>
                    <a:lnTo>
                      <a:pt x="2117" y="81990"/>
                    </a:lnTo>
                    <a:lnTo>
                      <a:pt x="2080" y="82065"/>
                    </a:lnTo>
                    <a:lnTo>
                      <a:pt x="2080" y="82157"/>
                    </a:lnTo>
                    <a:lnTo>
                      <a:pt x="2099" y="82232"/>
                    </a:lnTo>
                    <a:lnTo>
                      <a:pt x="2154" y="82306"/>
                    </a:lnTo>
                    <a:lnTo>
                      <a:pt x="2229" y="82362"/>
                    </a:lnTo>
                    <a:lnTo>
                      <a:pt x="2322" y="82362"/>
                    </a:lnTo>
                    <a:lnTo>
                      <a:pt x="3009" y="82325"/>
                    </a:lnTo>
                    <a:lnTo>
                      <a:pt x="3696" y="82269"/>
                    </a:lnTo>
                    <a:lnTo>
                      <a:pt x="4383" y="82195"/>
                    </a:lnTo>
                    <a:lnTo>
                      <a:pt x="5070" y="82102"/>
                    </a:lnTo>
                    <a:lnTo>
                      <a:pt x="5609" y="82046"/>
                    </a:lnTo>
                    <a:lnTo>
                      <a:pt x="6166" y="81972"/>
                    </a:lnTo>
                    <a:lnTo>
                      <a:pt x="5571" y="82547"/>
                    </a:lnTo>
                    <a:lnTo>
                      <a:pt x="4996" y="83123"/>
                    </a:lnTo>
                    <a:lnTo>
                      <a:pt x="4439" y="83717"/>
                    </a:lnTo>
                    <a:lnTo>
                      <a:pt x="3881" y="84312"/>
                    </a:lnTo>
                    <a:lnTo>
                      <a:pt x="3826" y="84386"/>
                    </a:lnTo>
                    <a:lnTo>
                      <a:pt x="3826" y="84460"/>
                    </a:lnTo>
                    <a:lnTo>
                      <a:pt x="3844" y="84535"/>
                    </a:lnTo>
                    <a:lnTo>
                      <a:pt x="3881" y="84590"/>
                    </a:lnTo>
                    <a:lnTo>
                      <a:pt x="3937" y="84627"/>
                    </a:lnTo>
                    <a:lnTo>
                      <a:pt x="4011" y="84646"/>
                    </a:lnTo>
                    <a:lnTo>
                      <a:pt x="4086" y="84646"/>
                    </a:lnTo>
                    <a:lnTo>
                      <a:pt x="4160" y="84590"/>
                    </a:lnTo>
                    <a:lnTo>
                      <a:pt x="6426" y="82770"/>
                    </a:lnTo>
                    <a:lnTo>
                      <a:pt x="7558" y="81860"/>
                    </a:lnTo>
                    <a:lnTo>
                      <a:pt x="8691" y="80988"/>
                    </a:lnTo>
                    <a:lnTo>
                      <a:pt x="9843" y="80115"/>
                    </a:lnTo>
                    <a:lnTo>
                      <a:pt x="11013" y="79242"/>
                    </a:lnTo>
                    <a:lnTo>
                      <a:pt x="12201" y="78406"/>
                    </a:lnTo>
                    <a:lnTo>
                      <a:pt x="13390" y="77589"/>
                    </a:lnTo>
                    <a:lnTo>
                      <a:pt x="14003" y="77218"/>
                    </a:lnTo>
                    <a:lnTo>
                      <a:pt x="14615" y="76846"/>
                    </a:lnTo>
                    <a:lnTo>
                      <a:pt x="14615" y="76846"/>
                    </a:lnTo>
                    <a:lnTo>
                      <a:pt x="14188" y="77422"/>
                    </a:lnTo>
                    <a:lnTo>
                      <a:pt x="13780" y="77979"/>
                    </a:lnTo>
                    <a:lnTo>
                      <a:pt x="13018" y="79112"/>
                    </a:lnTo>
                    <a:lnTo>
                      <a:pt x="12517" y="79855"/>
                    </a:lnTo>
                    <a:lnTo>
                      <a:pt x="12071" y="80616"/>
                    </a:lnTo>
                    <a:lnTo>
                      <a:pt x="11644" y="81377"/>
                    </a:lnTo>
                    <a:lnTo>
                      <a:pt x="11254" y="82176"/>
                    </a:lnTo>
                    <a:lnTo>
                      <a:pt x="10883" y="82975"/>
                    </a:lnTo>
                    <a:lnTo>
                      <a:pt x="10567" y="83792"/>
                    </a:lnTo>
                    <a:lnTo>
                      <a:pt x="10251" y="84609"/>
                    </a:lnTo>
                    <a:lnTo>
                      <a:pt x="9973" y="85463"/>
                    </a:lnTo>
                    <a:lnTo>
                      <a:pt x="9973" y="85537"/>
                    </a:lnTo>
                    <a:lnTo>
                      <a:pt x="9991" y="85612"/>
                    </a:lnTo>
                    <a:lnTo>
                      <a:pt x="10047" y="85667"/>
                    </a:lnTo>
                    <a:lnTo>
                      <a:pt x="10103" y="85705"/>
                    </a:lnTo>
                    <a:lnTo>
                      <a:pt x="10177" y="85723"/>
                    </a:lnTo>
                    <a:lnTo>
                      <a:pt x="10233" y="85705"/>
                    </a:lnTo>
                    <a:lnTo>
                      <a:pt x="10307" y="85686"/>
                    </a:lnTo>
                    <a:lnTo>
                      <a:pt x="10344" y="85612"/>
                    </a:lnTo>
                    <a:lnTo>
                      <a:pt x="11068" y="84219"/>
                    </a:lnTo>
                    <a:lnTo>
                      <a:pt x="11811" y="82845"/>
                    </a:lnTo>
                    <a:lnTo>
                      <a:pt x="12183" y="82157"/>
                    </a:lnTo>
                    <a:lnTo>
                      <a:pt x="12573" y="81470"/>
                    </a:lnTo>
                    <a:lnTo>
                      <a:pt x="12981" y="80802"/>
                    </a:lnTo>
                    <a:lnTo>
                      <a:pt x="13390" y="80133"/>
                    </a:lnTo>
                    <a:lnTo>
                      <a:pt x="13594" y="79836"/>
                    </a:lnTo>
                    <a:lnTo>
                      <a:pt x="13817" y="79520"/>
                    </a:lnTo>
                    <a:lnTo>
                      <a:pt x="13613" y="80096"/>
                    </a:lnTo>
                    <a:lnTo>
                      <a:pt x="13408" y="80690"/>
                    </a:lnTo>
                    <a:lnTo>
                      <a:pt x="13241" y="81285"/>
                    </a:lnTo>
                    <a:lnTo>
                      <a:pt x="13093" y="81879"/>
                    </a:lnTo>
                    <a:lnTo>
                      <a:pt x="12963" y="82473"/>
                    </a:lnTo>
                    <a:lnTo>
                      <a:pt x="12870" y="83067"/>
                    </a:lnTo>
                    <a:lnTo>
                      <a:pt x="12777" y="83662"/>
                    </a:lnTo>
                    <a:lnTo>
                      <a:pt x="12740" y="84237"/>
                    </a:lnTo>
                    <a:lnTo>
                      <a:pt x="12740" y="84312"/>
                    </a:lnTo>
                    <a:lnTo>
                      <a:pt x="12777" y="84367"/>
                    </a:lnTo>
                    <a:lnTo>
                      <a:pt x="12833" y="84423"/>
                    </a:lnTo>
                    <a:lnTo>
                      <a:pt x="12963" y="84423"/>
                    </a:lnTo>
                    <a:lnTo>
                      <a:pt x="13037" y="84405"/>
                    </a:lnTo>
                    <a:lnTo>
                      <a:pt x="13093" y="84367"/>
                    </a:lnTo>
                    <a:lnTo>
                      <a:pt x="13130" y="84293"/>
                    </a:lnTo>
                    <a:lnTo>
                      <a:pt x="13668" y="82715"/>
                    </a:lnTo>
                    <a:lnTo>
                      <a:pt x="14207" y="81118"/>
                    </a:lnTo>
                    <a:lnTo>
                      <a:pt x="14467" y="80319"/>
                    </a:lnTo>
                    <a:lnTo>
                      <a:pt x="14727" y="79520"/>
                    </a:lnTo>
                    <a:lnTo>
                      <a:pt x="14950" y="78703"/>
                    </a:lnTo>
                    <a:lnTo>
                      <a:pt x="15173" y="77905"/>
                    </a:lnTo>
                    <a:lnTo>
                      <a:pt x="15655" y="77348"/>
                    </a:lnTo>
                    <a:lnTo>
                      <a:pt x="16120" y="76772"/>
                    </a:lnTo>
                    <a:lnTo>
                      <a:pt x="16565" y="76196"/>
                    </a:lnTo>
                    <a:lnTo>
                      <a:pt x="16770" y="75899"/>
                    </a:lnTo>
                    <a:lnTo>
                      <a:pt x="16974" y="75602"/>
                    </a:lnTo>
                    <a:lnTo>
                      <a:pt x="18330" y="74915"/>
                    </a:lnTo>
                    <a:lnTo>
                      <a:pt x="19685" y="74209"/>
                    </a:lnTo>
                    <a:lnTo>
                      <a:pt x="20354" y="73856"/>
                    </a:lnTo>
                    <a:lnTo>
                      <a:pt x="21004" y="73485"/>
                    </a:lnTo>
                    <a:lnTo>
                      <a:pt x="21654" y="73076"/>
                    </a:lnTo>
                    <a:lnTo>
                      <a:pt x="22267" y="72668"/>
                    </a:lnTo>
                    <a:lnTo>
                      <a:pt x="23474" y="72891"/>
                    </a:lnTo>
                    <a:lnTo>
                      <a:pt x="24699" y="73151"/>
                    </a:lnTo>
                    <a:lnTo>
                      <a:pt x="25665" y="73336"/>
                    </a:lnTo>
                    <a:lnTo>
                      <a:pt x="26668" y="73485"/>
                    </a:lnTo>
                    <a:lnTo>
                      <a:pt x="27169" y="73541"/>
                    </a:lnTo>
                    <a:lnTo>
                      <a:pt x="27671" y="73596"/>
                    </a:lnTo>
                    <a:lnTo>
                      <a:pt x="28172" y="73633"/>
                    </a:lnTo>
                    <a:lnTo>
                      <a:pt x="28674" y="73652"/>
                    </a:lnTo>
                    <a:lnTo>
                      <a:pt x="27782" y="74265"/>
                    </a:lnTo>
                    <a:lnTo>
                      <a:pt x="26872" y="74915"/>
                    </a:lnTo>
                    <a:lnTo>
                      <a:pt x="25981" y="75565"/>
                    </a:lnTo>
                    <a:lnTo>
                      <a:pt x="25089" y="76252"/>
                    </a:lnTo>
                    <a:lnTo>
                      <a:pt x="24198" y="76939"/>
                    </a:lnTo>
                    <a:lnTo>
                      <a:pt x="23325" y="77645"/>
                    </a:lnTo>
                    <a:lnTo>
                      <a:pt x="22452" y="78388"/>
                    </a:lnTo>
                    <a:lnTo>
                      <a:pt x="21598" y="79130"/>
                    </a:lnTo>
                    <a:lnTo>
                      <a:pt x="20762" y="79910"/>
                    </a:lnTo>
                    <a:lnTo>
                      <a:pt x="19964" y="80709"/>
                    </a:lnTo>
                    <a:lnTo>
                      <a:pt x="19165" y="81526"/>
                    </a:lnTo>
                    <a:lnTo>
                      <a:pt x="18385" y="82380"/>
                    </a:lnTo>
                    <a:lnTo>
                      <a:pt x="17642" y="83253"/>
                    </a:lnTo>
                    <a:lnTo>
                      <a:pt x="16918" y="84145"/>
                    </a:lnTo>
                    <a:lnTo>
                      <a:pt x="16231" y="85073"/>
                    </a:lnTo>
                    <a:lnTo>
                      <a:pt x="15563" y="86039"/>
                    </a:lnTo>
                    <a:lnTo>
                      <a:pt x="13965" y="87822"/>
                    </a:lnTo>
                    <a:lnTo>
                      <a:pt x="13148" y="88713"/>
                    </a:lnTo>
                    <a:lnTo>
                      <a:pt x="12313" y="89586"/>
                    </a:lnTo>
                    <a:lnTo>
                      <a:pt x="11458" y="90440"/>
                    </a:lnTo>
                    <a:lnTo>
                      <a:pt x="10604" y="91276"/>
                    </a:lnTo>
                    <a:lnTo>
                      <a:pt x="10158" y="91684"/>
                    </a:lnTo>
                    <a:lnTo>
                      <a:pt x="9713" y="92074"/>
                    </a:lnTo>
                    <a:lnTo>
                      <a:pt x="9267" y="92464"/>
                    </a:lnTo>
                    <a:lnTo>
                      <a:pt x="8803" y="92836"/>
                    </a:lnTo>
                    <a:lnTo>
                      <a:pt x="8338" y="93189"/>
                    </a:lnTo>
                    <a:lnTo>
                      <a:pt x="7856" y="93541"/>
                    </a:lnTo>
                    <a:lnTo>
                      <a:pt x="7373" y="93876"/>
                    </a:lnTo>
                    <a:lnTo>
                      <a:pt x="6890" y="94191"/>
                    </a:lnTo>
                    <a:lnTo>
                      <a:pt x="6389" y="94507"/>
                    </a:lnTo>
                    <a:lnTo>
                      <a:pt x="5887" y="94786"/>
                    </a:lnTo>
                    <a:lnTo>
                      <a:pt x="5367" y="95064"/>
                    </a:lnTo>
                    <a:lnTo>
                      <a:pt x="4829" y="95306"/>
                    </a:lnTo>
                    <a:lnTo>
                      <a:pt x="4290" y="95547"/>
                    </a:lnTo>
                    <a:lnTo>
                      <a:pt x="3751" y="95751"/>
                    </a:lnTo>
                    <a:lnTo>
                      <a:pt x="3176" y="95937"/>
                    </a:lnTo>
                    <a:lnTo>
                      <a:pt x="2619" y="96104"/>
                    </a:lnTo>
                    <a:lnTo>
                      <a:pt x="2024" y="96253"/>
                    </a:lnTo>
                    <a:lnTo>
                      <a:pt x="1430" y="96383"/>
                    </a:lnTo>
                    <a:lnTo>
                      <a:pt x="817" y="96476"/>
                    </a:lnTo>
                    <a:lnTo>
                      <a:pt x="204" y="96550"/>
                    </a:lnTo>
                    <a:lnTo>
                      <a:pt x="112" y="96568"/>
                    </a:lnTo>
                    <a:lnTo>
                      <a:pt x="37" y="96624"/>
                    </a:lnTo>
                    <a:lnTo>
                      <a:pt x="0" y="96680"/>
                    </a:lnTo>
                    <a:lnTo>
                      <a:pt x="0" y="96754"/>
                    </a:lnTo>
                    <a:lnTo>
                      <a:pt x="0" y="96828"/>
                    </a:lnTo>
                    <a:lnTo>
                      <a:pt x="56" y="96903"/>
                    </a:lnTo>
                    <a:lnTo>
                      <a:pt x="112" y="96940"/>
                    </a:lnTo>
                    <a:lnTo>
                      <a:pt x="204" y="96977"/>
                    </a:lnTo>
                    <a:lnTo>
                      <a:pt x="743" y="97033"/>
                    </a:lnTo>
                    <a:lnTo>
                      <a:pt x="1300" y="97051"/>
                    </a:lnTo>
                    <a:lnTo>
                      <a:pt x="1839" y="97033"/>
                    </a:lnTo>
                    <a:lnTo>
                      <a:pt x="2396" y="96996"/>
                    </a:lnTo>
                    <a:lnTo>
                      <a:pt x="2934" y="96921"/>
                    </a:lnTo>
                    <a:lnTo>
                      <a:pt x="3473" y="96828"/>
                    </a:lnTo>
                    <a:lnTo>
                      <a:pt x="4030" y="96717"/>
                    </a:lnTo>
                    <a:lnTo>
                      <a:pt x="4569" y="96568"/>
                    </a:lnTo>
                    <a:lnTo>
                      <a:pt x="1783" y="98686"/>
                    </a:lnTo>
                    <a:lnTo>
                      <a:pt x="1709" y="98760"/>
                    </a:lnTo>
                    <a:lnTo>
                      <a:pt x="1690" y="98834"/>
                    </a:lnTo>
                    <a:lnTo>
                      <a:pt x="1690" y="98927"/>
                    </a:lnTo>
                    <a:lnTo>
                      <a:pt x="1709" y="99001"/>
                    </a:lnTo>
                    <a:lnTo>
                      <a:pt x="1764" y="99076"/>
                    </a:lnTo>
                    <a:lnTo>
                      <a:pt x="1839" y="99113"/>
                    </a:lnTo>
                    <a:lnTo>
                      <a:pt x="1913" y="99113"/>
                    </a:lnTo>
                    <a:lnTo>
                      <a:pt x="2006" y="99076"/>
                    </a:lnTo>
                    <a:lnTo>
                      <a:pt x="4773" y="97516"/>
                    </a:lnTo>
                    <a:lnTo>
                      <a:pt x="6184" y="96698"/>
                    </a:lnTo>
                    <a:lnTo>
                      <a:pt x="6890" y="96271"/>
                    </a:lnTo>
                    <a:lnTo>
                      <a:pt x="7596" y="95826"/>
                    </a:lnTo>
                    <a:lnTo>
                      <a:pt x="8283" y="95380"/>
                    </a:lnTo>
                    <a:lnTo>
                      <a:pt x="8970" y="94916"/>
                    </a:lnTo>
                    <a:lnTo>
                      <a:pt x="9638" y="94433"/>
                    </a:lnTo>
                    <a:lnTo>
                      <a:pt x="10288" y="93950"/>
                    </a:lnTo>
                    <a:lnTo>
                      <a:pt x="10920" y="93430"/>
                    </a:lnTo>
                    <a:lnTo>
                      <a:pt x="11514" y="92891"/>
                    </a:lnTo>
                    <a:lnTo>
                      <a:pt x="12108" y="92353"/>
                    </a:lnTo>
                    <a:lnTo>
                      <a:pt x="12647" y="91777"/>
                    </a:lnTo>
                    <a:lnTo>
                      <a:pt x="12350" y="92631"/>
                    </a:lnTo>
                    <a:lnTo>
                      <a:pt x="12090" y="93486"/>
                    </a:lnTo>
                    <a:lnTo>
                      <a:pt x="11867" y="94340"/>
                    </a:lnTo>
                    <a:lnTo>
                      <a:pt x="11644" y="95194"/>
                    </a:lnTo>
                    <a:lnTo>
                      <a:pt x="11477" y="96048"/>
                    </a:lnTo>
                    <a:lnTo>
                      <a:pt x="11328" y="96903"/>
                    </a:lnTo>
                    <a:lnTo>
                      <a:pt x="11198" y="97738"/>
                    </a:lnTo>
                    <a:lnTo>
                      <a:pt x="11106" y="98574"/>
                    </a:lnTo>
                    <a:lnTo>
                      <a:pt x="10641" y="99020"/>
                    </a:lnTo>
                    <a:lnTo>
                      <a:pt x="10196" y="99466"/>
                    </a:lnTo>
                    <a:lnTo>
                      <a:pt x="9304" y="100394"/>
                    </a:lnTo>
                    <a:lnTo>
                      <a:pt x="8413" y="101304"/>
                    </a:lnTo>
                    <a:lnTo>
                      <a:pt x="7521" y="102214"/>
                    </a:lnTo>
                    <a:lnTo>
                      <a:pt x="6129" y="103625"/>
                    </a:lnTo>
                    <a:lnTo>
                      <a:pt x="5441" y="104350"/>
                    </a:lnTo>
                    <a:lnTo>
                      <a:pt x="4754" y="105055"/>
                    </a:lnTo>
                    <a:lnTo>
                      <a:pt x="4086" y="105798"/>
                    </a:lnTo>
                    <a:lnTo>
                      <a:pt x="3436" y="106522"/>
                    </a:lnTo>
                    <a:lnTo>
                      <a:pt x="2786" y="107284"/>
                    </a:lnTo>
                    <a:lnTo>
                      <a:pt x="2154" y="108045"/>
                    </a:lnTo>
                    <a:lnTo>
                      <a:pt x="2117" y="108138"/>
                    </a:lnTo>
                    <a:lnTo>
                      <a:pt x="2099" y="108231"/>
                    </a:lnTo>
                    <a:lnTo>
                      <a:pt x="2117" y="108305"/>
                    </a:lnTo>
                    <a:lnTo>
                      <a:pt x="2173" y="108380"/>
                    </a:lnTo>
                    <a:lnTo>
                      <a:pt x="2229" y="108435"/>
                    </a:lnTo>
                    <a:lnTo>
                      <a:pt x="2322" y="108454"/>
                    </a:lnTo>
                    <a:lnTo>
                      <a:pt x="2396" y="108435"/>
                    </a:lnTo>
                    <a:lnTo>
                      <a:pt x="2489" y="108380"/>
                    </a:lnTo>
                    <a:lnTo>
                      <a:pt x="3584" y="107414"/>
                    </a:lnTo>
                    <a:lnTo>
                      <a:pt x="4661" y="106411"/>
                    </a:lnTo>
                    <a:lnTo>
                      <a:pt x="6797" y="104405"/>
                    </a:lnTo>
                    <a:lnTo>
                      <a:pt x="6797" y="104405"/>
                    </a:lnTo>
                    <a:lnTo>
                      <a:pt x="6351" y="105204"/>
                    </a:lnTo>
                    <a:lnTo>
                      <a:pt x="5906" y="106021"/>
                    </a:lnTo>
                    <a:lnTo>
                      <a:pt x="5516" y="106838"/>
                    </a:lnTo>
                    <a:lnTo>
                      <a:pt x="5144" y="107674"/>
                    </a:lnTo>
                    <a:lnTo>
                      <a:pt x="4810" y="108528"/>
                    </a:lnTo>
                    <a:lnTo>
                      <a:pt x="4513" y="109382"/>
                    </a:lnTo>
                    <a:lnTo>
                      <a:pt x="4253" y="110255"/>
                    </a:lnTo>
                    <a:lnTo>
                      <a:pt x="4030" y="111128"/>
                    </a:lnTo>
                    <a:lnTo>
                      <a:pt x="4030" y="111221"/>
                    </a:lnTo>
                    <a:lnTo>
                      <a:pt x="4049" y="111277"/>
                    </a:lnTo>
                    <a:lnTo>
                      <a:pt x="4104" y="111332"/>
                    </a:lnTo>
                    <a:lnTo>
                      <a:pt x="4160" y="111388"/>
                    </a:lnTo>
                    <a:lnTo>
                      <a:pt x="4234" y="111407"/>
                    </a:lnTo>
                    <a:lnTo>
                      <a:pt x="4309" y="111388"/>
                    </a:lnTo>
                    <a:lnTo>
                      <a:pt x="4364" y="111369"/>
                    </a:lnTo>
                    <a:lnTo>
                      <a:pt x="4420" y="111295"/>
                    </a:lnTo>
                    <a:lnTo>
                      <a:pt x="4754" y="110589"/>
                    </a:lnTo>
                    <a:lnTo>
                      <a:pt x="5089" y="109902"/>
                    </a:lnTo>
                    <a:lnTo>
                      <a:pt x="5460" y="109234"/>
                    </a:lnTo>
                    <a:lnTo>
                      <a:pt x="5831" y="108565"/>
                    </a:lnTo>
                    <a:lnTo>
                      <a:pt x="6221" y="107915"/>
                    </a:lnTo>
                    <a:lnTo>
                      <a:pt x="6611" y="107265"/>
                    </a:lnTo>
                    <a:lnTo>
                      <a:pt x="7447" y="105984"/>
                    </a:lnTo>
                    <a:lnTo>
                      <a:pt x="8301" y="104721"/>
                    </a:lnTo>
                    <a:lnTo>
                      <a:pt x="9174" y="103495"/>
                    </a:lnTo>
                    <a:lnTo>
                      <a:pt x="10938" y="101025"/>
                    </a:lnTo>
                    <a:lnTo>
                      <a:pt x="10938" y="101824"/>
                    </a:lnTo>
                    <a:lnTo>
                      <a:pt x="10938" y="102604"/>
                    </a:lnTo>
                    <a:lnTo>
                      <a:pt x="10976" y="103384"/>
                    </a:lnTo>
                    <a:lnTo>
                      <a:pt x="11013" y="104145"/>
                    </a:lnTo>
                    <a:lnTo>
                      <a:pt x="10883" y="105260"/>
                    </a:lnTo>
                    <a:lnTo>
                      <a:pt x="10790" y="106374"/>
                    </a:lnTo>
                    <a:lnTo>
                      <a:pt x="10604" y="108621"/>
                    </a:lnTo>
                    <a:lnTo>
                      <a:pt x="10418" y="110849"/>
                    </a:lnTo>
                    <a:lnTo>
                      <a:pt x="10326" y="111945"/>
                    </a:lnTo>
                    <a:lnTo>
                      <a:pt x="10214" y="113022"/>
                    </a:lnTo>
                    <a:lnTo>
                      <a:pt x="10084" y="114081"/>
                    </a:lnTo>
                    <a:lnTo>
                      <a:pt x="9954" y="115158"/>
                    </a:lnTo>
                    <a:lnTo>
                      <a:pt x="9304" y="117108"/>
                    </a:lnTo>
                    <a:lnTo>
                      <a:pt x="8617" y="119076"/>
                    </a:lnTo>
                    <a:lnTo>
                      <a:pt x="8264" y="120061"/>
                    </a:lnTo>
                    <a:lnTo>
                      <a:pt x="7874" y="121026"/>
                    </a:lnTo>
                    <a:lnTo>
                      <a:pt x="7484" y="121992"/>
                    </a:lnTo>
                    <a:lnTo>
                      <a:pt x="7057" y="122921"/>
                    </a:lnTo>
                    <a:lnTo>
                      <a:pt x="6593" y="123849"/>
                    </a:lnTo>
                    <a:lnTo>
                      <a:pt x="6351" y="124295"/>
                    </a:lnTo>
                    <a:lnTo>
                      <a:pt x="6110" y="124740"/>
                    </a:lnTo>
                    <a:lnTo>
                      <a:pt x="5850" y="125186"/>
                    </a:lnTo>
                    <a:lnTo>
                      <a:pt x="5571" y="125613"/>
                    </a:lnTo>
                    <a:lnTo>
                      <a:pt x="5293" y="126040"/>
                    </a:lnTo>
                    <a:lnTo>
                      <a:pt x="4996" y="126468"/>
                    </a:lnTo>
                    <a:lnTo>
                      <a:pt x="4699" y="126876"/>
                    </a:lnTo>
                    <a:lnTo>
                      <a:pt x="4364" y="127285"/>
                    </a:lnTo>
                    <a:lnTo>
                      <a:pt x="4030" y="127675"/>
                    </a:lnTo>
                    <a:lnTo>
                      <a:pt x="3696" y="128046"/>
                    </a:lnTo>
                    <a:lnTo>
                      <a:pt x="3324" y="128417"/>
                    </a:lnTo>
                    <a:lnTo>
                      <a:pt x="2953" y="128789"/>
                    </a:lnTo>
                    <a:lnTo>
                      <a:pt x="2563" y="129142"/>
                    </a:lnTo>
                    <a:lnTo>
                      <a:pt x="2154" y="129476"/>
                    </a:lnTo>
                    <a:lnTo>
                      <a:pt x="2099" y="129550"/>
                    </a:lnTo>
                    <a:lnTo>
                      <a:pt x="2080" y="129625"/>
                    </a:lnTo>
                    <a:lnTo>
                      <a:pt x="2099" y="129699"/>
                    </a:lnTo>
                    <a:lnTo>
                      <a:pt x="2136" y="129773"/>
                    </a:lnTo>
                    <a:lnTo>
                      <a:pt x="2192" y="129829"/>
                    </a:lnTo>
                    <a:lnTo>
                      <a:pt x="2266" y="129866"/>
                    </a:lnTo>
                    <a:lnTo>
                      <a:pt x="2359" y="129866"/>
                    </a:lnTo>
                    <a:lnTo>
                      <a:pt x="2433" y="129847"/>
                    </a:lnTo>
                    <a:lnTo>
                      <a:pt x="2934" y="129606"/>
                    </a:lnTo>
                    <a:lnTo>
                      <a:pt x="3399" y="129309"/>
                    </a:lnTo>
                    <a:lnTo>
                      <a:pt x="3863" y="128993"/>
                    </a:lnTo>
                    <a:lnTo>
                      <a:pt x="4309" y="128659"/>
                    </a:lnTo>
                    <a:lnTo>
                      <a:pt x="4736" y="128287"/>
                    </a:lnTo>
                    <a:lnTo>
                      <a:pt x="5163" y="127879"/>
                    </a:lnTo>
                    <a:lnTo>
                      <a:pt x="5571" y="127470"/>
                    </a:lnTo>
                    <a:lnTo>
                      <a:pt x="5961" y="127025"/>
                    </a:lnTo>
                    <a:lnTo>
                      <a:pt x="6333" y="126560"/>
                    </a:lnTo>
                    <a:lnTo>
                      <a:pt x="6686" y="126096"/>
                    </a:lnTo>
                    <a:lnTo>
                      <a:pt x="7039" y="125595"/>
                    </a:lnTo>
                    <a:lnTo>
                      <a:pt x="7373" y="125075"/>
                    </a:lnTo>
                    <a:lnTo>
                      <a:pt x="7688" y="124555"/>
                    </a:lnTo>
                    <a:lnTo>
                      <a:pt x="8004" y="124016"/>
                    </a:lnTo>
                    <a:lnTo>
                      <a:pt x="8283" y="123459"/>
                    </a:lnTo>
                    <a:lnTo>
                      <a:pt x="8561" y="122902"/>
                    </a:lnTo>
                    <a:lnTo>
                      <a:pt x="8227" y="124183"/>
                    </a:lnTo>
                    <a:lnTo>
                      <a:pt x="7874" y="125465"/>
                    </a:lnTo>
                    <a:lnTo>
                      <a:pt x="7466" y="126746"/>
                    </a:lnTo>
                    <a:lnTo>
                      <a:pt x="7039" y="128009"/>
                    </a:lnTo>
                    <a:lnTo>
                      <a:pt x="6574" y="129272"/>
                    </a:lnTo>
                    <a:lnTo>
                      <a:pt x="6073" y="130516"/>
                    </a:lnTo>
                    <a:lnTo>
                      <a:pt x="5534" y="131742"/>
                    </a:lnTo>
                    <a:lnTo>
                      <a:pt x="4940" y="132967"/>
                    </a:lnTo>
                    <a:lnTo>
                      <a:pt x="4921" y="133023"/>
                    </a:lnTo>
                    <a:lnTo>
                      <a:pt x="4921" y="133097"/>
                    </a:lnTo>
                    <a:lnTo>
                      <a:pt x="4959" y="133153"/>
                    </a:lnTo>
                    <a:lnTo>
                      <a:pt x="4996" y="133190"/>
                    </a:lnTo>
                    <a:lnTo>
                      <a:pt x="5051" y="133209"/>
                    </a:lnTo>
                    <a:lnTo>
                      <a:pt x="5126" y="133209"/>
                    </a:lnTo>
                    <a:lnTo>
                      <a:pt x="5181" y="133172"/>
                    </a:lnTo>
                    <a:lnTo>
                      <a:pt x="5219" y="133134"/>
                    </a:lnTo>
                    <a:lnTo>
                      <a:pt x="5831" y="132150"/>
                    </a:lnTo>
                    <a:lnTo>
                      <a:pt x="6407" y="131147"/>
                    </a:lnTo>
                    <a:lnTo>
                      <a:pt x="6946" y="130145"/>
                    </a:lnTo>
                    <a:lnTo>
                      <a:pt x="7447" y="129123"/>
                    </a:lnTo>
                    <a:lnTo>
                      <a:pt x="7911" y="128102"/>
                    </a:lnTo>
                    <a:lnTo>
                      <a:pt x="8357" y="127062"/>
                    </a:lnTo>
                    <a:lnTo>
                      <a:pt x="8747" y="126003"/>
                    </a:lnTo>
                    <a:lnTo>
                      <a:pt x="9137" y="124945"/>
                    </a:lnTo>
                    <a:lnTo>
                      <a:pt x="9471" y="123868"/>
                    </a:lnTo>
                    <a:lnTo>
                      <a:pt x="9787" y="122791"/>
                    </a:lnTo>
                    <a:lnTo>
                      <a:pt x="10084" y="121695"/>
                    </a:lnTo>
                    <a:lnTo>
                      <a:pt x="10344" y="120581"/>
                    </a:lnTo>
                    <a:lnTo>
                      <a:pt x="10586" y="119466"/>
                    </a:lnTo>
                    <a:lnTo>
                      <a:pt x="10790" y="118352"/>
                    </a:lnTo>
                    <a:lnTo>
                      <a:pt x="10976" y="117219"/>
                    </a:lnTo>
                    <a:lnTo>
                      <a:pt x="11143" y="116068"/>
                    </a:lnTo>
                    <a:lnTo>
                      <a:pt x="11923" y="110311"/>
                    </a:lnTo>
                    <a:lnTo>
                      <a:pt x="12164" y="111295"/>
                    </a:lnTo>
                    <a:lnTo>
                      <a:pt x="12405" y="112224"/>
                    </a:lnTo>
                    <a:lnTo>
                      <a:pt x="12665" y="113115"/>
                    </a:lnTo>
                    <a:lnTo>
                      <a:pt x="12925" y="113969"/>
                    </a:lnTo>
                    <a:lnTo>
                      <a:pt x="13185" y="114749"/>
                    </a:lnTo>
                    <a:lnTo>
                      <a:pt x="13445" y="115492"/>
                    </a:lnTo>
                    <a:lnTo>
                      <a:pt x="13705" y="116161"/>
                    </a:lnTo>
                    <a:lnTo>
                      <a:pt x="13947" y="116792"/>
                    </a:lnTo>
                    <a:lnTo>
                      <a:pt x="14393" y="117832"/>
                    </a:lnTo>
                    <a:lnTo>
                      <a:pt x="14745" y="118612"/>
                    </a:lnTo>
                    <a:lnTo>
                      <a:pt x="14968" y="119095"/>
                    </a:lnTo>
                    <a:lnTo>
                      <a:pt x="15061" y="119243"/>
                    </a:lnTo>
                    <a:lnTo>
                      <a:pt x="15061" y="119243"/>
                    </a:lnTo>
                    <a:lnTo>
                      <a:pt x="15024" y="118538"/>
                    </a:lnTo>
                    <a:lnTo>
                      <a:pt x="14987" y="117684"/>
                    </a:lnTo>
                    <a:lnTo>
                      <a:pt x="14968" y="116551"/>
                    </a:lnTo>
                    <a:lnTo>
                      <a:pt x="14968" y="115139"/>
                    </a:lnTo>
                    <a:lnTo>
                      <a:pt x="15024" y="113524"/>
                    </a:lnTo>
                    <a:lnTo>
                      <a:pt x="15061" y="112632"/>
                    </a:lnTo>
                    <a:lnTo>
                      <a:pt x="15117" y="111704"/>
                    </a:lnTo>
                    <a:lnTo>
                      <a:pt x="15173" y="110719"/>
                    </a:lnTo>
                    <a:lnTo>
                      <a:pt x="15265" y="109698"/>
                    </a:lnTo>
                    <a:lnTo>
                      <a:pt x="15507" y="110497"/>
                    </a:lnTo>
                    <a:lnTo>
                      <a:pt x="15785" y="111277"/>
                    </a:lnTo>
                    <a:lnTo>
                      <a:pt x="16083" y="112057"/>
                    </a:lnTo>
                    <a:lnTo>
                      <a:pt x="16398" y="112818"/>
                    </a:lnTo>
                    <a:lnTo>
                      <a:pt x="16732" y="113579"/>
                    </a:lnTo>
                    <a:lnTo>
                      <a:pt x="17067" y="114322"/>
                    </a:lnTo>
                    <a:lnTo>
                      <a:pt x="17791" y="115826"/>
                    </a:lnTo>
                    <a:lnTo>
                      <a:pt x="18534" y="117312"/>
                    </a:lnTo>
                    <a:lnTo>
                      <a:pt x="19277" y="118798"/>
                    </a:lnTo>
                    <a:lnTo>
                      <a:pt x="19982" y="120302"/>
                    </a:lnTo>
                    <a:lnTo>
                      <a:pt x="20335" y="121063"/>
                    </a:lnTo>
                    <a:lnTo>
                      <a:pt x="20651" y="121843"/>
                    </a:lnTo>
                    <a:lnTo>
                      <a:pt x="20688" y="121881"/>
                    </a:lnTo>
                    <a:lnTo>
                      <a:pt x="20725" y="121918"/>
                    </a:lnTo>
                    <a:lnTo>
                      <a:pt x="20818" y="121918"/>
                    </a:lnTo>
                    <a:lnTo>
                      <a:pt x="20874" y="121899"/>
                    </a:lnTo>
                    <a:lnTo>
                      <a:pt x="20911" y="121862"/>
                    </a:lnTo>
                    <a:lnTo>
                      <a:pt x="20911" y="121825"/>
                    </a:lnTo>
                    <a:lnTo>
                      <a:pt x="20911" y="121769"/>
                    </a:lnTo>
                    <a:lnTo>
                      <a:pt x="20670" y="120952"/>
                    </a:lnTo>
                    <a:lnTo>
                      <a:pt x="20391" y="120135"/>
                    </a:lnTo>
                    <a:lnTo>
                      <a:pt x="20112" y="119336"/>
                    </a:lnTo>
                    <a:lnTo>
                      <a:pt x="19797" y="118538"/>
                    </a:lnTo>
                    <a:lnTo>
                      <a:pt x="19481" y="117758"/>
                    </a:lnTo>
                    <a:lnTo>
                      <a:pt x="19147" y="116978"/>
                    </a:lnTo>
                    <a:lnTo>
                      <a:pt x="18478" y="115418"/>
                    </a:lnTo>
                    <a:lnTo>
                      <a:pt x="17810" y="113839"/>
                    </a:lnTo>
                    <a:lnTo>
                      <a:pt x="17494" y="113059"/>
                    </a:lnTo>
                    <a:lnTo>
                      <a:pt x="17197" y="112261"/>
                    </a:lnTo>
                    <a:lnTo>
                      <a:pt x="16918" y="111462"/>
                    </a:lnTo>
                    <a:lnTo>
                      <a:pt x="16658" y="110645"/>
                    </a:lnTo>
                    <a:lnTo>
                      <a:pt x="16417" y="109809"/>
                    </a:lnTo>
                    <a:lnTo>
                      <a:pt x="16231" y="108974"/>
                    </a:lnTo>
                    <a:lnTo>
                      <a:pt x="16064" y="108194"/>
                    </a:lnTo>
                    <a:lnTo>
                      <a:pt x="15934" y="107432"/>
                    </a:lnTo>
                    <a:lnTo>
                      <a:pt x="15823" y="106652"/>
                    </a:lnTo>
                    <a:lnTo>
                      <a:pt x="15730" y="105891"/>
                    </a:lnTo>
                    <a:lnTo>
                      <a:pt x="15878" y="104925"/>
                    </a:lnTo>
                    <a:lnTo>
                      <a:pt x="16064" y="103941"/>
                    </a:lnTo>
                    <a:lnTo>
                      <a:pt x="16250" y="102957"/>
                    </a:lnTo>
                    <a:lnTo>
                      <a:pt x="16473" y="101954"/>
                    </a:lnTo>
                    <a:lnTo>
                      <a:pt x="16695" y="100951"/>
                    </a:lnTo>
                    <a:lnTo>
                      <a:pt x="16955" y="99948"/>
                    </a:lnTo>
                    <a:lnTo>
                      <a:pt x="17252" y="98946"/>
                    </a:lnTo>
                    <a:lnTo>
                      <a:pt x="17550" y="97943"/>
                    </a:lnTo>
                    <a:lnTo>
                      <a:pt x="18032" y="98388"/>
                    </a:lnTo>
                    <a:lnTo>
                      <a:pt x="18497" y="98853"/>
                    </a:lnTo>
                    <a:lnTo>
                      <a:pt x="18924" y="99317"/>
                    </a:lnTo>
                    <a:lnTo>
                      <a:pt x="19351" y="99818"/>
                    </a:lnTo>
                    <a:lnTo>
                      <a:pt x="19741" y="100338"/>
                    </a:lnTo>
                    <a:lnTo>
                      <a:pt x="20112" y="100858"/>
                    </a:lnTo>
                    <a:lnTo>
                      <a:pt x="20484" y="101397"/>
                    </a:lnTo>
                    <a:lnTo>
                      <a:pt x="20818" y="101954"/>
                    </a:lnTo>
                    <a:lnTo>
                      <a:pt x="21134" y="102511"/>
                    </a:lnTo>
                    <a:lnTo>
                      <a:pt x="21431" y="103105"/>
                    </a:lnTo>
                    <a:lnTo>
                      <a:pt x="21709" y="103681"/>
                    </a:lnTo>
                    <a:lnTo>
                      <a:pt x="21969" y="104294"/>
                    </a:lnTo>
                    <a:lnTo>
                      <a:pt x="22229" y="104907"/>
                    </a:lnTo>
                    <a:lnTo>
                      <a:pt x="22452" y="105520"/>
                    </a:lnTo>
                    <a:lnTo>
                      <a:pt x="22657" y="106151"/>
                    </a:lnTo>
                    <a:lnTo>
                      <a:pt x="22842" y="106782"/>
                    </a:lnTo>
                    <a:lnTo>
                      <a:pt x="23028" y="107432"/>
                    </a:lnTo>
                    <a:lnTo>
                      <a:pt x="23177" y="108064"/>
                    </a:lnTo>
                    <a:lnTo>
                      <a:pt x="23325" y="108732"/>
                    </a:lnTo>
                    <a:lnTo>
                      <a:pt x="23455" y="109382"/>
                    </a:lnTo>
                    <a:lnTo>
                      <a:pt x="23567" y="110051"/>
                    </a:lnTo>
                    <a:lnTo>
                      <a:pt x="23659" y="110701"/>
                    </a:lnTo>
                    <a:lnTo>
                      <a:pt x="23734" y="111369"/>
                    </a:lnTo>
                    <a:lnTo>
                      <a:pt x="23789" y="112038"/>
                    </a:lnTo>
                    <a:lnTo>
                      <a:pt x="23845" y="112707"/>
                    </a:lnTo>
                    <a:lnTo>
                      <a:pt x="23882" y="113375"/>
                    </a:lnTo>
                    <a:lnTo>
                      <a:pt x="23901" y="114044"/>
                    </a:lnTo>
                    <a:lnTo>
                      <a:pt x="23901" y="114712"/>
                    </a:lnTo>
                    <a:lnTo>
                      <a:pt x="23901" y="115381"/>
                    </a:lnTo>
                    <a:lnTo>
                      <a:pt x="23882" y="116031"/>
                    </a:lnTo>
                    <a:lnTo>
                      <a:pt x="23845" y="116699"/>
                    </a:lnTo>
                    <a:lnTo>
                      <a:pt x="23789" y="117349"/>
                    </a:lnTo>
                    <a:lnTo>
                      <a:pt x="23808" y="117405"/>
                    </a:lnTo>
                    <a:lnTo>
                      <a:pt x="23827" y="117461"/>
                    </a:lnTo>
                    <a:lnTo>
                      <a:pt x="23882" y="117498"/>
                    </a:lnTo>
                    <a:lnTo>
                      <a:pt x="23938" y="117516"/>
                    </a:lnTo>
                    <a:lnTo>
                      <a:pt x="23994" y="117516"/>
                    </a:lnTo>
                    <a:lnTo>
                      <a:pt x="24049" y="117479"/>
                    </a:lnTo>
                    <a:lnTo>
                      <a:pt x="24105" y="117442"/>
                    </a:lnTo>
                    <a:lnTo>
                      <a:pt x="24142" y="117386"/>
                    </a:lnTo>
                    <a:lnTo>
                      <a:pt x="24328" y="116606"/>
                    </a:lnTo>
                    <a:lnTo>
                      <a:pt x="24477" y="115808"/>
                    </a:lnTo>
                    <a:lnTo>
                      <a:pt x="24569" y="114991"/>
                    </a:lnTo>
                    <a:lnTo>
                      <a:pt x="24644" y="114174"/>
                    </a:lnTo>
                    <a:lnTo>
                      <a:pt x="24699" y="113357"/>
                    </a:lnTo>
                    <a:lnTo>
                      <a:pt x="24699" y="112539"/>
                    </a:lnTo>
                    <a:lnTo>
                      <a:pt x="24681" y="111722"/>
                    </a:lnTo>
                    <a:lnTo>
                      <a:pt x="24625" y="110905"/>
                    </a:lnTo>
                    <a:lnTo>
                      <a:pt x="24867" y="111927"/>
                    </a:lnTo>
                    <a:lnTo>
                      <a:pt x="25108" y="112929"/>
                    </a:lnTo>
                    <a:lnTo>
                      <a:pt x="25312" y="113951"/>
                    </a:lnTo>
                    <a:lnTo>
                      <a:pt x="25517" y="114972"/>
                    </a:lnTo>
                    <a:lnTo>
                      <a:pt x="25925" y="117034"/>
                    </a:lnTo>
                    <a:lnTo>
                      <a:pt x="26296" y="119095"/>
                    </a:lnTo>
                    <a:lnTo>
                      <a:pt x="26334" y="119169"/>
                    </a:lnTo>
                    <a:lnTo>
                      <a:pt x="26389" y="119225"/>
                    </a:lnTo>
                    <a:lnTo>
                      <a:pt x="26464" y="119243"/>
                    </a:lnTo>
                    <a:lnTo>
                      <a:pt x="26538" y="119262"/>
                    </a:lnTo>
                    <a:lnTo>
                      <a:pt x="26612" y="119225"/>
                    </a:lnTo>
                    <a:lnTo>
                      <a:pt x="26668" y="119188"/>
                    </a:lnTo>
                    <a:lnTo>
                      <a:pt x="26724" y="119132"/>
                    </a:lnTo>
                    <a:lnTo>
                      <a:pt x="26724" y="119039"/>
                    </a:lnTo>
                    <a:lnTo>
                      <a:pt x="26705" y="118278"/>
                    </a:lnTo>
                    <a:lnTo>
                      <a:pt x="26668" y="117498"/>
                    </a:lnTo>
                    <a:lnTo>
                      <a:pt x="26612" y="116699"/>
                    </a:lnTo>
                    <a:lnTo>
                      <a:pt x="26538" y="115901"/>
                    </a:lnTo>
                    <a:lnTo>
                      <a:pt x="26445" y="115102"/>
                    </a:lnTo>
                    <a:lnTo>
                      <a:pt x="26352" y="114285"/>
                    </a:lnTo>
                    <a:lnTo>
                      <a:pt x="26241" y="113468"/>
                    </a:lnTo>
                    <a:lnTo>
                      <a:pt x="26092" y="112632"/>
                    </a:lnTo>
                    <a:lnTo>
                      <a:pt x="25962" y="111815"/>
                    </a:lnTo>
                    <a:lnTo>
                      <a:pt x="25795" y="110979"/>
                    </a:lnTo>
                    <a:lnTo>
                      <a:pt x="25609" y="110144"/>
                    </a:lnTo>
                    <a:lnTo>
                      <a:pt x="25424" y="109308"/>
                    </a:lnTo>
                    <a:lnTo>
                      <a:pt x="25219" y="108472"/>
                    </a:lnTo>
                    <a:lnTo>
                      <a:pt x="24997" y="107637"/>
                    </a:lnTo>
                    <a:lnTo>
                      <a:pt x="24755" y="106820"/>
                    </a:lnTo>
                    <a:lnTo>
                      <a:pt x="24495" y="106002"/>
                    </a:lnTo>
                    <a:lnTo>
                      <a:pt x="25145" y="106875"/>
                    </a:lnTo>
                    <a:lnTo>
                      <a:pt x="25795" y="107767"/>
                    </a:lnTo>
                    <a:lnTo>
                      <a:pt x="26408" y="108677"/>
                    </a:lnTo>
                    <a:lnTo>
                      <a:pt x="27021" y="109587"/>
                    </a:lnTo>
                    <a:lnTo>
                      <a:pt x="27596" y="110497"/>
                    </a:lnTo>
                    <a:lnTo>
                      <a:pt x="28135" y="111444"/>
                    </a:lnTo>
                    <a:lnTo>
                      <a:pt x="28655" y="112391"/>
                    </a:lnTo>
                    <a:lnTo>
                      <a:pt x="29138" y="113357"/>
                    </a:lnTo>
                    <a:lnTo>
                      <a:pt x="29602" y="114341"/>
                    </a:lnTo>
                    <a:lnTo>
                      <a:pt x="29806" y="114842"/>
                    </a:lnTo>
                    <a:lnTo>
                      <a:pt x="30011" y="115344"/>
                    </a:lnTo>
                    <a:lnTo>
                      <a:pt x="30196" y="115845"/>
                    </a:lnTo>
                    <a:lnTo>
                      <a:pt x="30364" y="116365"/>
                    </a:lnTo>
                    <a:lnTo>
                      <a:pt x="30549" y="116885"/>
                    </a:lnTo>
                    <a:lnTo>
                      <a:pt x="30698" y="117405"/>
                    </a:lnTo>
                    <a:lnTo>
                      <a:pt x="30846" y="117925"/>
                    </a:lnTo>
                    <a:lnTo>
                      <a:pt x="30976" y="118464"/>
                    </a:lnTo>
                    <a:lnTo>
                      <a:pt x="31088" y="119002"/>
                    </a:lnTo>
                    <a:lnTo>
                      <a:pt x="31199" y="119559"/>
                    </a:lnTo>
                    <a:lnTo>
                      <a:pt x="31292" y="120098"/>
                    </a:lnTo>
                    <a:lnTo>
                      <a:pt x="31366" y="120673"/>
                    </a:lnTo>
                    <a:lnTo>
                      <a:pt x="31441" y="121231"/>
                    </a:lnTo>
                    <a:lnTo>
                      <a:pt x="31478" y="121806"/>
                    </a:lnTo>
                    <a:lnTo>
                      <a:pt x="31496" y="121843"/>
                    </a:lnTo>
                    <a:lnTo>
                      <a:pt x="31515" y="121881"/>
                    </a:lnTo>
                    <a:lnTo>
                      <a:pt x="31552" y="121899"/>
                    </a:lnTo>
                    <a:lnTo>
                      <a:pt x="31589" y="121918"/>
                    </a:lnTo>
                    <a:lnTo>
                      <a:pt x="31645" y="121918"/>
                    </a:lnTo>
                    <a:lnTo>
                      <a:pt x="31682" y="121899"/>
                    </a:lnTo>
                    <a:lnTo>
                      <a:pt x="31701" y="121881"/>
                    </a:lnTo>
                    <a:lnTo>
                      <a:pt x="31719" y="121825"/>
                    </a:lnTo>
                    <a:lnTo>
                      <a:pt x="31775" y="121453"/>
                    </a:lnTo>
                    <a:lnTo>
                      <a:pt x="31831" y="121063"/>
                    </a:lnTo>
                    <a:lnTo>
                      <a:pt x="31849" y="120692"/>
                    </a:lnTo>
                    <a:lnTo>
                      <a:pt x="31868" y="120302"/>
                    </a:lnTo>
                    <a:lnTo>
                      <a:pt x="31868" y="119541"/>
                    </a:lnTo>
                    <a:lnTo>
                      <a:pt x="31831" y="118779"/>
                    </a:lnTo>
                    <a:lnTo>
                      <a:pt x="31756" y="118018"/>
                    </a:lnTo>
                    <a:lnTo>
                      <a:pt x="31645" y="117256"/>
                    </a:lnTo>
                    <a:lnTo>
                      <a:pt x="31496" y="116495"/>
                    </a:lnTo>
                    <a:lnTo>
                      <a:pt x="31311" y="115734"/>
                    </a:lnTo>
                    <a:lnTo>
                      <a:pt x="31088" y="114972"/>
                    </a:lnTo>
                    <a:lnTo>
                      <a:pt x="30846" y="114229"/>
                    </a:lnTo>
                    <a:lnTo>
                      <a:pt x="30568" y="113487"/>
                    </a:lnTo>
                    <a:lnTo>
                      <a:pt x="30271" y="112744"/>
                    </a:lnTo>
                    <a:lnTo>
                      <a:pt x="29955" y="112019"/>
                    </a:lnTo>
                    <a:lnTo>
                      <a:pt x="29602" y="111295"/>
                    </a:lnTo>
                    <a:lnTo>
                      <a:pt x="29231" y="110589"/>
                    </a:lnTo>
                    <a:lnTo>
                      <a:pt x="28859" y="109884"/>
                    </a:lnTo>
                    <a:lnTo>
                      <a:pt x="29565" y="110682"/>
                    </a:lnTo>
                    <a:lnTo>
                      <a:pt x="30289" y="111462"/>
                    </a:lnTo>
                    <a:lnTo>
                      <a:pt x="31756" y="112985"/>
                    </a:lnTo>
                    <a:lnTo>
                      <a:pt x="33223" y="114489"/>
                    </a:lnTo>
                    <a:lnTo>
                      <a:pt x="34672" y="115975"/>
                    </a:lnTo>
                    <a:lnTo>
                      <a:pt x="34728" y="116012"/>
                    </a:lnTo>
                    <a:lnTo>
                      <a:pt x="34783" y="116031"/>
                    </a:lnTo>
                    <a:lnTo>
                      <a:pt x="34839" y="116012"/>
                    </a:lnTo>
                    <a:lnTo>
                      <a:pt x="34876" y="115994"/>
                    </a:lnTo>
                    <a:lnTo>
                      <a:pt x="34932" y="115938"/>
                    </a:lnTo>
                    <a:lnTo>
                      <a:pt x="34951" y="115901"/>
                    </a:lnTo>
                    <a:lnTo>
                      <a:pt x="34951" y="115826"/>
                    </a:lnTo>
                    <a:lnTo>
                      <a:pt x="34932" y="115771"/>
                    </a:lnTo>
                    <a:lnTo>
                      <a:pt x="34393" y="114898"/>
                    </a:lnTo>
                    <a:lnTo>
                      <a:pt x="33836" y="114025"/>
                    </a:lnTo>
                    <a:lnTo>
                      <a:pt x="33242" y="113189"/>
                    </a:lnTo>
                    <a:lnTo>
                      <a:pt x="32629" y="112354"/>
                    </a:lnTo>
                    <a:lnTo>
                      <a:pt x="31998" y="111555"/>
                    </a:lnTo>
                    <a:lnTo>
                      <a:pt x="31329" y="110757"/>
                    </a:lnTo>
                    <a:lnTo>
                      <a:pt x="30011" y="109178"/>
                    </a:lnTo>
                    <a:lnTo>
                      <a:pt x="28674" y="107600"/>
                    </a:lnTo>
                    <a:lnTo>
                      <a:pt x="28005" y="106801"/>
                    </a:lnTo>
                    <a:lnTo>
                      <a:pt x="27355" y="106002"/>
                    </a:lnTo>
                    <a:lnTo>
                      <a:pt x="26724" y="105185"/>
                    </a:lnTo>
                    <a:lnTo>
                      <a:pt x="26111" y="104368"/>
                    </a:lnTo>
                    <a:lnTo>
                      <a:pt x="25517" y="103514"/>
                    </a:lnTo>
                    <a:lnTo>
                      <a:pt x="24959" y="102641"/>
                    </a:lnTo>
                    <a:lnTo>
                      <a:pt x="24402" y="101713"/>
                    </a:lnTo>
                    <a:lnTo>
                      <a:pt x="23864" y="100765"/>
                    </a:lnTo>
                    <a:lnTo>
                      <a:pt x="23344" y="99800"/>
                    </a:lnTo>
                    <a:lnTo>
                      <a:pt x="22861" y="98816"/>
                    </a:lnTo>
                    <a:lnTo>
                      <a:pt x="22397" y="97813"/>
                    </a:lnTo>
                    <a:lnTo>
                      <a:pt x="21969" y="96810"/>
                    </a:lnTo>
                    <a:lnTo>
                      <a:pt x="21561" y="95788"/>
                    </a:lnTo>
                    <a:lnTo>
                      <a:pt x="21208" y="94786"/>
                    </a:lnTo>
                    <a:lnTo>
                      <a:pt x="20948" y="94024"/>
                    </a:lnTo>
                    <a:lnTo>
                      <a:pt x="20707" y="93263"/>
                    </a:lnTo>
                    <a:lnTo>
                      <a:pt x="20558" y="92891"/>
                    </a:lnTo>
                    <a:lnTo>
                      <a:pt x="20428" y="92520"/>
                    </a:lnTo>
                    <a:lnTo>
                      <a:pt x="20261" y="92167"/>
                    </a:lnTo>
                    <a:lnTo>
                      <a:pt x="20075" y="91814"/>
                    </a:lnTo>
                    <a:lnTo>
                      <a:pt x="20484" y="91071"/>
                    </a:lnTo>
                    <a:lnTo>
                      <a:pt x="20930" y="90329"/>
                    </a:lnTo>
                    <a:lnTo>
                      <a:pt x="21375" y="89623"/>
                    </a:lnTo>
                    <a:lnTo>
                      <a:pt x="21839" y="88917"/>
                    </a:lnTo>
                    <a:lnTo>
                      <a:pt x="22192" y="88416"/>
                    </a:lnTo>
                    <a:lnTo>
                      <a:pt x="22564" y="87933"/>
                    </a:lnTo>
                    <a:lnTo>
                      <a:pt x="22935" y="87450"/>
                    </a:lnTo>
                    <a:lnTo>
                      <a:pt x="23325" y="86986"/>
                    </a:lnTo>
                    <a:lnTo>
                      <a:pt x="23715" y="86540"/>
                    </a:lnTo>
                    <a:lnTo>
                      <a:pt x="24105" y="86094"/>
                    </a:lnTo>
                    <a:lnTo>
                      <a:pt x="24514" y="85649"/>
                    </a:lnTo>
                    <a:lnTo>
                      <a:pt x="24941" y="85222"/>
                    </a:lnTo>
                    <a:lnTo>
                      <a:pt x="25349" y="84813"/>
                    </a:lnTo>
                    <a:lnTo>
                      <a:pt x="25795" y="84405"/>
                    </a:lnTo>
                    <a:lnTo>
                      <a:pt x="26222" y="83996"/>
                    </a:lnTo>
                    <a:lnTo>
                      <a:pt x="26668" y="83606"/>
                    </a:lnTo>
                    <a:lnTo>
                      <a:pt x="27578" y="82863"/>
                    </a:lnTo>
                    <a:lnTo>
                      <a:pt x="28506" y="82139"/>
                    </a:lnTo>
                    <a:lnTo>
                      <a:pt x="29454" y="81470"/>
                    </a:lnTo>
                    <a:lnTo>
                      <a:pt x="30438" y="80820"/>
                    </a:lnTo>
                    <a:lnTo>
                      <a:pt x="31403" y="80208"/>
                    </a:lnTo>
                    <a:lnTo>
                      <a:pt x="32406" y="79632"/>
                    </a:lnTo>
                    <a:lnTo>
                      <a:pt x="33391" y="79093"/>
                    </a:lnTo>
                    <a:lnTo>
                      <a:pt x="34393" y="78573"/>
                    </a:lnTo>
                    <a:lnTo>
                      <a:pt x="35396" y="78090"/>
                    </a:lnTo>
                    <a:lnTo>
                      <a:pt x="36418" y="77645"/>
                    </a:lnTo>
                    <a:lnTo>
                      <a:pt x="37402" y="77218"/>
                    </a:lnTo>
                    <a:lnTo>
                      <a:pt x="38405" y="76828"/>
                    </a:lnTo>
                    <a:lnTo>
                      <a:pt x="39389" y="76456"/>
                    </a:lnTo>
                    <a:lnTo>
                      <a:pt x="40355" y="76122"/>
                    </a:lnTo>
                    <a:lnTo>
                      <a:pt x="41320" y="75806"/>
                    </a:lnTo>
                    <a:lnTo>
                      <a:pt x="42267" y="75509"/>
                    </a:lnTo>
                    <a:lnTo>
                      <a:pt x="43177" y="75249"/>
                    </a:lnTo>
                    <a:lnTo>
                      <a:pt x="44087" y="75026"/>
                    </a:lnTo>
                    <a:lnTo>
                      <a:pt x="44942" y="74803"/>
                    </a:lnTo>
                    <a:lnTo>
                      <a:pt x="45796" y="74618"/>
                    </a:lnTo>
                    <a:lnTo>
                      <a:pt x="46594" y="74451"/>
                    </a:lnTo>
                    <a:lnTo>
                      <a:pt x="47374" y="74302"/>
                    </a:lnTo>
                    <a:lnTo>
                      <a:pt x="48117" y="74191"/>
                    </a:lnTo>
                    <a:lnTo>
                      <a:pt x="48804" y="74079"/>
                    </a:lnTo>
                    <a:lnTo>
                      <a:pt x="49454" y="74005"/>
                    </a:lnTo>
                    <a:lnTo>
                      <a:pt x="50067" y="73931"/>
                    </a:lnTo>
                    <a:lnTo>
                      <a:pt x="50680" y="74005"/>
                    </a:lnTo>
                    <a:lnTo>
                      <a:pt x="51330" y="74079"/>
                    </a:lnTo>
                    <a:lnTo>
                      <a:pt x="52017" y="74191"/>
                    </a:lnTo>
                    <a:lnTo>
                      <a:pt x="52760" y="74302"/>
                    </a:lnTo>
                    <a:lnTo>
                      <a:pt x="53540" y="74451"/>
                    </a:lnTo>
                    <a:lnTo>
                      <a:pt x="54339" y="74618"/>
                    </a:lnTo>
                    <a:lnTo>
                      <a:pt x="55174" y="74803"/>
                    </a:lnTo>
                    <a:lnTo>
                      <a:pt x="56047" y="75026"/>
                    </a:lnTo>
                    <a:lnTo>
                      <a:pt x="56957" y="75249"/>
                    </a:lnTo>
                    <a:lnTo>
                      <a:pt x="57867" y="75509"/>
                    </a:lnTo>
                    <a:lnTo>
                      <a:pt x="58814" y="75806"/>
                    </a:lnTo>
                    <a:lnTo>
                      <a:pt x="59761" y="76122"/>
                    </a:lnTo>
                    <a:lnTo>
                      <a:pt x="60745" y="76456"/>
                    </a:lnTo>
                    <a:lnTo>
                      <a:pt x="61730" y="76828"/>
                    </a:lnTo>
                    <a:lnTo>
                      <a:pt x="62714" y="77218"/>
                    </a:lnTo>
                    <a:lnTo>
                      <a:pt x="63717" y="77645"/>
                    </a:lnTo>
                    <a:lnTo>
                      <a:pt x="64720" y="78090"/>
                    </a:lnTo>
                    <a:lnTo>
                      <a:pt x="65741" y="78573"/>
                    </a:lnTo>
                    <a:lnTo>
                      <a:pt x="66744" y="79093"/>
                    </a:lnTo>
                    <a:lnTo>
                      <a:pt x="67728" y="79632"/>
                    </a:lnTo>
                    <a:lnTo>
                      <a:pt x="68731" y="80208"/>
                    </a:lnTo>
                    <a:lnTo>
                      <a:pt x="69697" y="80820"/>
                    </a:lnTo>
                    <a:lnTo>
                      <a:pt x="70662" y="81470"/>
                    </a:lnTo>
                    <a:lnTo>
                      <a:pt x="71628" y="82139"/>
                    </a:lnTo>
                    <a:lnTo>
                      <a:pt x="72557" y="82863"/>
                    </a:lnTo>
                    <a:lnTo>
                      <a:pt x="73467" y="83606"/>
                    </a:lnTo>
                    <a:lnTo>
                      <a:pt x="73912" y="83996"/>
                    </a:lnTo>
                    <a:lnTo>
                      <a:pt x="74339" y="84405"/>
                    </a:lnTo>
                    <a:lnTo>
                      <a:pt x="74766" y="84813"/>
                    </a:lnTo>
                    <a:lnTo>
                      <a:pt x="75194" y="85222"/>
                    </a:lnTo>
                    <a:lnTo>
                      <a:pt x="75621" y="85649"/>
                    </a:lnTo>
                    <a:lnTo>
                      <a:pt x="76029" y="86094"/>
                    </a:lnTo>
                    <a:lnTo>
                      <a:pt x="76419" y="86540"/>
                    </a:lnTo>
                    <a:lnTo>
                      <a:pt x="76809" y="86986"/>
                    </a:lnTo>
                    <a:lnTo>
                      <a:pt x="77199" y="87450"/>
                    </a:lnTo>
                    <a:lnTo>
                      <a:pt x="77571" y="87933"/>
                    </a:lnTo>
                    <a:lnTo>
                      <a:pt x="77942" y="88416"/>
                    </a:lnTo>
                    <a:lnTo>
                      <a:pt x="78295" y="88917"/>
                    </a:lnTo>
                    <a:lnTo>
                      <a:pt x="78759" y="89623"/>
                    </a:lnTo>
                    <a:lnTo>
                      <a:pt x="79205" y="90329"/>
                    </a:lnTo>
                    <a:lnTo>
                      <a:pt x="79632" y="91071"/>
                    </a:lnTo>
                    <a:lnTo>
                      <a:pt x="80041" y="91814"/>
                    </a:lnTo>
                    <a:lnTo>
                      <a:pt x="79873" y="92167"/>
                    </a:lnTo>
                    <a:lnTo>
                      <a:pt x="79706" y="92520"/>
                    </a:lnTo>
                    <a:lnTo>
                      <a:pt x="79558" y="92891"/>
                    </a:lnTo>
                    <a:lnTo>
                      <a:pt x="79428" y="93263"/>
                    </a:lnTo>
                    <a:lnTo>
                      <a:pt x="79186" y="94024"/>
                    </a:lnTo>
                    <a:lnTo>
                      <a:pt x="78926" y="94786"/>
                    </a:lnTo>
                    <a:lnTo>
                      <a:pt x="78574" y="95788"/>
                    </a:lnTo>
                    <a:lnTo>
                      <a:pt x="78165" y="96810"/>
                    </a:lnTo>
                    <a:lnTo>
                      <a:pt x="77738" y="97813"/>
                    </a:lnTo>
                    <a:lnTo>
                      <a:pt x="77274" y="98816"/>
                    </a:lnTo>
                    <a:lnTo>
                      <a:pt x="76791" y="99800"/>
                    </a:lnTo>
                    <a:lnTo>
                      <a:pt x="76271" y="100765"/>
                    </a:lnTo>
                    <a:lnTo>
                      <a:pt x="75732" y="101713"/>
                    </a:lnTo>
                    <a:lnTo>
                      <a:pt x="75175" y="102641"/>
                    </a:lnTo>
                    <a:lnTo>
                      <a:pt x="74618" y="103514"/>
                    </a:lnTo>
                    <a:lnTo>
                      <a:pt x="74024" y="104368"/>
                    </a:lnTo>
                    <a:lnTo>
                      <a:pt x="73411" y="105185"/>
                    </a:lnTo>
                    <a:lnTo>
                      <a:pt x="72779" y="106002"/>
                    </a:lnTo>
                    <a:lnTo>
                      <a:pt x="72129" y="106801"/>
                    </a:lnTo>
                    <a:lnTo>
                      <a:pt x="71461" y="107600"/>
                    </a:lnTo>
                    <a:lnTo>
                      <a:pt x="70124" y="109178"/>
                    </a:lnTo>
                    <a:lnTo>
                      <a:pt x="68787" y="110757"/>
                    </a:lnTo>
                    <a:lnTo>
                      <a:pt x="68137" y="111555"/>
                    </a:lnTo>
                    <a:lnTo>
                      <a:pt x="67505" y="112354"/>
                    </a:lnTo>
                    <a:lnTo>
                      <a:pt x="66892" y="113189"/>
                    </a:lnTo>
                    <a:lnTo>
                      <a:pt x="66298" y="114025"/>
                    </a:lnTo>
                    <a:lnTo>
                      <a:pt x="65741" y="114898"/>
                    </a:lnTo>
                    <a:lnTo>
                      <a:pt x="65202" y="115771"/>
                    </a:lnTo>
                    <a:lnTo>
                      <a:pt x="65184" y="115826"/>
                    </a:lnTo>
                    <a:lnTo>
                      <a:pt x="65184" y="115901"/>
                    </a:lnTo>
                    <a:lnTo>
                      <a:pt x="65202" y="115938"/>
                    </a:lnTo>
                    <a:lnTo>
                      <a:pt x="65240" y="115994"/>
                    </a:lnTo>
                    <a:lnTo>
                      <a:pt x="65295" y="116012"/>
                    </a:lnTo>
                    <a:lnTo>
                      <a:pt x="65351" y="116031"/>
                    </a:lnTo>
                    <a:lnTo>
                      <a:pt x="65407" y="116012"/>
                    </a:lnTo>
                    <a:lnTo>
                      <a:pt x="65462" y="115975"/>
                    </a:lnTo>
                    <a:lnTo>
                      <a:pt x="66911" y="114489"/>
                    </a:lnTo>
                    <a:lnTo>
                      <a:pt x="68378" y="112985"/>
                    </a:lnTo>
                    <a:lnTo>
                      <a:pt x="69845" y="111462"/>
                    </a:lnTo>
                    <a:lnTo>
                      <a:pt x="70569" y="110682"/>
                    </a:lnTo>
                    <a:lnTo>
                      <a:pt x="71275" y="109884"/>
                    </a:lnTo>
                    <a:lnTo>
                      <a:pt x="70904" y="110589"/>
                    </a:lnTo>
                    <a:lnTo>
                      <a:pt x="70532" y="111295"/>
                    </a:lnTo>
                    <a:lnTo>
                      <a:pt x="70179" y="112019"/>
                    </a:lnTo>
                    <a:lnTo>
                      <a:pt x="69864" y="112744"/>
                    </a:lnTo>
                    <a:lnTo>
                      <a:pt x="69567" y="113487"/>
                    </a:lnTo>
                    <a:lnTo>
                      <a:pt x="69288" y="114229"/>
                    </a:lnTo>
                    <a:lnTo>
                      <a:pt x="69047" y="114972"/>
                    </a:lnTo>
                    <a:lnTo>
                      <a:pt x="68824" y="115734"/>
                    </a:lnTo>
                    <a:lnTo>
                      <a:pt x="68638" y="116495"/>
                    </a:lnTo>
                    <a:lnTo>
                      <a:pt x="68490" y="117256"/>
                    </a:lnTo>
                    <a:lnTo>
                      <a:pt x="68378" y="118018"/>
                    </a:lnTo>
                    <a:lnTo>
                      <a:pt x="68304" y="118779"/>
                    </a:lnTo>
                    <a:lnTo>
                      <a:pt x="68267" y="119541"/>
                    </a:lnTo>
                    <a:lnTo>
                      <a:pt x="68267" y="120302"/>
                    </a:lnTo>
                    <a:lnTo>
                      <a:pt x="68285" y="120692"/>
                    </a:lnTo>
                    <a:lnTo>
                      <a:pt x="68304" y="121063"/>
                    </a:lnTo>
                    <a:lnTo>
                      <a:pt x="68360" y="121453"/>
                    </a:lnTo>
                    <a:lnTo>
                      <a:pt x="68415" y="121825"/>
                    </a:lnTo>
                    <a:lnTo>
                      <a:pt x="68415" y="121881"/>
                    </a:lnTo>
                    <a:lnTo>
                      <a:pt x="68452" y="121899"/>
                    </a:lnTo>
                    <a:lnTo>
                      <a:pt x="68490" y="121918"/>
                    </a:lnTo>
                    <a:lnTo>
                      <a:pt x="68527" y="121918"/>
                    </a:lnTo>
                    <a:lnTo>
                      <a:pt x="68582" y="121899"/>
                    </a:lnTo>
                    <a:lnTo>
                      <a:pt x="68620" y="121881"/>
                    </a:lnTo>
                    <a:lnTo>
                      <a:pt x="68638" y="121843"/>
                    </a:lnTo>
                    <a:lnTo>
                      <a:pt x="68657" y="121806"/>
                    </a:lnTo>
                    <a:lnTo>
                      <a:pt x="68694" y="121231"/>
                    </a:lnTo>
                    <a:lnTo>
                      <a:pt x="68768" y="120673"/>
                    </a:lnTo>
                    <a:lnTo>
                      <a:pt x="68842" y="120098"/>
                    </a:lnTo>
                    <a:lnTo>
                      <a:pt x="68935" y="119559"/>
                    </a:lnTo>
                    <a:lnTo>
                      <a:pt x="69047" y="119002"/>
                    </a:lnTo>
                    <a:lnTo>
                      <a:pt x="69158" y="118464"/>
                    </a:lnTo>
                    <a:lnTo>
                      <a:pt x="69288" y="117925"/>
                    </a:lnTo>
                    <a:lnTo>
                      <a:pt x="69437" y="117405"/>
                    </a:lnTo>
                    <a:lnTo>
                      <a:pt x="69585" y="116885"/>
                    </a:lnTo>
                    <a:lnTo>
                      <a:pt x="69752" y="116365"/>
                    </a:lnTo>
                    <a:lnTo>
                      <a:pt x="69938" y="115845"/>
                    </a:lnTo>
                    <a:lnTo>
                      <a:pt x="70124" y="115344"/>
                    </a:lnTo>
                    <a:lnTo>
                      <a:pt x="70328" y="114842"/>
                    </a:lnTo>
                    <a:lnTo>
                      <a:pt x="70532" y="114341"/>
                    </a:lnTo>
                    <a:lnTo>
                      <a:pt x="70997" y="113357"/>
                    </a:lnTo>
                    <a:lnTo>
                      <a:pt x="71479" y="112391"/>
                    </a:lnTo>
                    <a:lnTo>
                      <a:pt x="71999" y="111444"/>
                    </a:lnTo>
                    <a:lnTo>
                      <a:pt x="72538" y="110497"/>
                    </a:lnTo>
                    <a:lnTo>
                      <a:pt x="73114" y="109587"/>
                    </a:lnTo>
                    <a:lnTo>
                      <a:pt x="73727" y="108677"/>
                    </a:lnTo>
                    <a:lnTo>
                      <a:pt x="74339" y="107767"/>
                    </a:lnTo>
                    <a:lnTo>
                      <a:pt x="74989" y="106875"/>
                    </a:lnTo>
                    <a:lnTo>
                      <a:pt x="75639" y="106002"/>
                    </a:lnTo>
                    <a:lnTo>
                      <a:pt x="75639" y="106002"/>
                    </a:lnTo>
                    <a:lnTo>
                      <a:pt x="75379" y="106820"/>
                    </a:lnTo>
                    <a:lnTo>
                      <a:pt x="75138" y="107637"/>
                    </a:lnTo>
                    <a:lnTo>
                      <a:pt x="74915" y="108472"/>
                    </a:lnTo>
                    <a:lnTo>
                      <a:pt x="74711" y="109308"/>
                    </a:lnTo>
                    <a:lnTo>
                      <a:pt x="74525" y="110144"/>
                    </a:lnTo>
                    <a:lnTo>
                      <a:pt x="74339" y="110979"/>
                    </a:lnTo>
                    <a:lnTo>
                      <a:pt x="74172" y="111815"/>
                    </a:lnTo>
                    <a:lnTo>
                      <a:pt x="74024" y="112632"/>
                    </a:lnTo>
                    <a:lnTo>
                      <a:pt x="73894" y="113468"/>
                    </a:lnTo>
                    <a:lnTo>
                      <a:pt x="73782" y="114285"/>
                    </a:lnTo>
                    <a:lnTo>
                      <a:pt x="73689" y="115102"/>
                    </a:lnTo>
                    <a:lnTo>
                      <a:pt x="73597" y="115901"/>
                    </a:lnTo>
                    <a:lnTo>
                      <a:pt x="73522" y="116699"/>
                    </a:lnTo>
                    <a:lnTo>
                      <a:pt x="73467" y="117498"/>
                    </a:lnTo>
                    <a:lnTo>
                      <a:pt x="73429" y="118278"/>
                    </a:lnTo>
                    <a:lnTo>
                      <a:pt x="73392" y="119039"/>
                    </a:lnTo>
                    <a:lnTo>
                      <a:pt x="73411" y="119132"/>
                    </a:lnTo>
                    <a:lnTo>
                      <a:pt x="73467" y="119188"/>
                    </a:lnTo>
                    <a:lnTo>
                      <a:pt x="73522" y="119225"/>
                    </a:lnTo>
                    <a:lnTo>
                      <a:pt x="73597" y="119262"/>
                    </a:lnTo>
                    <a:lnTo>
                      <a:pt x="73671" y="119243"/>
                    </a:lnTo>
                    <a:lnTo>
                      <a:pt x="73745" y="119225"/>
                    </a:lnTo>
                    <a:lnTo>
                      <a:pt x="73801" y="119169"/>
                    </a:lnTo>
                    <a:lnTo>
                      <a:pt x="73838" y="119095"/>
                    </a:lnTo>
                    <a:lnTo>
                      <a:pt x="74209" y="117034"/>
                    </a:lnTo>
                    <a:lnTo>
                      <a:pt x="74599" y="114972"/>
                    </a:lnTo>
                    <a:lnTo>
                      <a:pt x="74822" y="113951"/>
                    </a:lnTo>
                    <a:lnTo>
                      <a:pt x="75026" y="112929"/>
                    </a:lnTo>
                    <a:lnTo>
                      <a:pt x="75268" y="111927"/>
                    </a:lnTo>
                    <a:lnTo>
                      <a:pt x="75509" y="110905"/>
                    </a:lnTo>
                    <a:lnTo>
                      <a:pt x="75454" y="111722"/>
                    </a:lnTo>
                    <a:lnTo>
                      <a:pt x="75435" y="112539"/>
                    </a:lnTo>
                    <a:lnTo>
                      <a:pt x="75435" y="113357"/>
                    </a:lnTo>
                    <a:lnTo>
                      <a:pt x="75472" y="114174"/>
                    </a:lnTo>
                    <a:lnTo>
                      <a:pt x="75546" y="114991"/>
                    </a:lnTo>
                    <a:lnTo>
                      <a:pt x="75658" y="115808"/>
                    </a:lnTo>
                    <a:lnTo>
                      <a:pt x="75806" y="116606"/>
                    </a:lnTo>
                    <a:lnTo>
                      <a:pt x="75992" y="117386"/>
                    </a:lnTo>
                    <a:lnTo>
                      <a:pt x="76029" y="117442"/>
                    </a:lnTo>
                    <a:lnTo>
                      <a:pt x="76066" y="117479"/>
                    </a:lnTo>
                    <a:lnTo>
                      <a:pt x="76141" y="117516"/>
                    </a:lnTo>
                    <a:lnTo>
                      <a:pt x="76196" y="117516"/>
                    </a:lnTo>
                    <a:lnTo>
                      <a:pt x="76252" y="117498"/>
                    </a:lnTo>
                    <a:lnTo>
                      <a:pt x="76308" y="117461"/>
                    </a:lnTo>
                    <a:lnTo>
                      <a:pt x="76326" y="117405"/>
                    </a:lnTo>
                    <a:lnTo>
                      <a:pt x="76345" y="117349"/>
                    </a:lnTo>
                    <a:lnTo>
                      <a:pt x="76289" y="116699"/>
                    </a:lnTo>
                    <a:lnTo>
                      <a:pt x="76252" y="116031"/>
                    </a:lnTo>
                    <a:lnTo>
                      <a:pt x="76234" y="115381"/>
                    </a:lnTo>
                    <a:lnTo>
                      <a:pt x="76234" y="114712"/>
                    </a:lnTo>
                    <a:lnTo>
                      <a:pt x="76234" y="114044"/>
                    </a:lnTo>
                    <a:lnTo>
                      <a:pt x="76252" y="113375"/>
                    </a:lnTo>
                    <a:lnTo>
                      <a:pt x="76289" y="112707"/>
                    </a:lnTo>
                    <a:lnTo>
                      <a:pt x="76345" y="112038"/>
                    </a:lnTo>
                    <a:lnTo>
                      <a:pt x="76401" y="111369"/>
                    </a:lnTo>
                    <a:lnTo>
                      <a:pt x="76475" y="110701"/>
                    </a:lnTo>
                    <a:lnTo>
                      <a:pt x="76568" y="110051"/>
                    </a:lnTo>
                    <a:lnTo>
                      <a:pt x="76679" y="109382"/>
                    </a:lnTo>
                    <a:lnTo>
                      <a:pt x="76809" y="108732"/>
                    </a:lnTo>
                    <a:lnTo>
                      <a:pt x="76958" y="108064"/>
                    </a:lnTo>
                    <a:lnTo>
                      <a:pt x="77106" y="107432"/>
                    </a:lnTo>
                    <a:lnTo>
                      <a:pt x="77292" y="106782"/>
                    </a:lnTo>
                    <a:lnTo>
                      <a:pt x="77478" y="106151"/>
                    </a:lnTo>
                    <a:lnTo>
                      <a:pt x="77682" y="105520"/>
                    </a:lnTo>
                    <a:lnTo>
                      <a:pt x="77905" y="104907"/>
                    </a:lnTo>
                    <a:lnTo>
                      <a:pt x="78165" y="104294"/>
                    </a:lnTo>
                    <a:lnTo>
                      <a:pt x="78425" y="103681"/>
                    </a:lnTo>
                    <a:lnTo>
                      <a:pt x="78703" y="103105"/>
                    </a:lnTo>
                    <a:lnTo>
                      <a:pt x="79001" y="102511"/>
                    </a:lnTo>
                    <a:lnTo>
                      <a:pt x="79316" y="101954"/>
                    </a:lnTo>
                    <a:lnTo>
                      <a:pt x="79651" y="101397"/>
                    </a:lnTo>
                    <a:lnTo>
                      <a:pt x="80003" y="100858"/>
                    </a:lnTo>
                    <a:lnTo>
                      <a:pt x="80393" y="100338"/>
                    </a:lnTo>
                    <a:lnTo>
                      <a:pt x="80783" y="99818"/>
                    </a:lnTo>
                    <a:lnTo>
                      <a:pt x="81211" y="99317"/>
                    </a:lnTo>
                    <a:lnTo>
                      <a:pt x="81638" y="98853"/>
                    </a:lnTo>
                    <a:lnTo>
                      <a:pt x="82102" y="98388"/>
                    </a:lnTo>
                    <a:lnTo>
                      <a:pt x="82585" y="97943"/>
                    </a:lnTo>
                    <a:lnTo>
                      <a:pt x="82882" y="98946"/>
                    </a:lnTo>
                    <a:lnTo>
                      <a:pt x="83161" y="99948"/>
                    </a:lnTo>
                    <a:lnTo>
                      <a:pt x="83420" y="100951"/>
                    </a:lnTo>
                    <a:lnTo>
                      <a:pt x="83662" y="101954"/>
                    </a:lnTo>
                    <a:lnTo>
                      <a:pt x="83885" y="102957"/>
                    </a:lnTo>
                    <a:lnTo>
                      <a:pt x="84070" y="103941"/>
                    </a:lnTo>
                    <a:lnTo>
                      <a:pt x="84256" y="104925"/>
                    </a:lnTo>
                    <a:lnTo>
                      <a:pt x="84405" y="105891"/>
                    </a:lnTo>
                    <a:lnTo>
                      <a:pt x="84312" y="106652"/>
                    </a:lnTo>
                    <a:lnTo>
                      <a:pt x="84200" y="107432"/>
                    </a:lnTo>
                    <a:lnTo>
                      <a:pt x="84070" y="108194"/>
                    </a:lnTo>
                    <a:lnTo>
                      <a:pt x="83903" y="108974"/>
                    </a:lnTo>
                    <a:lnTo>
                      <a:pt x="83699" y="109809"/>
                    </a:lnTo>
                    <a:lnTo>
                      <a:pt x="83476" y="110645"/>
                    </a:lnTo>
                    <a:lnTo>
                      <a:pt x="83216" y="111462"/>
                    </a:lnTo>
                    <a:lnTo>
                      <a:pt x="82938" y="112261"/>
                    </a:lnTo>
                    <a:lnTo>
                      <a:pt x="82641" y="113059"/>
                    </a:lnTo>
                    <a:lnTo>
                      <a:pt x="82325" y="113839"/>
                    </a:lnTo>
                    <a:lnTo>
                      <a:pt x="81656" y="115418"/>
                    </a:lnTo>
                    <a:lnTo>
                      <a:pt x="80988" y="116978"/>
                    </a:lnTo>
                    <a:lnTo>
                      <a:pt x="80653" y="117758"/>
                    </a:lnTo>
                    <a:lnTo>
                      <a:pt x="80338" y="118538"/>
                    </a:lnTo>
                    <a:lnTo>
                      <a:pt x="80022" y="119336"/>
                    </a:lnTo>
                    <a:lnTo>
                      <a:pt x="79743" y="120135"/>
                    </a:lnTo>
                    <a:lnTo>
                      <a:pt x="79465" y="120952"/>
                    </a:lnTo>
                    <a:lnTo>
                      <a:pt x="79223" y="121769"/>
                    </a:lnTo>
                    <a:lnTo>
                      <a:pt x="79205" y="121825"/>
                    </a:lnTo>
                    <a:lnTo>
                      <a:pt x="79223" y="121862"/>
                    </a:lnTo>
                    <a:lnTo>
                      <a:pt x="79261" y="121899"/>
                    </a:lnTo>
                    <a:lnTo>
                      <a:pt x="79298" y="121918"/>
                    </a:lnTo>
                    <a:lnTo>
                      <a:pt x="79409" y="121918"/>
                    </a:lnTo>
                    <a:lnTo>
                      <a:pt x="79446" y="121881"/>
                    </a:lnTo>
                    <a:lnTo>
                      <a:pt x="79483" y="121843"/>
                    </a:lnTo>
                    <a:lnTo>
                      <a:pt x="79799" y="121063"/>
                    </a:lnTo>
                    <a:lnTo>
                      <a:pt x="80152" y="120302"/>
                    </a:lnTo>
                    <a:lnTo>
                      <a:pt x="80858" y="118798"/>
                    </a:lnTo>
                    <a:lnTo>
                      <a:pt x="81601" y="117312"/>
                    </a:lnTo>
                    <a:lnTo>
                      <a:pt x="82343" y="115826"/>
                    </a:lnTo>
                    <a:lnTo>
                      <a:pt x="83049" y="114322"/>
                    </a:lnTo>
                    <a:lnTo>
                      <a:pt x="83402" y="113579"/>
                    </a:lnTo>
                    <a:lnTo>
                      <a:pt x="83736" y="112818"/>
                    </a:lnTo>
                    <a:lnTo>
                      <a:pt x="84052" y="112057"/>
                    </a:lnTo>
                    <a:lnTo>
                      <a:pt x="84349" y="111277"/>
                    </a:lnTo>
                    <a:lnTo>
                      <a:pt x="84628" y="110497"/>
                    </a:lnTo>
                    <a:lnTo>
                      <a:pt x="84869" y="109698"/>
                    </a:lnTo>
                    <a:lnTo>
                      <a:pt x="84962" y="110719"/>
                    </a:lnTo>
                    <a:lnTo>
                      <a:pt x="85018" y="111704"/>
                    </a:lnTo>
                    <a:lnTo>
                      <a:pt x="85073" y="112632"/>
                    </a:lnTo>
                    <a:lnTo>
                      <a:pt x="85110" y="113524"/>
                    </a:lnTo>
                    <a:lnTo>
                      <a:pt x="85166" y="115139"/>
                    </a:lnTo>
                    <a:lnTo>
                      <a:pt x="85166" y="116551"/>
                    </a:lnTo>
                    <a:lnTo>
                      <a:pt x="85148" y="117684"/>
                    </a:lnTo>
                    <a:lnTo>
                      <a:pt x="85110" y="118538"/>
                    </a:lnTo>
                    <a:lnTo>
                      <a:pt x="85073" y="119243"/>
                    </a:lnTo>
                    <a:lnTo>
                      <a:pt x="85166" y="119095"/>
                    </a:lnTo>
                    <a:lnTo>
                      <a:pt x="85389" y="118612"/>
                    </a:lnTo>
                    <a:lnTo>
                      <a:pt x="85742" y="117832"/>
                    </a:lnTo>
                    <a:lnTo>
                      <a:pt x="86188" y="116792"/>
                    </a:lnTo>
                    <a:lnTo>
                      <a:pt x="86429" y="116161"/>
                    </a:lnTo>
                    <a:lnTo>
                      <a:pt x="86670" y="115492"/>
                    </a:lnTo>
                    <a:lnTo>
                      <a:pt x="86930" y="114749"/>
                    </a:lnTo>
                    <a:lnTo>
                      <a:pt x="87209" y="113969"/>
                    </a:lnTo>
                    <a:lnTo>
                      <a:pt x="87469" y="113115"/>
                    </a:lnTo>
                    <a:lnTo>
                      <a:pt x="87710" y="112224"/>
                    </a:lnTo>
                    <a:lnTo>
                      <a:pt x="87970" y="111295"/>
                    </a:lnTo>
                    <a:lnTo>
                      <a:pt x="88212" y="110311"/>
                    </a:lnTo>
                    <a:lnTo>
                      <a:pt x="88602" y="113208"/>
                    </a:lnTo>
                    <a:lnTo>
                      <a:pt x="88992" y="116068"/>
                    </a:lnTo>
                    <a:lnTo>
                      <a:pt x="89159" y="117219"/>
                    </a:lnTo>
                    <a:lnTo>
                      <a:pt x="89345" y="118352"/>
                    </a:lnTo>
                    <a:lnTo>
                      <a:pt x="89549" y="119466"/>
                    </a:lnTo>
                    <a:lnTo>
                      <a:pt x="89790" y="120581"/>
                    </a:lnTo>
                    <a:lnTo>
                      <a:pt x="90050" y="121695"/>
                    </a:lnTo>
                    <a:lnTo>
                      <a:pt x="90347" y="122791"/>
                    </a:lnTo>
                    <a:lnTo>
                      <a:pt x="90663" y="123868"/>
                    </a:lnTo>
                    <a:lnTo>
                      <a:pt x="90997" y="124945"/>
                    </a:lnTo>
                    <a:lnTo>
                      <a:pt x="91369" y="126003"/>
                    </a:lnTo>
                    <a:lnTo>
                      <a:pt x="91777" y="127062"/>
                    </a:lnTo>
                    <a:lnTo>
                      <a:pt x="92223" y="128102"/>
                    </a:lnTo>
                    <a:lnTo>
                      <a:pt x="92687" y="129123"/>
                    </a:lnTo>
                    <a:lnTo>
                      <a:pt x="93189" y="130145"/>
                    </a:lnTo>
                    <a:lnTo>
                      <a:pt x="93727" y="131147"/>
                    </a:lnTo>
                    <a:lnTo>
                      <a:pt x="94303" y="132150"/>
                    </a:lnTo>
                    <a:lnTo>
                      <a:pt x="94916" y="133134"/>
                    </a:lnTo>
                    <a:lnTo>
                      <a:pt x="94953" y="133172"/>
                    </a:lnTo>
                    <a:lnTo>
                      <a:pt x="95009" y="133209"/>
                    </a:lnTo>
                    <a:lnTo>
                      <a:pt x="95064" y="133209"/>
                    </a:lnTo>
                    <a:lnTo>
                      <a:pt x="95120" y="133190"/>
                    </a:lnTo>
                    <a:lnTo>
                      <a:pt x="95176" y="133153"/>
                    </a:lnTo>
                    <a:lnTo>
                      <a:pt x="95213" y="133097"/>
                    </a:lnTo>
                    <a:lnTo>
                      <a:pt x="95213" y="133023"/>
                    </a:lnTo>
                    <a:lnTo>
                      <a:pt x="95194" y="132967"/>
                    </a:lnTo>
                    <a:lnTo>
                      <a:pt x="94600" y="131742"/>
                    </a:lnTo>
                    <a:lnTo>
                      <a:pt x="94062" y="130516"/>
                    </a:lnTo>
                    <a:lnTo>
                      <a:pt x="93560" y="129272"/>
                    </a:lnTo>
                    <a:lnTo>
                      <a:pt x="93096" y="128009"/>
                    </a:lnTo>
                    <a:lnTo>
                      <a:pt x="92650" y="126746"/>
                    </a:lnTo>
                    <a:lnTo>
                      <a:pt x="92260" y="125465"/>
                    </a:lnTo>
                    <a:lnTo>
                      <a:pt x="91907" y="124183"/>
                    </a:lnTo>
                    <a:lnTo>
                      <a:pt x="91573" y="122902"/>
                    </a:lnTo>
                    <a:lnTo>
                      <a:pt x="91852" y="123459"/>
                    </a:lnTo>
                    <a:lnTo>
                      <a:pt x="92130" y="124016"/>
                    </a:lnTo>
                    <a:lnTo>
                      <a:pt x="92446" y="124555"/>
                    </a:lnTo>
                    <a:lnTo>
                      <a:pt x="92762" y="125075"/>
                    </a:lnTo>
                    <a:lnTo>
                      <a:pt x="93096" y="125595"/>
                    </a:lnTo>
                    <a:lnTo>
                      <a:pt x="93430" y="126096"/>
                    </a:lnTo>
                    <a:lnTo>
                      <a:pt x="93802" y="126560"/>
                    </a:lnTo>
                    <a:lnTo>
                      <a:pt x="94173" y="127025"/>
                    </a:lnTo>
                    <a:lnTo>
                      <a:pt x="94563" y="127470"/>
                    </a:lnTo>
                    <a:lnTo>
                      <a:pt x="94972" y="127879"/>
                    </a:lnTo>
                    <a:lnTo>
                      <a:pt x="95399" y="128287"/>
                    </a:lnTo>
                    <a:lnTo>
                      <a:pt x="95826" y="128659"/>
                    </a:lnTo>
                    <a:lnTo>
                      <a:pt x="96272" y="128993"/>
                    </a:lnTo>
                    <a:lnTo>
                      <a:pt x="96736" y="129309"/>
                    </a:lnTo>
                    <a:lnTo>
                      <a:pt x="97200" y="129606"/>
                    </a:lnTo>
                    <a:lnTo>
                      <a:pt x="97683" y="129847"/>
                    </a:lnTo>
                    <a:lnTo>
                      <a:pt x="97776" y="129866"/>
                    </a:lnTo>
                    <a:lnTo>
                      <a:pt x="97869" y="129866"/>
                    </a:lnTo>
                    <a:lnTo>
                      <a:pt x="97943" y="129829"/>
                    </a:lnTo>
                    <a:lnTo>
                      <a:pt x="97999" y="129773"/>
                    </a:lnTo>
                    <a:lnTo>
                      <a:pt x="98036" y="129699"/>
                    </a:lnTo>
                    <a:lnTo>
                      <a:pt x="98054" y="129625"/>
                    </a:lnTo>
                    <a:lnTo>
                      <a:pt x="98036" y="129550"/>
                    </a:lnTo>
                    <a:lnTo>
                      <a:pt x="97980" y="129476"/>
                    </a:lnTo>
                    <a:lnTo>
                      <a:pt x="97572" y="129142"/>
                    </a:lnTo>
                    <a:lnTo>
                      <a:pt x="97182" y="128789"/>
                    </a:lnTo>
                    <a:lnTo>
                      <a:pt x="96792" y="128417"/>
                    </a:lnTo>
                    <a:lnTo>
                      <a:pt x="96439" y="128046"/>
                    </a:lnTo>
                    <a:lnTo>
                      <a:pt x="96086" y="127675"/>
                    </a:lnTo>
                    <a:lnTo>
                      <a:pt x="95752" y="127285"/>
                    </a:lnTo>
                    <a:lnTo>
                      <a:pt x="95436" y="126876"/>
                    </a:lnTo>
                    <a:lnTo>
                      <a:pt x="95139" y="126468"/>
                    </a:lnTo>
                    <a:lnTo>
                      <a:pt x="94842" y="126040"/>
                    </a:lnTo>
                    <a:lnTo>
                      <a:pt x="94563" y="125613"/>
                    </a:lnTo>
                    <a:lnTo>
                      <a:pt x="94284" y="125186"/>
                    </a:lnTo>
                    <a:lnTo>
                      <a:pt x="94024" y="124740"/>
                    </a:lnTo>
                    <a:lnTo>
                      <a:pt x="93783" y="124295"/>
                    </a:lnTo>
                    <a:lnTo>
                      <a:pt x="93542" y="123849"/>
                    </a:lnTo>
                    <a:lnTo>
                      <a:pt x="93077" y="122921"/>
                    </a:lnTo>
                    <a:lnTo>
                      <a:pt x="92650" y="121992"/>
                    </a:lnTo>
                    <a:lnTo>
                      <a:pt x="92260" y="121026"/>
                    </a:lnTo>
                    <a:lnTo>
                      <a:pt x="91870" y="120061"/>
                    </a:lnTo>
                    <a:lnTo>
                      <a:pt x="91517" y="119076"/>
                    </a:lnTo>
                    <a:lnTo>
                      <a:pt x="90830" y="117108"/>
                    </a:lnTo>
                    <a:lnTo>
                      <a:pt x="90162" y="115158"/>
                    </a:lnTo>
                    <a:lnTo>
                      <a:pt x="90032" y="114081"/>
                    </a:lnTo>
                    <a:lnTo>
                      <a:pt x="89920" y="113022"/>
                    </a:lnTo>
                    <a:lnTo>
                      <a:pt x="89809" y="111945"/>
                    </a:lnTo>
                    <a:lnTo>
                      <a:pt x="89716" y="110849"/>
                    </a:lnTo>
                    <a:lnTo>
                      <a:pt x="89530" y="108621"/>
                    </a:lnTo>
                    <a:lnTo>
                      <a:pt x="89345" y="106374"/>
                    </a:lnTo>
                    <a:lnTo>
                      <a:pt x="89233" y="105260"/>
                    </a:lnTo>
                    <a:lnTo>
                      <a:pt x="89122" y="104145"/>
                    </a:lnTo>
                    <a:lnTo>
                      <a:pt x="89159" y="103384"/>
                    </a:lnTo>
                    <a:lnTo>
                      <a:pt x="89196" y="102604"/>
                    </a:lnTo>
                    <a:lnTo>
                      <a:pt x="89196" y="101824"/>
                    </a:lnTo>
                    <a:lnTo>
                      <a:pt x="89196" y="101025"/>
                    </a:lnTo>
                    <a:lnTo>
                      <a:pt x="90960" y="103495"/>
                    </a:lnTo>
                    <a:lnTo>
                      <a:pt x="91833" y="104721"/>
                    </a:lnTo>
                    <a:lnTo>
                      <a:pt x="92687" y="105984"/>
                    </a:lnTo>
                    <a:lnTo>
                      <a:pt x="93523" y="107265"/>
                    </a:lnTo>
                    <a:lnTo>
                      <a:pt x="93913" y="107915"/>
                    </a:lnTo>
                    <a:lnTo>
                      <a:pt x="94303" y="108565"/>
                    </a:lnTo>
                    <a:lnTo>
                      <a:pt x="94674" y="109234"/>
                    </a:lnTo>
                    <a:lnTo>
                      <a:pt x="95027" y="109902"/>
                    </a:lnTo>
                    <a:lnTo>
                      <a:pt x="95380" y="110589"/>
                    </a:lnTo>
                    <a:lnTo>
                      <a:pt x="95714" y="111295"/>
                    </a:lnTo>
                    <a:lnTo>
                      <a:pt x="95770" y="111369"/>
                    </a:lnTo>
                    <a:lnTo>
                      <a:pt x="95826" y="111388"/>
                    </a:lnTo>
                    <a:lnTo>
                      <a:pt x="95900" y="111407"/>
                    </a:lnTo>
                    <a:lnTo>
                      <a:pt x="95974" y="111388"/>
                    </a:lnTo>
                    <a:lnTo>
                      <a:pt x="96030" y="111332"/>
                    </a:lnTo>
                    <a:lnTo>
                      <a:pt x="96067" y="111277"/>
                    </a:lnTo>
                    <a:lnTo>
                      <a:pt x="96104" y="111221"/>
                    </a:lnTo>
                    <a:lnTo>
                      <a:pt x="96104" y="111128"/>
                    </a:lnTo>
                    <a:lnTo>
                      <a:pt x="95882" y="110255"/>
                    </a:lnTo>
                    <a:lnTo>
                      <a:pt x="95622" y="109382"/>
                    </a:lnTo>
                    <a:lnTo>
                      <a:pt x="95324" y="108528"/>
                    </a:lnTo>
                    <a:lnTo>
                      <a:pt x="94990" y="107674"/>
                    </a:lnTo>
                    <a:lnTo>
                      <a:pt x="94619" y="106838"/>
                    </a:lnTo>
                    <a:lnTo>
                      <a:pt x="94210" y="106021"/>
                    </a:lnTo>
                    <a:lnTo>
                      <a:pt x="93783" y="105204"/>
                    </a:lnTo>
                    <a:lnTo>
                      <a:pt x="93319" y="104405"/>
                    </a:lnTo>
                    <a:lnTo>
                      <a:pt x="93319" y="104405"/>
                    </a:lnTo>
                    <a:lnTo>
                      <a:pt x="95473" y="106411"/>
                    </a:lnTo>
                    <a:lnTo>
                      <a:pt x="96550" y="107414"/>
                    </a:lnTo>
                    <a:lnTo>
                      <a:pt x="97646" y="108380"/>
                    </a:lnTo>
                    <a:lnTo>
                      <a:pt x="97739" y="108435"/>
                    </a:lnTo>
                    <a:lnTo>
                      <a:pt x="97813" y="108454"/>
                    </a:lnTo>
                    <a:lnTo>
                      <a:pt x="97906" y="108435"/>
                    </a:lnTo>
                    <a:lnTo>
                      <a:pt x="97961" y="108380"/>
                    </a:lnTo>
                    <a:lnTo>
                      <a:pt x="98017" y="108305"/>
                    </a:lnTo>
                    <a:lnTo>
                      <a:pt x="98036" y="108231"/>
                    </a:lnTo>
                    <a:lnTo>
                      <a:pt x="98017" y="108138"/>
                    </a:lnTo>
                    <a:lnTo>
                      <a:pt x="97980" y="108045"/>
                    </a:lnTo>
                    <a:lnTo>
                      <a:pt x="97349" y="107284"/>
                    </a:lnTo>
                    <a:lnTo>
                      <a:pt x="96699" y="106522"/>
                    </a:lnTo>
                    <a:lnTo>
                      <a:pt x="96049" y="105798"/>
                    </a:lnTo>
                    <a:lnTo>
                      <a:pt x="95380" y="105055"/>
                    </a:lnTo>
                    <a:lnTo>
                      <a:pt x="94693" y="104350"/>
                    </a:lnTo>
                    <a:lnTo>
                      <a:pt x="94006" y="103625"/>
                    </a:lnTo>
                    <a:lnTo>
                      <a:pt x="92613" y="102214"/>
                    </a:lnTo>
                    <a:lnTo>
                      <a:pt x="91722" y="101304"/>
                    </a:lnTo>
                    <a:lnTo>
                      <a:pt x="90830" y="100394"/>
                    </a:lnTo>
                    <a:lnTo>
                      <a:pt x="89939" y="99466"/>
                    </a:lnTo>
                    <a:lnTo>
                      <a:pt x="89493" y="99020"/>
                    </a:lnTo>
                    <a:lnTo>
                      <a:pt x="89029" y="98574"/>
                    </a:lnTo>
                    <a:lnTo>
                      <a:pt x="88936" y="97738"/>
                    </a:lnTo>
                    <a:lnTo>
                      <a:pt x="88806" y="96903"/>
                    </a:lnTo>
                    <a:lnTo>
                      <a:pt x="88657" y="96048"/>
                    </a:lnTo>
                    <a:lnTo>
                      <a:pt x="88472" y="95194"/>
                    </a:lnTo>
                    <a:lnTo>
                      <a:pt x="88267" y="94340"/>
                    </a:lnTo>
                    <a:lnTo>
                      <a:pt x="88045" y="93486"/>
                    </a:lnTo>
                    <a:lnTo>
                      <a:pt x="87766" y="92631"/>
                    </a:lnTo>
                    <a:lnTo>
                      <a:pt x="87488" y="91777"/>
                    </a:lnTo>
                    <a:lnTo>
                      <a:pt x="88026" y="92353"/>
                    </a:lnTo>
                    <a:lnTo>
                      <a:pt x="88620" y="92891"/>
                    </a:lnTo>
                    <a:lnTo>
                      <a:pt x="89215" y="93430"/>
                    </a:lnTo>
                    <a:lnTo>
                      <a:pt x="89846" y="93950"/>
                    </a:lnTo>
                    <a:lnTo>
                      <a:pt x="90496" y="94433"/>
                    </a:lnTo>
                    <a:lnTo>
                      <a:pt x="91165" y="94916"/>
                    </a:lnTo>
                    <a:lnTo>
                      <a:pt x="91852" y="95380"/>
                    </a:lnTo>
                    <a:lnTo>
                      <a:pt x="92539" y="95826"/>
                    </a:lnTo>
                    <a:lnTo>
                      <a:pt x="93226" y="96271"/>
                    </a:lnTo>
                    <a:lnTo>
                      <a:pt x="93932" y="96698"/>
                    </a:lnTo>
                    <a:lnTo>
                      <a:pt x="95343" y="97516"/>
                    </a:lnTo>
                    <a:lnTo>
                      <a:pt x="98110" y="99076"/>
                    </a:lnTo>
                    <a:lnTo>
                      <a:pt x="98221" y="99113"/>
                    </a:lnTo>
                    <a:lnTo>
                      <a:pt x="98296" y="99113"/>
                    </a:lnTo>
                    <a:lnTo>
                      <a:pt x="98370" y="99076"/>
                    </a:lnTo>
                    <a:lnTo>
                      <a:pt x="98426" y="99001"/>
                    </a:lnTo>
                    <a:lnTo>
                      <a:pt x="98444" y="98927"/>
                    </a:lnTo>
                    <a:lnTo>
                      <a:pt x="98444" y="98834"/>
                    </a:lnTo>
                    <a:lnTo>
                      <a:pt x="98407" y="98760"/>
                    </a:lnTo>
                    <a:lnTo>
                      <a:pt x="98351" y="98686"/>
                    </a:lnTo>
                    <a:lnTo>
                      <a:pt x="95566" y="96568"/>
                    </a:lnTo>
                    <a:lnTo>
                      <a:pt x="95566" y="96568"/>
                    </a:lnTo>
                    <a:lnTo>
                      <a:pt x="96104" y="96717"/>
                    </a:lnTo>
                    <a:lnTo>
                      <a:pt x="96643" y="96828"/>
                    </a:lnTo>
                    <a:lnTo>
                      <a:pt x="97200" y="96921"/>
                    </a:lnTo>
                    <a:lnTo>
                      <a:pt x="97739" y="96996"/>
                    </a:lnTo>
                    <a:lnTo>
                      <a:pt x="98277" y="97033"/>
                    </a:lnTo>
                    <a:lnTo>
                      <a:pt x="98834" y="97051"/>
                    </a:lnTo>
                    <a:lnTo>
                      <a:pt x="99373" y="97033"/>
                    </a:lnTo>
                    <a:lnTo>
                      <a:pt x="99930" y="96977"/>
                    </a:lnTo>
                    <a:lnTo>
                      <a:pt x="100023" y="96940"/>
                    </a:lnTo>
                    <a:lnTo>
                      <a:pt x="100079" y="96903"/>
                    </a:lnTo>
                    <a:lnTo>
                      <a:pt x="100116" y="96828"/>
                    </a:lnTo>
                    <a:lnTo>
                      <a:pt x="100134" y="96754"/>
                    </a:lnTo>
                    <a:lnTo>
                      <a:pt x="100116" y="96680"/>
                    </a:lnTo>
                    <a:lnTo>
                      <a:pt x="100079" y="96624"/>
                    </a:lnTo>
                    <a:lnTo>
                      <a:pt x="100023" y="96568"/>
                    </a:lnTo>
                    <a:lnTo>
                      <a:pt x="99930" y="96550"/>
                    </a:lnTo>
                    <a:lnTo>
                      <a:pt x="99317" y="96476"/>
                    </a:lnTo>
                    <a:lnTo>
                      <a:pt x="98704" y="96383"/>
                    </a:lnTo>
                    <a:lnTo>
                      <a:pt x="98110" y="96253"/>
                    </a:lnTo>
                    <a:lnTo>
                      <a:pt x="97516" y="96104"/>
                    </a:lnTo>
                    <a:lnTo>
                      <a:pt x="96940" y="95937"/>
                    </a:lnTo>
                    <a:lnTo>
                      <a:pt x="96383" y="95751"/>
                    </a:lnTo>
                    <a:lnTo>
                      <a:pt x="95844" y="95547"/>
                    </a:lnTo>
                    <a:lnTo>
                      <a:pt x="95306" y="95306"/>
                    </a:lnTo>
                    <a:lnTo>
                      <a:pt x="94767" y="95064"/>
                    </a:lnTo>
                    <a:lnTo>
                      <a:pt x="94247" y="94786"/>
                    </a:lnTo>
                    <a:lnTo>
                      <a:pt x="93746" y="94507"/>
                    </a:lnTo>
                    <a:lnTo>
                      <a:pt x="93244" y="94191"/>
                    </a:lnTo>
                    <a:lnTo>
                      <a:pt x="92762" y="93876"/>
                    </a:lnTo>
                    <a:lnTo>
                      <a:pt x="92279" y="93541"/>
                    </a:lnTo>
                    <a:lnTo>
                      <a:pt x="91796" y="93189"/>
                    </a:lnTo>
                    <a:lnTo>
                      <a:pt x="91332" y="92836"/>
                    </a:lnTo>
                    <a:lnTo>
                      <a:pt x="90867" y="92464"/>
                    </a:lnTo>
                    <a:lnTo>
                      <a:pt x="90422" y="92074"/>
                    </a:lnTo>
                    <a:lnTo>
                      <a:pt x="89976" y="91684"/>
                    </a:lnTo>
                    <a:lnTo>
                      <a:pt x="89530" y="91276"/>
                    </a:lnTo>
                    <a:lnTo>
                      <a:pt x="88657" y="90440"/>
                    </a:lnTo>
                    <a:lnTo>
                      <a:pt x="87822" y="89586"/>
                    </a:lnTo>
                    <a:lnTo>
                      <a:pt x="86986" y="88713"/>
                    </a:lnTo>
                    <a:lnTo>
                      <a:pt x="86169" y="87822"/>
                    </a:lnTo>
                    <a:lnTo>
                      <a:pt x="84572" y="86039"/>
                    </a:lnTo>
                    <a:lnTo>
                      <a:pt x="83903" y="85073"/>
                    </a:lnTo>
                    <a:lnTo>
                      <a:pt x="83216" y="84145"/>
                    </a:lnTo>
                    <a:lnTo>
                      <a:pt x="82492" y="83253"/>
                    </a:lnTo>
                    <a:lnTo>
                      <a:pt x="81749" y="82380"/>
                    </a:lnTo>
                    <a:lnTo>
                      <a:pt x="80969" y="81526"/>
                    </a:lnTo>
                    <a:lnTo>
                      <a:pt x="80171" y="80709"/>
                    </a:lnTo>
                    <a:lnTo>
                      <a:pt x="79353" y="79910"/>
                    </a:lnTo>
                    <a:lnTo>
                      <a:pt x="78536" y="79130"/>
                    </a:lnTo>
                    <a:lnTo>
                      <a:pt x="77682" y="78388"/>
                    </a:lnTo>
                    <a:lnTo>
                      <a:pt x="76809" y="77645"/>
                    </a:lnTo>
                    <a:lnTo>
                      <a:pt x="75936" y="76939"/>
                    </a:lnTo>
                    <a:lnTo>
                      <a:pt x="75045" y="76252"/>
                    </a:lnTo>
                    <a:lnTo>
                      <a:pt x="74154" y="75565"/>
                    </a:lnTo>
                    <a:lnTo>
                      <a:pt x="73262" y="74915"/>
                    </a:lnTo>
                    <a:lnTo>
                      <a:pt x="72352" y="74265"/>
                    </a:lnTo>
                    <a:lnTo>
                      <a:pt x="71442" y="73652"/>
                    </a:lnTo>
                    <a:lnTo>
                      <a:pt x="71962" y="73633"/>
                    </a:lnTo>
                    <a:lnTo>
                      <a:pt x="72464" y="73596"/>
                    </a:lnTo>
                    <a:lnTo>
                      <a:pt x="72965" y="73541"/>
                    </a:lnTo>
                    <a:lnTo>
                      <a:pt x="73467" y="73485"/>
                    </a:lnTo>
                    <a:lnTo>
                      <a:pt x="74451" y="73336"/>
                    </a:lnTo>
                    <a:lnTo>
                      <a:pt x="75435" y="73151"/>
                    </a:lnTo>
                    <a:lnTo>
                      <a:pt x="76661" y="72891"/>
                    </a:lnTo>
                    <a:lnTo>
                      <a:pt x="77868" y="72668"/>
                    </a:lnTo>
                    <a:lnTo>
                      <a:pt x="78481" y="73076"/>
                    </a:lnTo>
                    <a:lnTo>
                      <a:pt x="79131" y="73485"/>
                    </a:lnTo>
                    <a:lnTo>
                      <a:pt x="79781" y="73856"/>
                    </a:lnTo>
                    <a:lnTo>
                      <a:pt x="80449" y="74209"/>
                    </a:lnTo>
                    <a:lnTo>
                      <a:pt x="81805" y="74915"/>
                    </a:lnTo>
                    <a:lnTo>
                      <a:pt x="83161" y="75602"/>
                    </a:lnTo>
                    <a:lnTo>
                      <a:pt x="83365" y="75899"/>
                    </a:lnTo>
                    <a:lnTo>
                      <a:pt x="83569" y="76196"/>
                    </a:lnTo>
                    <a:lnTo>
                      <a:pt x="84015" y="76772"/>
                    </a:lnTo>
                    <a:lnTo>
                      <a:pt x="84479" y="77348"/>
                    </a:lnTo>
                    <a:lnTo>
                      <a:pt x="84962" y="77905"/>
                    </a:lnTo>
                    <a:lnTo>
                      <a:pt x="85185" y="78703"/>
                    </a:lnTo>
                    <a:lnTo>
                      <a:pt x="85408" y="79520"/>
                    </a:lnTo>
                    <a:lnTo>
                      <a:pt x="85668" y="80319"/>
                    </a:lnTo>
                    <a:lnTo>
                      <a:pt x="85928" y="81118"/>
                    </a:lnTo>
                    <a:lnTo>
                      <a:pt x="86466" y="82715"/>
                    </a:lnTo>
                    <a:lnTo>
                      <a:pt x="87005" y="84293"/>
                    </a:lnTo>
                    <a:lnTo>
                      <a:pt x="87042" y="84367"/>
                    </a:lnTo>
                    <a:lnTo>
                      <a:pt x="87098" y="84405"/>
                    </a:lnTo>
                    <a:lnTo>
                      <a:pt x="87172" y="84423"/>
                    </a:lnTo>
                    <a:lnTo>
                      <a:pt x="87302" y="84423"/>
                    </a:lnTo>
                    <a:lnTo>
                      <a:pt x="87358" y="84367"/>
                    </a:lnTo>
                    <a:lnTo>
                      <a:pt x="87395" y="84312"/>
                    </a:lnTo>
                    <a:lnTo>
                      <a:pt x="87395" y="84237"/>
                    </a:lnTo>
                    <a:lnTo>
                      <a:pt x="87358" y="83662"/>
                    </a:lnTo>
                    <a:lnTo>
                      <a:pt x="87265" y="83067"/>
                    </a:lnTo>
                    <a:lnTo>
                      <a:pt x="87172" y="82473"/>
                    </a:lnTo>
                    <a:lnTo>
                      <a:pt x="87042" y="81879"/>
                    </a:lnTo>
                    <a:lnTo>
                      <a:pt x="86893" y="81285"/>
                    </a:lnTo>
                    <a:lnTo>
                      <a:pt x="86726" y="80690"/>
                    </a:lnTo>
                    <a:lnTo>
                      <a:pt x="86522" y="80096"/>
                    </a:lnTo>
                    <a:lnTo>
                      <a:pt x="86318" y="79520"/>
                    </a:lnTo>
                    <a:lnTo>
                      <a:pt x="86522" y="79836"/>
                    </a:lnTo>
                    <a:lnTo>
                      <a:pt x="86745" y="80133"/>
                    </a:lnTo>
                    <a:lnTo>
                      <a:pt x="87153" y="80802"/>
                    </a:lnTo>
                    <a:lnTo>
                      <a:pt x="87562" y="81470"/>
                    </a:lnTo>
                    <a:lnTo>
                      <a:pt x="87952" y="82157"/>
                    </a:lnTo>
                    <a:lnTo>
                      <a:pt x="88323" y="82845"/>
                    </a:lnTo>
                    <a:lnTo>
                      <a:pt x="89066" y="84219"/>
                    </a:lnTo>
                    <a:lnTo>
                      <a:pt x="89790" y="85612"/>
                    </a:lnTo>
                    <a:lnTo>
                      <a:pt x="89827" y="85686"/>
                    </a:lnTo>
                    <a:lnTo>
                      <a:pt x="89902" y="85705"/>
                    </a:lnTo>
                    <a:lnTo>
                      <a:pt x="89957" y="85723"/>
                    </a:lnTo>
                    <a:lnTo>
                      <a:pt x="90032" y="85705"/>
                    </a:lnTo>
                    <a:lnTo>
                      <a:pt x="90087" y="85667"/>
                    </a:lnTo>
                    <a:lnTo>
                      <a:pt x="90143" y="85612"/>
                    </a:lnTo>
                    <a:lnTo>
                      <a:pt x="90162" y="85537"/>
                    </a:lnTo>
                    <a:lnTo>
                      <a:pt x="90162" y="85463"/>
                    </a:lnTo>
                    <a:lnTo>
                      <a:pt x="89883" y="84609"/>
                    </a:lnTo>
                    <a:lnTo>
                      <a:pt x="89567" y="83792"/>
                    </a:lnTo>
                    <a:lnTo>
                      <a:pt x="89233" y="82975"/>
                    </a:lnTo>
                    <a:lnTo>
                      <a:pt x="88880" y="82176"/>
                    </a:lnTo>
                    <a:lnTo>
                      <a:pt x="88490" y="81377"/>
                    </a:lnTo>
                    <a:lnTo>
                      <a:pt x="88063" y="80616"/>
                    </a:lnTo>
                    <a:lnTo>
                      <a:pt x="87599" y="79855"/>
                    </a:lnTo>
                    <a:lnTo>
                      <a:pt x="87116" y="79112"/>
                    </a:lnTo>
                    <a:lnTo>
                      <a:pt x="86355" y="77979"/>
                    </a:lnTo>
                    <a:lnTo>
                      <a:pt x="85946" y="77422"/>
                    </a:lnTo>
                    <a:lnTo>
                      <a:pt x="85519" y="76846"/>
                    </a:lnTo>
                    <a:lnTo>
                      <a:pt x="85519" y="76846"/>
                    </a:lnTo>
                    <a:lnTo>
                      <a:pt x="86132" y="77218"/>
                    </a:lnTo>
                    <a:lnTo>
                      <a:pt x="86726" y="77589"/>
                    </a:lnTo>
                    <a:lnTo>
                      <a:pt x="87933" y="78406"/>
                    </a:lnTo>
                    <a:lnTo>
                      <a:pt x="89122" y="79242"/>
                    </a:lnTo>
                    <a:lnTo>
                      <a:pt x="90292" y="80115"/>
                    </a:lnTo>
                    <a:lnTo>
                      <a:pt x="91443" y="80988"/>
                    </a:lnTo>
                    <a:lnTo>
                      <a:pt x="92576" y="81860"/>
                    </a:lnTo>
                    <a:lnTo>
                      <a:pt x="93709" y="82770"/>
                    </a:lnTo>
                    <a:lnTo>
                      <a:pt x="95974" y="84590"/>
                    </a:lnTo>
                    <a:lnTo>
                      <a:pt x="96049" y="84646"/>
                    </a:lnTo>
                    <a:lnTo>
                      <a:pt x="96123" y="84646"/>
                    </a:lnTo>
                    <a:lnTo>
                      <a:pt x="96197" y="84627"/>
                    </a:lnTo>
                    <a:lnTo>
                      <a:pt x="96253" y="84590"/>
                    </a:lnTo>
                    <a:lnTo>
                      <a:pt x="96290" y="84535"/>
                    </a:lnTo>
                    <a:lnTo>
                      <a:pt x="96309" y="84460"/>
                    </a:lnTo>
                    <a:lnTo>
                      <a:pt x="96309" y="84386"/>
                    </a:lnTo>
                    <a:lnTo>
                      <a:pt x="96253" y="84312"/>
                    </a:lnTo>
                    <a:lnTo>
                      <a:pt x="95696" y="83717"/>
                    </a:lnTo>
                    <a:lnTo>
                      <a:pt x="95139" y="83123"/>
                    </a:lnTo>
                    <a:lnTo>
                      <a:pt x="94544" y="82547"/>
                    </a:lnTo>
                    <a:lnTo>
                      <a:pt x="93969" y="81972"/>
                    </a:lnTo>
                    <a:lnTo>
                      <a:pt x="94526" y="82046"/>
                    </a:lnTo>
                    <a:lnTo>
                      <a:pt x="95064" y="82102"/>
                    </a:lnTo>
                    <a:lnTo>
                      <a:pt x="95752" y="82195"/>
                    </a:lnTo>
                    <a:lnTo>
                      <a:pt x="96439" y="82269"/>
                    </a:lnTo>
                    <a:lnTo>
                      <a:pt x="97126" y="82325"/>
                    </a:lnTo>
                    <a:lnTo>
                      <a:pt x="97813" y="82362"/>
                    </a:lnTo>
                    <a:lnTo>
                      <a:pt x="97906" y="82362"/>
                    </a:lnTo>
                    <a:lnTo>
                      <a:pt x="97980" y="82306"/>
                    </a:lnTo>
                    <a:lnTo>
                      <a:pt x="98017" y="82232"/>
                    </a:lnTo>
                    <a:lnTo>
                      <a:pt x="98054" y="82157"/>
                    </a:lnTo>
                    <a:lnTo>
                      <a:pt x="98054" y="82065"/>
                    </a:lnTo>
                    <a:lnTo>
                      <a:pt x="98017" y="81990"/>
                    </a:lnTo>
                    <a:lnTo>
                      <a:pt x="97961" y="81916"/>
                    </a:lnTo>
                    <a:lnTo>
                      <a:pt x="97869" y="81879"/>
                    </a:lnTo>
                    <a:lnTo>
                      <a:pt x="97126" y="81749"/>
                    </a:lnTo>
                    <a:lnTo>
                      <a:pt x="96364" y="81619"/>
                    </a:lnTo>
                    <a:lnTo>
                      <a:pt x="94860" y="81377"/>
                    </a:lnTo>
                    <a:lnTo>
                      <a:pt x="94396" y="81285"/>
                    </a:lnTo>
                    <a:lnTo>
                      <a:pt x="93913" y="81173"/>
                    </a:lnTo>
                    <a:lnTo>
                      <a:pt x="93430" y="81080"/>
                    </a:lnTo>
                    <a:lnTo>
                      <a:pt x="93189" y="81062"/>
                    </a:lnTo>
                    <a:lnTo>
                      <a:pt x="92966" y="81043"/>
                    </a:lnTo>
                    <a:lnTo>
                      <a:pt x="92279" y="80449"/>
                    </a:lnTo>
                    <a:lnTo>
                      <a:pt x="91592" y="79873"/>
                    </a:lnTo>
                    <a:lnTo>
                      <a:pt x="90905" y="79298"/>
                    </a:lnTo>
                    <a:lnTo>
                      <a:pt x="90199" y="78740"/>
                    </a:lnTo>
                    <a:lnTo>
                      <a:pt x="89475" y="78202"/>
                    </a:lnTo>
                    <a:lnTo>
                      <a:pt x="88750" y="77682"/>
                    </a:lnTo>
                    <a:lnTo>
                      <a:pt x="88008" y="77180"/>
                    </a:lnTo>
                    <a:lnTo>
                      <a:pt x="87265" y="76679"/>
                    </a:lnTo>
                    <a:lnTo>
                      <a:pt x="85482" y="75509"/>
                    </a:lnTo>
                    <a:lnTo>
                      <a:pt x="84553" y="74915"/>
                    </a:lnTo>
                    <a:lnTo>
                      <a:pt x="83588" y="74321"/>
                    </a:lnTo>
                    <a:lnTo>
                      <a:pt x="82622" y="73763"/>
                    </a:lnTo>
                    <a:lnTo>
                      <a:pt x="82121" y="73485"/>
                    </a:lnTo>
                    <a:lnTo>
                      <a:pt x="81619" y="73225"/>
                    </a:lnTo>
                    <a:lnTo>
                      <a:pt x="81118" y="72983"/>
                    </a:lnTo>
                    <a:lnTo>
                      <a:pt x="80616" y="72761"/>
                    </a:lnTo>
                    <a:lnTo>
                      <a:pt x="80115" y="72556"/>
                    </a:lnTo>
                    <a:lnTo>
                      <a:pt x="79613" y="72352"/>
                    </a:lnTo>
                    <a:lnTo>
                      <a:pt x="80375" y="72241"/>
                    </a:lnTo>
                    <a:lnTo>
                      <a:pt x="81155" y="72148"/>
                    </a:lnTo>
                    <a:lnTo>
                      <a:pt x="81916" y="72055"/>
                    </a:lnTo>
                    <a:lnTo>
                      <a:pt x="82678" y="71981"/>
                    </a:lnTo>
                    <a:lnTo>
                      <a:pt x="83420" y="71925"/>
                    </a:lnTo>
                    <a:lnTo>
                      <a:pt x="84182" y="71888"/>
                    </a:lnTo>
                    <a:lnTo>
                      <a:pt x="84943" y="71869"/>
                    </a:lnTo>
                    <a:lnTo>
                      <a:pt x="85705" y="71869"/>
                    </a:lnTo>
                    <a:lnTo>
                      <a:pt x="86466" y="71906"/>
                    </a:lnTo>
                    <a:lnTo>
                      <a:pt x="87246" y="71944"/>
                    </a:lnTo>
                    <a:lnTo>
                      <a:pt x="88008" y="72018"/>
                    </a:lnTo>
                    <a:lnTo>
                      <a:pt x="88787" y="72129"/>
                    </a:lnTo>
                    <a:lnTo>
                      <a:pt x="89586" y="72259"/>
                    </a:lnTo>
                    <a:lnTo>
                      <a:pt x="90385" y="72408"/>
                    </a:lnTo>
                    <a:lnTo>
                      <a:pt x="91183" y="72593"/>
                    </a:lnTo>
                    <a:lnTo>
                      <a:pt x="92019" y="72816"/>
                    </a:lnTo>
                    <a:lnTo>
                      <a:pt x="92112" y="72835"/>
                    </a:lnTo>
                    <a:lnTo>
                      <a:pt x="92205" y="72798"/>
                    </a:lnTo>
                    <a:lnTo>
                      <a:pt x="92260" y="72742"/>
                    </a:lnTo>
                    <a:lnTo>
                      <a:pt x="92316" y="72668"/>
                    </a:lnTo>
                    <a:lnTo>
                      <a:pt x="92335" y="72575"/>
                    </a:lnTo>
                    <a:lnTo>
                      <a:pt x="92335" y="72482"/>
                    </a:lnTo>
                    <a:lnTo>
                      <a:pt x="92297" y="72408"/>
                    </a:lnTo>
                    <a:lnTo>
                      <a:pt x="92260" y="72371"/>
                    </a:lnTo>
                    <a:lnTo>
                      <a:pt x="92205" y="72352"/>
                    </a:lnTo>
                    <a:lnTo>
                      <a:pt x="91555" y="72055"/>
                    </a:lnTo>
                    <a:lnTo>
                      <a:pt x="90867" y="71795"/>
                    </a:lnTo>
                    <a:lnTo>
                      <a:pt x="90199" y="71554"/>
                    </a:lnTo>
                    <a:lnTo>
                      <a:pt x="89493" y="71331"/>
                    </a:lnTo>
                    <a:lnTo>
                      <a:pt x="88806" y="71145"/>
                    </a:lnTo>
                    <a:lnTo>
                      <a:pt x="88100" y="70978"/>
                    </a:lnTo>
                    <a:lnTo>
                      <a:pt x="87395" y="70829"/>
                    </a:lnTo>
                    <a:lnTo>
                      <a:pt x="86670" y="70718"/>
                    </a:lnTo>
                    <a:lnTo>
                      <a:pt x="87413" y="70402"/>
                    </a:lnTo>
                    <a:lnTo>
                      <a:pt x="88138" y="70086"/>
                    </a:lnTo>
                    <a:lnTo>
                      <a:pt x="89586" y="69399"/>
                    </a:lnTo>
                    <a:lnTo>
                      <a:pt x="90997" y="68731"/>
                    </a:lnTo>
                    <a:lnTo>
                      <a:pt x="91685" y="68415"/>
                    </a:lnTo>
                    <a:lnTo>
                      <a:pt x="92353" y="68155"/>
                    </a:lnTo>
                    <a:lnTo>
                      <a:pt x="92446" y="68099"/>
                    </a:lnTo>
                    <a:lnTo>
                      <a:pt x="92520" y="68006"/>
                    </a:lnTo>
                    <a:lnTo>
                      <a:pt x="92539" y="67932"/>
                    </a:lnTo>
                    <a:lnTo>
                      <a:pt x="92520" y="67839"/>
                    </a:lnTo>
                    <a:lnTo>
                      <a:pt x="92483" y="67746"/>
                    </a:lnTo>
                    <a:lnTo>
                      <a:pt x="92427" y="67691"/>
                    </a:lnTo>
                    <a:lnTo>
                      <a:pt x="92335" y="67654"/>
                    </a:lnTo>
                    <a:lnTo>
                      <a:pt x="92223" y="67654"/>
                    </a:lnTo>
                    <a:lnTo>
                      <a:pt x="91629" y="67802"/>
                    </a:lnTo>
                    <a:lnTo>
                      <a:pt x="91035" y="67951"/>
                    </a:lnTo>
                    <a:lnTo>
                      <a:pt x="90440" y="68136"/>
                    </a:lnTo>
                    <a:lnTo>
                      <a:pt x="89846" y="68304"/>
                    </a:lnTo>
                    <a:lnTo>
                      <a:pt x="88676" y="68712"/>
                    </a:lnTo>
                    <a:lnTo>
                      <a:pt x="87525" y="69139"/>
                    </a:lnTo>
                    <a:lnTo>
                      <a:pt x="86615" y="69474"/>
                    </a:lnTo>
                    <a:lnTo>
                      <a:pt x="85686" y="69789"/>
                    </a:lnTo>
                    <a:lnTo>
                      <a:pt x="85222" y="69956"/>
                    </a:lnTo>
                    <a:lnTo>
                      <a:pt x="84776" y="70124"/>
                    </a:lnTo>
                    <a:lnTo>
                      <a:pt x="84330" y="70309"/>
                    </a:lnTo>
                    <a:lnTo>
                      <a:pt x="83885" y="70514"/>
                    </a:lnTo>
                    <a:lnTo>
                      <a:pt x="82993" y="70532"/>
                    </a:lnTo>
                    <a:lnTo>
                      <a:pt x="82548" y="70569"/>
                    </a:lnTo>
                    <a:lnTo>
                      <a:pt x="82102" y="70606"/>
                    </a:lnTo>
                    <a:lnTo>
                      <a:pt x="81675" y="70662"/>
                    </a:lnTo>
                    <a:lnTo>
                      <a:pt x="81229" y="70718"/>
                    </a:lnTo>
                    <a:lnTo>
                      <a:pt x="80783" y="70792"/>
                    </a:lnTo>
                    <a:lnTo>
                      <a:pt x="80338" y="70885"/>
                    </a:lnTo>
                    <a:lnTo>
                      <a:pt x="78369" y="71331"/>
                    </a:lnTo>
                    <a:lnTo>
                      <a:pt x="77348" y="71554"/>
                    </a:lnTo>
                    <a:lnTo>
                      <a:pt x="76345" y="71776"/>
                    </a:lnTo>
                    <a:lnTo>
                      <a:pt x="75324" y="71962"/>
                    </a:lnTo>
                    <a:lnTo>
                      <a:pt x="74302" y="72129"/>
                    </a:lnTo>
                    <a:lnTo>
                      <a:pt x="73299" y="72259"/>
                    </a:lnTo>
                    <a:lnTo>
                      <a:pt x="72798" y="72315"/>
                    </a:lnTo>
                    <a:lnTo>
                      <a:pt x="72297" y="72333"/>
                    </a:lnTo>
                    <a:lnTo>
                      <a:pt x="71888" y="72352"/>
                    </a:lnTo>
                    <a:lnTo>
                      <a:pt x="71071" y="72352"/>
                    </a:lnTo>
                    <a:lnTo>
                      <a:pt x="70681" y="72315"/>
                    </a:lnTo>
                    <a:lnTo>
                      <a:pt x="70291" y="72278"/>
                    </a:lnTo>
                    <a:lnTo>
                      <a:pt x="69919" y="72241"/>
                    </a:lnTo>
                    <a:lnTo>
                      <a:pt x="69158" y="72111"/>
                    </a:lnTo>
                    <a:lnTo>
                      <a:pt x="66818" y="70606"/>
                    </a:lnTo>
                    <a:lnTo>
                      <a:pt x="67171" y="70439"/>
                    </a:lnTo>
                    <a:lnTo>
                      <a:pt x="67524" y="70254"/>
                    </a:lnTo>
                    <a:lnTo>
                      <a:pt x="67858" y="70049"/>
                    </a:lnTo>
                    <a:lnTo>
                      <a:pt x="68192" y="69826"/>
                    </a:lnTo>
                    <a:lnTo>
                      <a:pt x="68527" y="69566"/>
                    </a:lnTo>
                    <a:lnTo>
                      <a:pt x="68842" y="69325"/>
                    </a:lnTo>
                    <a:lnTo>
                      <a:pt x="69437" y="68805"/>
                    </a:lnTo>
                    <a:lnTo>
                      <a:pt x="69957" y="68359"/>
                    </a:lnTo>
                    <a:lnTo>
                      <a:pt x="70458" y="67951"/>
                    </a:lnTo>
                    <a:lnTo>
                      <a:pt x="70978" y="67579"/>
                    </a:lnTo>
                    <a:lnTo>
                      <a:pt x="71498" y="67208"/>
                    </a:lnTo>
                    <a:lnTo>
                      <a:pt x="72018" y="66855"/>
                    </a:lnTo>
                    <a:lnTo>
                      <a:pt x="72557" y="66521"/>
                    </a:lnTo>
                    <a:lnTo>
                      <a:pt x="73095" y="66205"/>
                    </a:lnTo>
                    <a:lnTo>
                      <a:pt x="73634" y="65908"/>
                    </a:lnTo>
                    <a:lnTo>
                      <a:pt x="74729" y="65332"/>
                    </a:lnTo>
                    <a:lnTo>
                      <a:pt x="75862" y="64757"/>
                    </a:lnTo>
                    <a:lnTo>
                      <a:pt x="78184" y="63624"/>
                    </a:lnTo>
                    <a:lnTo>
                      <a:pt x="78239" y="63568"/>
                    </a:lnTo>
                    <a:lnTo>
                      <a:pt x="78276" y="63512"/>
                    </a:lnTo>
                    <a:lnTo>
                      <a:pt x="78276" y="63438"/>
                    </a:lnTo>
                    <a:lnTo>
                      <a:pt x="78258" y="63364"/>
                    </a:lnTo>
                    <a:lnTo>
                      <a:pt x="78221" y="63308"/>
                    </a:lnTo>
                    <a:lnTo>
                      <a:pt x="78165" y="63271"/>
                    </a:lnTo>
                    <a:lnTo>
                      <a:pt x="78091" y="63234"/>
                    </a:lnTo>
                    <a:lnTo>
                      <a:pt x="78016" y="63252"/>
                    </a:lnTo>
                    <a:lnTo>
                      <a:pt x="77106" y="63512"/>
                    </a:lnTo>
                    <a:lnTo>
                      <a:pt x="76196" y="63791"/>
                    </a:lnTo>
                    <a:lnTo>
                      <a:pt x="75286" y="64107"/>
                    </a:lnTo>
                    <a:lnTo>
                      <a:pt x="74395" y="64441"/>
                    </a:lnTo>
                    <a:lnTo>
                      <a:pt x="74859" y="63995"/>
                    </a:lnTo>
                    <a:lnTo>
                      <a:pt x="75324" y="63512"/>
                    </a:lnTo>
                    <a:lnTo>
                      <a:pt x="75528" y="63271"/>
                    </a:lnTo>
                    <a:lnTo>
                      <a:pt x="75732" y="63011"/>
                    </a:lnTo>
                    <a:lnTo>
                      <a:pt x="75936" y="62751"/>
                    </a:lnTo>
                    <a:lnTo>
                      <a:pt x="76104" y="62472"/>
                    </a:lnTo>
                    <a:lnTo>
                      <a:pt x="76141" y="62417"/>
                    </a:lnTo>
                    <a:lnTo>
                      <a:pt x="76122" y="62342"/>
                    </a:lnTo>
                    <a:lnTo>
                      <a:pt x="76104" y="62287"/>
                    </a:lnTo>
                    <a:lnTo>
                      <a:pt x="76048" y="62250"/>
                    </a:lnTo>
                    <a:lnTo>
                      <a:pt x="75992" y="62212"/>
                    </a:lnTo>
                    <a:lnTo>
                      <a:pt x="75936" y="62194"/>
                    </a:lnTo>
                    <a:lnTo>
                      <a:pt x="75881" y="62212"/>
                    </a:lnTo>
                    <a:lnTo>
                      <a:pt x="75825" y="62268"/>
                    </a:lnTo>
                    <a:lnTo>
                      <a:pt x="75584" y="62547"/>
                    </a:lnTo>
                    <a:lnTo>
                      <a:pt x="75324" y="62825"/>
                    </a:lnTo>
                    <a:lnTo>
                      <a:pt x="75064" y="63085"/>
                    </a:lnTo>
                    <a:lnTo>
                      <a:pt x="74785" y="63327"/>
                    </a:lnTo>
                    <a:lnTo>
                      <a:pt x="74209" y="63809"/>
                    </a:lnTo>
                    <a:lnTo>
                      <a:pt x="73615" y="64292"/>
                    </a:lnTo>
                    <a:lnTo>
                      <a:pt x="73299" y="64515"/>
                    </a:lnTo>
                    <a:lnTo>
                      <a:pt x="72928" y="64794"/>
                    </a:lnTo>
                    <a:lnTo>
                      <a:pt x="72724" y="64942"/>
                    </a:lnTo>
                    <a:lnTo>
                      <a:pt x="72538" y="65091"/>
                    </a:lnTo>
                    <a:lnTo>
                      <a:pt x="72371" y="65258"/>
                    </a:lnTo>
                    <a:lnTo>
                      <a:pt x="72222" y="65425"/>
                    </a:lnTo>
                    <a:lnTo>
                      <a:pt x="71777" y="65685"/>
                    </a:lnTo>
                    <a:lnTo>
                      <a:pt x="71349" y="65945"/>
                    </a:lnTo>
                    <a:lnTo>
                      <a:pt x="70922" y="66242"/>
                    </a:lnTo>
                    <a:lnTo>
                      <a:pt x="70514" y="66539"/>
                    </a:lnTo>
                    <a:lnTo>
                      <a:pt x="69288" y="67468"/>
                    </a:lnTo>
                    <a:lnTo>
                      <a:pt x="68694" y="67914"/>
                    </a:lnTo>
                    <a:lnTo>
                      <a:pt x="68100" y="68341"/>
                    </a:lnTo>
                    <a:lnTo>
                      <a:pt x="67487" y="68749"/>
                    </a:lnTo>
                    <a:lnTo>
                      <a:pt x="66874" y="69121"/>
                    </a:lnTo>
                    <a:lnTo>
                      <a:pt x="66224" y="69474"/>
                    </a:lnTo>
                    <a:lnTo>
                      <a:pt x="65537" y="69789"/>
                    </a:lnTo>
                    <a:lnTo>
                      <a:pt x="64460" y="69084"/>
                    </a:lnTo>
                    <a:lnTo>
                      <a:pt x="63438" y="68396"/>
                    </a:lnTo>
                    <a:lnTo>
                      <a:pt x="62473" y="67709"/>
                    </a:lnTo>
                    <a:lnTo>
                      <a:pt x="61563" y="67022"/>
                    </a:lnTo>
                    <a:lnTo>
                      <a:pt x="60708" y="66354"/>
                    </a:lnTo>
                    <a:lnTo>
                      <a:pt x="59928" y="65667"/>
                    </a:lnTo>
                    <a:lnTo>
                      <a:pt x="59204" y="64998"/>
                    </a:lnTo>
                    <a:lnTo>
                      <a:pt x="58870" y="64664"/>
                    </a:lnTo>
                    <a:lnTo>
                      <a:pt x="58554" y="64311"/>
                    </a:lnTo>
                    <a:lnTo>
                      <a:pt x="58238" y="63977"/>
                    </a:lnTo>
                    <a:lnTo>
                      <a:pt x="57960" y="63642"/>
                    </a:lnTo>
                    <a:lnTo>
                      <a:pt x="57681" y="63289"/>
                    </a:lnTo>
                    <a:lnTo>
                      <a:pt x="57421" y="62955"/>
                    </a:lnTo>
                    <a:lnTo>
                      <a:pt x="57180" y="62602"/>
                    </a:lnTo>
                    <a:lnTo>
                      <a:pt x="56957" y="62250"/>
                    </a:lnTo>
                    <a:lnTo>
                      <a:pt x="56734" y="61897"/>
                    </a:lnTo>
                    <a:lnTo>
                      <a:pt x="56548" y="61544"/>
                    </a:lnTo>
                    <a:lnTo>
                      <a:pt x="56363" y="61191"/>
                    </a:lnTo>
                    <a:lnTo>
                      <a:pt x="56196" y="60820"/>
                    </a:lnTo>
                    <a:lnTo>
                      <a:pt x="56066" y="60448"/>
                    </a:lnTo>
                    <a:lnTo>
                      <a:pt x="55936" y="60095"/>
                    </a:lnTo>
                    <a:lnTo>
                      <a:pt x="55824" y="59705"/>
                    </a:lnTo>
                    <a:lnTo>
                      <a:pt x="55731" y="59334"/>
                    </a:lnTo>
                    <a:lnTo>
                      <a:pt x="55638" y="58944"/>
                    </a:lnTo>
                    <a:lnTo>
                      <a:pt x="55583" y="58554"/>
                    </a:lnTo>
                    <a:lnTo>
                      <a:pt x="55471" y="57607"/>
                    </a:lnTo>
                    <a:lnTo>
                      <a:pt x="55378" y="56437"/>
                    </a:lnTo>
                    <a:lnTo>
                      <a:pt x="55304" y="55044"/>
                    </a:lnTo>
                    <a:lnTo>
                      <a:pt x="55230" y="53484"/>
                    </a:lnTo>
                    <a:lnTo>
                      <a:pt x="55174" y="51738"/>
                    </a:lnTo>
                    <a:lnTo>
                      <a:pt x="55137" y="49844"/>
                    </a:lnTo>
                    <a:lnTo>
                      <a:pt x="55100" y="47801"/>
                    </a:lnTo>
                    <a:lnTo>
                      <a:pt x="55081" y="45647"/>
                    </a:lnTo>
                    <a:lnTo>
                      <a:pt x="55044" y="41023"/>
                    </a:lnTo>
                    <a:lnTo>
                      <a:pt x="55044" y="36120"/>
                    </a:lnTo>
                    <a:lnTo>
                      <a:pt x="55081" y="31032"/>
                    </a:lnTo>
                    <a:lnTo>
                      <a:pt x="55137" y="25943"/>
                    </a:lnTo>
                    <a:lnTo>
                      <a:pt x="55193" y="20948"/>
                    </a:lnTo>
                    <a:lnTo>
                      <a:pt x="55267" y="16175"/>
                    </a:lnTo>
                    <a:lnTo>
                      <a:pt x="55416" y="7893"/>
                    </a:lnTo>
                    <a:lnTo>
                      <a:pt x="55527" y="2154"/>
                    </a:lnTo>
                    <a:lnTo>
                      <a:pt x="5558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15"/>
              <p:cNvSpPr/>
              <p:nvPr/>
            </p:nvSpPr>
            <p:spPr>
              <a:xfrm>
                <a:off x="1271543" y="1621533"/>
                <a:ext cx="977414" cy="1828336"/>
              </a:xfrm>
              <a:custGeom>
                <a:avLst/>
                <a:gdLst/>
                <a:ahLst/>
                <a:cxnLst/>
                <a:rect l="l" t="t" r="r" b="b"/>
                <a:pathLst>
                  <a:path w="64869" h="121343" extrusionOk="0">
                    <a:moveTo>
                      <a:pt x="50513" y="0"/>
                    </a:moveTo>
                    <a:lnTo>
                      <a:pt x="50141" y="19"/>
                    </a:lnTo>
                    <a:lnTo>
                      <a:pt x="49770" y="56"/>
                    </a:lnTo>
                    <a:lnTo>
                      <a:pt x="49380" y="93"/>
                    </a:lnTo>
                    <a:lnTo>
                      <a:pt x="49009" y="149"/>
                    </a:lnTo>
                    <a:lnTo>
                      <a:pt x="48619" y="223"/>
                    </a:lnTo>
                    <a:lnTo>
                      <a:pt x="48229" y="297"/>
                    </a:lnTo>
                    <a:lnTo>
                      <a:pt x="47839" y="390"/>
                    </a:lnTo>
                    <a:lnTo>
                      <a:pt x="47449" y="502"/>
                    </a:lnTo>
                    <a:lnTo>
                      <a:pt x="46650" y="743"/>
                    </a:lnTo>
                    <a:lnTo>
                      <a:pt x="45851" y="1040"/>
                    </a:lnTo>
                    <a:lnTo>
                      <a:pt x="45034" y="1393"/>
                    </a:lnTo>
                    <a:lnTo>
                      <a:pt x="44199" y="1783"/>
                    </a:lnTo>
                    <a:lnTo>
                      <a:pt x="43363" y="2229"/>
                    </a:lnTo>
                    <a:lnTo>
                      <a:pt x="42509" y="2693"/>
                    </a:lnTo>
                    <a:lnTo>
                      <a:pt x="41654" y="3232"/>
                    </a:lnTo>
                    <a:lnTo>
                      <a:pt x="40800" y="3789"/>
                    </a:lnTo>
                    <a:lnTo>
                      <a:pt x="39946" y="4402"/>
                    </a:lnTo>
                    <a:lnTo>
                      <a:pt x="39073" y="5052"/>
                    </a:lnTo>
                    <a:lnTo>
                      <a:pt x="38182" y="5739"/>
                    </a:lnTo>
                    <a:lnTo>
                      <a:pt x="37309" y="6463"/>
                    </a:lnTo>
                    <a:lnTo>
                      <a:pt x="36417" y="7224"/>
                    </a:lnTo>
                    <a:lnTo>
                      <a:pt x="35526" y="8023"/>
                    </a:lnTo>
                    <a:lnTo>
                      <a:pt x="34653" y="8859"/>
                    </a:lnTo>
                    <a:lnTo>
                      <a:pt x="33762" y="9731"/>
                    </a:lnTo>
                    <a:lnTo>
                      <a:pt x="32870" y="10641"/>
                    </a:lnTo>
                    <a:lnTo>
                      <a:pt x="31979" y="11570"/>
                    </a:lnTo>
                    <a:lnTo>
                      <a:pt x="31088" y="12554"/>
                    </a:lnTo>
                    <a:lnTo>
                      <a:pt x="30196" y="13538"/>
                    </a:lnTo>
                    <a:lnTo>
                      <a:pt x="29305" y="14578"/>
                    </a:lnTo>
                    <a:lnTo>
                      <a:pt x="28413" y="15637"/>
                    </a:lnTo>
                    <a:lnTo>
                      <a:pt x="27541" y="16714"/>
                    </a:lnTo>
                    <a:lnTo>
                      <a:pt x="26649" y="17828"/>
                    </a:lnTo>
                    <a:lnTo>
                      <a:pt x="25776" y="18980"/>
                    </a:lnTo>
                    <a:lnTo>
                      <a:pt x="24922" y="20150"/>
                    </a:lnTo>
                    <a:lnTo>
                      <a:pt x="24049" y="21338"/>
                    </a:lnTo>
                    <a:lnTo>
                      <a:pt x="23195" y="22545"/>
                    </a:lnTo>
                    <a:lnTo>
                      <a:pt x="22341" y="23790"/>
                    </a:lnTo>
                    <a:lnTo>
                      <a:pt x="21505" y="25034"/>
                    </a:lnTo>
                    <a:lnTo>
                      <a:pt x="20688" y="26315"/>
                    </a:lnTo>
                    <a:lnTo>
                      <a:pt x="19852" y="27615"/>
                    </a:lnTo>
                    <a:lnTo>
                      <a:pt x="19054" y="28934"/>
                    </a:lnTo>
                    <a:lnTo>
                      <a:pt x="18255" y="30252"/>
                    </a:lnTo>
                    <a:lnTo>
                      <a:pt x="17457" y="31608"/>
                    </a:lnTo>
                    <a:lnTo>
                      <a:pt x="16677" y="32964"/>
                    </a:lnTo>
                    <a:lnTo>
                      <a:pt x="15915" y="34356"/>
                    </a:lnTo>
                    <a:lnTo>
                      <a:pt x="15172" y="35749"/>
                    </a:lnTo>
                    <a:lnTo>
                      <a:pt x="14430" y="37142"/>
                    </a:lnTo>
                    <a:lnTo>
                      <a:pt x="13724" y="38572"/>
                    </a:lnTo>
                    <a:lnTo>
                      <a:pt x="13018" y="40002"/>
                    </a:lnTo>
                    <a:lnTo>
                      <a:pt x="12331" y="41432"/>
                    </a:lnTo>
                    <a:lnTo>
                      <a:pt x="11663" y="42880"/>
                    </a:lnTo>
                    <a:lnTo>
                      <a:pt x="10994" y="44329"/>
                    </a:lnTo>
                    <a:lnTo>
                      <a:pt x="10363" y="45796"/>
                    </a:lnTo>
                    <a:lnTo>
                      <a:pt x="9750" y="47263"/>
                    </a:lnTo>
                    <a:lnTo>
                      <a:pt x="9155" y="48730"/>
                    </a:lnTo>
                    <a:lnTo>
                      <a:pt x="8580" y="50216"/>
                    </a:lnTo>
                    <a:lnTo>
                      <a:pt x="8041" y="51683"/>
                    </a:lnTo>
                    <a:lnTo>
                      <a:pt x="7503" y="53169"/>
                    </a:lnTo>
                    <a:lnTo>
                      <a:pt x="7001" y="54654"/>
                    </a:lnTo>
                    <a:lnTo>
                      <a:pt x="6500" y="56140"/>
                    </a:lnTo>
                    <a:lnTo>
                      <a:pt x="6054" y="57626"/>
                    </a:lnTo>
                    <a:lnTo>
                      <a:pt x="5608" y="59093"/>
                    </a:lnTo>
                    <a:lnTo>
                      <a:pt x="5200" y="60578"/>
                    </a:lnTo>
                    <a:lnTo>
                      <a:pt x="4587" y="62918"/>
                    </a:lnTo>
                    <a:lnTo>
                      <a:pt x="4011" y="65295"/>
                    </a:lnTo>
                    <a:lnTo>
                      <a:pt x="3473" y="67691"/>
                    </a:lnTo>
                    <a:lnTo>
                      <a:pt x="2971" y="70124"/>
                    </a:lnTo>
                    <a:lnTo>
                      <a:pt x="2507" y="72557"/>
                    </a:lnTo>
                    <a:lnTo>
                      <a:pt x="2080" y="75008"/>
                    </a:lnTo>
                    <a:lnTo>
                      <a:pt x="1671" y="77459"/>
                    </a:lnTo>
                    <a:lnTo>
                      <a:pt x="1319" y="79892"/>
                    </a:lnTo>
                    <a:lnTo>
                      <a:pt x="1003" y="82325"/>
                    </a:lnTo>
                    <a:lnTo>
                      <a:pt x="743" y="84739"/>
                    </a:lnTo>
                    <a:lnTo>
                      <a:pt x="501" y="87135"/>
                    </a:lnTo>
                    <a:lnTo>
                      <a:pt x="316" y="89493"/>
                    </a:lnTo>
                    <a:lnTo>
                      <a:pt x="167" y="91815"/>
                    </a:lnTo>
                    <a:lnTo>
                      <a:pt x="56" y="94099"/>
                    </a:lnTo>
                    <a:lnTo>
                      <a:pt x="0" y="96327"/>
                    </a:lnTo>
                    <a:lnTo>
                      <a:pt x="0" y="97423"/>
                    </a:lnTo>
                    <a:lnTo>
                      <a:pt x="0" y="98500"/>
                    </a:lnTo>
                    <a:lnTo>
                      <a:pt x="0" y="99559"/>
                    </a:lnTo>
                    <a:lnTo>
                      <a:pt x="37" y="100599"/>
                    </a:lnTo>
                    <a:lnTo>
                      <a:pt x="74" y="101639"/>
                    </a:lnTo>
                    <a:lnTo>
                      <a:pt x="111" y="102641"/>
                    </a:lnTo>
                    <a:lnTo>
                      <a:pt x="167" y="103644"/>
                    </a:lnTo>
                    <a:lnTo>
                      <a:pt x="241" y="104610"/>
                    </a:lnTo>
                    <a:lnTo>
                      <a:pt x="334" y="105557"/>
                    </a:lnTo>
                    <a:lnTo>
                      <a:pt x="427" y="106486"/>
                    </a:lnTo>
                    <a:lnTo>
                      <a:pt x="539" y="107396"/>
                    </a:lnTo>
                    <a:lnTo>
                      <a:pt x="650" y="108268"/>
                    </a:lnTo>
                    <a:lnTo>
                      <a:pt x="799" y="109141"/>
                    </a:lnTo>
                    <a:lnTo>
                      <a:pt x="947" y="109958"/>
                    </a:lnTo>
                    <a:lnTo>
                      <a:pt x="1096" y="110775"/>
                    </a:lnTo>
                    <a:lnTo>
                      <a:pt x="1281" y="111555"/>
                    </a:lnTo>
                    <a:lnTo>
                      <a:pt x="1467" y="112317"/>
                    </a:lnTo>
                    <a:lnTo>
                      <a:pt x="1653" y="113041"/>
                    </a:lnTo>
                    <a:lnTo>
                      <a:pt x="1876" y="113728"/>
                    </a:lnTo>
                    <a:lnTo>
                      <a:pt x="2099" y="114397"/>
                    </a:lnTo>
                    <a:lnTo>
                      <a:pt x="2340" y="115047"/>
                    </a:lnTo>
                    <a:lnTo>
                      <a:pt x="2600" y="115641"/>
                    </a:lnTo>
                    <a:lnTo>
                      <a:pt x="2860" y="116217"/>
                    </a:lnTo>
                    <a:lnTo>
                      <a:pt x="3157" y="116755"/>
                    </a:lnTo>
                    <a:lnTo>
                      <a:pt x="3454" y="117257"/>
                    </a:lnTo>
                    <a:lnTo>
                      <a:pt x="3751" y="117740"/>
                    </a:lnTo>
                    <a:lnTo>
                      <a:pt x="4086" y="118167"/>
                    </a:lnTo>
                    <a:lnTo>
                      <a:pt x="4420" y="118575"/>
                    </a:lnTo>
                    <a:lnTo>
                      <a:pt x="4773" y="118928"/>
                    </a:lnTo>
                    <a:lnTo>
                      <a:pt x="5144" y="119262"/>
                    </a:lnTo>
                    <a:lnTo>
                      <a:pt x="5534" y="119541"/>
                    </a:lnTo>
                    <a:lnTo>
                      <a:pt x="5924" y="119801"/>
                    </a:lnTo>
                    <a:lnTo>
                      <a:pt x="6333" y="120005"/>
                    </a:lnTo>
                    <a:lnTo>
                      <a:pt x="6760" y="120172"/>
                    </a:lnTo>
                    <a:lnTo>
                      <a:pt x="7503" y="120395"/>
                    </a:lnTo>
                    <a:lnTo>
                      <a:pt x="8190" y="120599"/>
                    </a:lnTo>
                    <a:lnTo>
                      <a:pt x="8877" y="120785"/>
                    </a:lnTo>
                    <a:lnTo>
                      <a:pt x="9508" y="120934"/>
                    </a:lnTo>
                    <a:lnTo>
                      <a:pt x="10140" y="121064"/>
                    </a:lnTo>
                    <a:lnTo>
                      <a:pt x="10734" y="121157"/>
                    </a:lnTo>
                    <a:lnTo>
                      <a:pt x="11310" y="121231"/>
                    </a:lnTo>
                    <a:lnTo>
                      <a:pt x="11848" y="121287"/>
                    </a:lnTo>
                    <a:lnTo>
                      <a:pt x="12368" y="121324"/>
                    </a:lnTo>
                    <a:lnTo>
                      <a:pt x="12888" y="121342"/>
                    </a:lnTo>
                    <a:lnTo>
                      <a:pt x="13371" y="121324"/>
                    </a:lnTo>
                    <a:lnTo>
                      <a:pt x="13835" y="121287"/>
                    </a:lnTo>
                    <a:lnTo>
                      <a:pt x="14262" y="121249"/>
                    </a:lnTo>
                    <a:lnTo>
                      <a:pt x="14690" y="121175"/>
                    </a:lnTo>
                    <a:lnTo>
                      <a:pt x="15098" y="121082"/>
                    </a:lnTo>
                    <a:lnTo>
                      <a:pt x="15488" y="120989"/>
                    </a:lnTo>
                    <a:lnTo>
                      <a:pt x="15878" y="120859"/>
                    </a:lnTo>
                    <a:lnTo>
                      <a:pt x="16231" y="120729"/>
                    </a:lnTo>
                    <a:lnTo>
                      <a:pt x="16584" y="120581"/>
                    </a:lnTo>
                    <a:lnTo>
                      <a:pt x="16918" y="120414"/>
                    </a:lnTo>
                    <a:lnTo>
                      <a:pt x="17234" y="120228"/>
                    </a:lnTo>
                    <a:lnTo>
                      <a:pt x="17549" y="120042"/>
                    </a:lnTo>
                    <a:lnTo>
                      <a:pt x="17847" y="119838"/>
                    </a:lnTo>
                    <a:lnTo>
                      <a:pt x="18125" y="119634"/>
                    </a:lnTo>
                    <a:lnTo>
                      <a:pt x="18404" y="119411"/>
                    </a:lnTo>
                    <a:lnTo>
                      <a:pt x="18682" y="119169"/>
                    </a:lnTo>
                    <a:lnTo>
                      <a:pt x="19184" y="118668"/>
                    </a:lnTo>
                    <a:lnTo>
                      <a:pt x="19685" y="118148"/>
                    </a:lnTo>
                    <a:lnTo>
                      <a:pt x="20149" y="117610"/>
                    </a:lnTo>
                    <a:lnTo>
                      <a:pt x="20614" y="117034"/>
                    </a:lnTo>
                    <a:lnTo>
                      <a:pt x="21078" y="116458"/>
                    </a:lnTo>
                    <a:lnTo>
                      <a:pt x="22006" y="115288"/>
                    </a:lnTo>
                    <a:lnTo>
                      <a:pt x="22489" y="114712"/>
                    </a:lnTo>
                    <a:lnTo>
                      <a:pt x="22991" y="114155"/>
                    </a:lnTo>
                    <a:lnTo>
                      <a:pt x="23511" y="113598"/>
                    </a:lnTo>
                    <a:lnTo>
                      <a:pt x="23789" y="113338"/>
                    </a:lnTo>
                    <a:lnTo>
                      <a:pt x="24068" y="113078"/>
                    </a:lnTo>
                    <a:lnTo>
                      <a:pt x="24365" y="112818"/>
                    </a:lnTo>
                    <a:lnTo>
                      <a:pt x="24681" y="112577"/>
                    </a:lnTo>
                    <a:lnTo>
                      <a:pt x="24996" y="112354"/>
                    </a:lnTo>
                    <a:lnTo>
                      <a:pt x="25331" y="112131"/>
                    </a:lnTo>
                    <a:lnTo>
                      <a:pt x="25665" y="111908"/>
                    </a:lnTo>
                    <a:lnTo>
                      <a:pt x="26036" y="111704"/>
                    </a:lnTo>
                    <a:lnTo>
                      <a:pt x="26408" y="111518"/>
                    </a:lnTo>
                    <a:lnTo>
                      <a:pt x="26798" y="111333"/>
                    </a:lnTo>
                    <a:lnTo>
                      <a:pt x="27206" y="111165"/>
                    </a:lnTo>
                    <a:lnTo>
                      <a:pt x="27633" y="111017"/>
                    </a:lnTo>
                    <a:lnTo>
                      <a:pt x="28061" y="110887"/>
                    </a:lnTo>
                    <a:lnTo>
                      <a:pt x="28525" y="110775"/>
                    </a:lnTo>
                    <a:lnTo>
                      <a:pt x="29008" y="110664"/>
                    </a:lnTo>
                    <a:lnTo>
                      <a:pt x="29509" y="110571"/>
                    </a:lnTo>
                    <a:lnTo>
                      <a:pt x="30029" y="110515"/>
                    </a:lnTo>
                    <a:lnTo>
                      <a:pt x="30586" y="110460"/>
                    </a:lnTo>
                    <a:lnTo>
                      <a:pt x="32815" y="110311"/>
                    </a:lnTo>
                    <a:lnTo>
                      <a:pt x="35025" y="110163"/>
                    </a:lnTo>
                    <a:lnTo>
                      <a:pt x="36139" y="110088"/>
                    </a:lnTo>
                    <a:lnTo>
                      <a:pt x="37235" y="109995"/>
                    </a:lnTo>
                    <a:lnTo>
                      <a:pt x="38330" y="109884"/>
                    </a:lnTo>
                    <a:lnTo>
                      <a:pt x="39407" y="109754"/>
                    </a:lnTo>
                    <a:lnTo>
                      <a:pt x="40503" y="109605"/>
                    </a:lnTo>
                    <a:lnTo>
                      <a:pt x="41562" y="109420"/>
                    </a:lnTo>
                    <a:lnTo>
                      <a:pt x="42639" y="109197"/>
                    </a:lnTo>
                    <a:lnTo>
                      <a:pt x="43697" y="108956"/>
                    </a:lnTo>
                    <a:lnTo>
                      <a:pt x="44737" y="108658"/>
                    </a:lnTo>
                    <a:lnTo>
                      <a:pt x="45257" y="108510"/>
                    </a:lnTo>
                    <a:lnTo>
                      <a:pt x="45759" y="108324"/>
                    </a:lnTo>
                    <a:lnTo>
                      <a:pt x="46279" y="108157"/>
                    </a:lnTo>
                    <a:lnTo>
                      <a:pt x="46780" y="107953"/>
                    </a:lnTo>
                    <a:lnTo>
                      <a:pt x="47281" y="107748"/>
                    </a:lnTo>
                    <a:lnTo>
                      <a:pt x="47783" y="107526"/>
                    </a:lnTo>
                    <a:lnTo>
                      <a:pt x="48284" y="107284"/>
                    </a:lnTo>
                    <a:lnTo>
                      <a:pt x="48786" y="107024"/>
                    </a:lnTo>
                    <a:lnTo>
                      <a:pt x="49269" y="106764"/>
                    </a:lnTo>
                    <a:lnTo>
                      <a:pt x="49770" y="106486"/>
                    </a:lnTo>
                    <a:lnTo>
                      <a:pt x="50253" y="106188"/>
                    </a:lnTo>
                    <a:lnTo>
                      <a:pt x="50717" y="105873"/>
                    </a:lnTo>
                    <a:lnTo>
                      <a:pt x="51200" y="105538"/>
                    </a:lnTo>
                    <a:lnTo>
                      <a:pt x="51664" y="105186"/>
                    </a:lnTo>
                    <a:lnTo>
                      <a:pt x="52128" y="104814"/>
                    </a:lnTo>
                    <a:lnTo>
                      <a:pt x="52593" y="104424"/>
                    </a:lnTo>
                    <a:lnTo>
                      <a:pt x="53057" y="104016"/>
                    </a:lnTo>
                    <a:lnTo>
                      <a:pt x="53503" y="103589"/>
                    </a:lnTo>
                    <a:lnTo>
                      <a:pt x="53948" y="103143"/>
                    </a:lnTo>
                    <a:lnTo>
                      <a:pt x="54394" y="102679"/>
                    </a:lnTo>
                    <a:lnTo>
                      <a:pt x="54821" y="102196"/>
                    </a:lnTo>
                    <a:lnTo>
                      <a:pt x="55248" y="101694"/>
                    </a:lnTo>
                    <a:lnTo>
                      <a:pt x="55675" y="101156"/>
                    </a:lnTo>
                    <a:lnTo>
                      <a:pt x="56103" y="100599"/>
                    </a:lnTo>
                    <a:lnTo>
                      <a:pt x="56511" y="100023"/>
                    </a:lnTo>
                    <a:lnTo>
                      <a:pt x="56920" y="99429"/>
                    </a:lnTo>
                    <a:lnTo>
                      <a:pt x="57328" y="98797"/>
                    </a:lnTo>
                    <a:lnTo>
                      <a:pt x="57737" y="98147"/>
                    </a:lnTo>
                    <a:lnTo>
                      <a:pt x="58127" y="97479"/>
                    </a:lnTo>
                    <a:lnTo>
                      <a:pt x="58498" y="96773"/>
                    </a:lnTo>
                    <a:lnTo>
                      <a:pt x="58888" y="96049"/>
                    </a:lnTo>
                    <a:lnTo>
                      <a:pt x="59260" y="95306"/>
                    </a:lnTo>
                    <a:lnTo>
                      <a:pt x="59631" y="94526"/>
                    </a:lnTo>
                    <a:lnTo>
                      <a:pt x="59984" y="93709"/>
                    </a:lnTo>
                    <a:lnTo>
                      <a:pt x="60337" y="92873"/>
                    </a:lnTo>
                    <a:lnTo>
                      <a:pt x="60690" y="92000"/>
                    </a:lnTo>
                    <a:lnTo>
                      <a:pt x="61024" y="91109"/>
                    </a:lnTo>
                    <a:lnTo>
                      <a:pt x="61358" y="90199"/>
                    </a:lnTo>
                    <a:lnTo>
                      <a:pt x="61618" y="89382"/>
                    </a:lnTo>
                    <a:lnTo>
                      <a:pt x="61878" y="88490"/>
                    </a:lnTo>
                    <a:lnTo>
                      <a:pt x="62138" y="87543"/>
                    </a:lnTo>
                    <a:lnTo>
                      <a:pt x="62361" y="86503"/>
                    </a:lnTo>
                    <a:lnTo>
                      <a:pt x="62602" y="85426"/>
                    </a:lnTo>
                    <a:lnTo>
                      <a:pt x="62807" y="84275"/>
                    </a:lnTo>
                    <a:lnTo>
                      <a:pt x="63030" y="83049"/>
                    </a:lnTo>
                    <a:lnTo>
                      <a:pt x="63215" y="81786"/>
                    </a:lnTo>
                    <a:lnTo>
                      <a:pt x="63401" y="80468"/>
                    </a:lnTo>
                    <a:lnTo>
                      <a:pt x="63587" y="79094"/>
                    </a:lnTo>
                    <a:lnTo>
                      <a:pt x="63754" y="77664"/>
                    </a:lnTo>
                    <a:lnTo>
                      <a:pt x="63902" y="76197"/>
                    </a:lnTo>
                    <a:lnTo>
                      <a:pt x="64051" y="74674"/>
                    </a:lnTo>
                    <a:lnTo>
                      <a:pt x="64181" y="73114"/>
                    </a:lnTo>
                    <a:lnTo>
                      <a:pt x="64292" y="71517"/>
                    </a:lnTo>
                    <a:lnTo>
                      <a:pt x="64404" y="69882"/>
                    </a:lnTo>
                    <a:lnTo>
                      <a:pt x="64515" y="68230"/>
                    </a:lnTo>
                    <a:lnTo>
                      <a:pt x="64589" y="66521"/>
                    </a:lnTo>
                    <a:lnTo>
                      <a:pt x="64682" y="64794"/>
                    </a:lnTo>
                    <a:lnTo>
                      <a:pt x="64738" y="63048"/>
                    </a:lnTo>
                    <a:lnTo>
                      <a:pt x="64794" y="61284"/>
                    </a:lnTo>
                    <a:lnTo>
                      <a:pt x="64831" y="59483"/>
                    </a:lnTo>
                    <a:lnTo>
                      <a:pt x="64849" y="57663"/>
                    </a:lnTo>
                    <a:lnTo>
                      <a:pt x="64868" y="55843"/>
                    </a:lnTo>
                    <a:lnTo>
                      <a:pt x="64868" y="54004"/>
                    </a:lnTo>
                    <a:lnTo>
                      <a:pt x="64868" y="52147"/>
                    </a:lnTo>
                    <a:lnTo>
                      <a:pt x="64849" y="50309"/>
                    </a:lnTo>
                    <a:lnTo>
                      <a:pt x="64812" y="48433"/>
                    </a:lnTo>
                    <a:lnTo>
                      <a:pt x="64757" y="46576"/>
                    </a:lnTo>
                    <a:lnTo>
                      <a:pt x="64701" y="44719"/>
                    </a:lnTo>
                    <a:lnTo>
                      <a:pt x="64627" y="42862"/>
                    </a:lnTo>
                    <a:lnTo>
                      <a:pt x="64534" y="41005"/>
                    </a:lnTo>
                    <a:lnTo>
                      <a:pt x="64441" y="39148"/>
                    </a:lnTo>
                    <a:lnTo>
                      <a:pt x="64330" y="37328"/>
                    </a:lnTo>
                    <a:lnTo>
                      <a:pt x="64200" y="35508"/>
                    </a:lnTo>
                    <a:lnTo>
                      <a:pt x="64051" y="33706"/>
                    </a:lnTo>
                    <a:lnTo>
                      <a:pt x="63902" y="31924"/>
                    </a:lnTo>
                    <a:lnTo>
                      <a:pt x="63735" y="30159"/>
                    </a:lnTo>
                    <a:lnTo>
                      <a:pt x="63550" y="28414"/>
                    </a:lnTo>
                    <a:lnTo>
                      <a:pt x="63345" y="26705"/>
                    </a:lnTo>
                    <a:lnTo>
                      <a:pt x="63141" y="25015"/>
                    </a:lnTo>
                    <a:lnTo>
                      <a:pt x="62900" y="23381"/>
                    </a:lnTo>
                    <a:lnTo>
                      <a:pt x="62658" y="21765"/>
                    </a:lnTo>
                    <a:lnTo>
                      <a:pt x="62417" y="20187"/>
                    </a:lnTo>
                    <a:lnTo>
                      <a:pt x="62138" y="18645"/>
                    </a:lnTo>
                    <a:lnTo>
                      <a:pt x="61860" y="17160"/>
                    </a:lnTo>
                    <a:lnTo>
                      <a:pt x="61544" y="15711"/>
                    </a:lnTo>
                    <a:lnTo>
                      <a:pt x="61228" y="14300"/>
                    </a:lnTo>
                    <a:lnTo>
                      <a:pt x="60912" y="12963"/>
                    </a:lnTo>
                    <a:lnTo>
                      <a:pt x="60560" y="11663"/>
                    </a:lnTo>
                    <a:lnTo>
                      <a:pt x="60188" y="10419"/>
                    </a:lnTo>
                    <a:lnTo>
                      <a:pt x="59817" y="9230"/>
                    </a:lnTo>
                    <a:lnTo>
                      <a:pt x="59427" y="8116"/>
                    </a:lnTo>
                    <a:lnTo>
                      <a:pt x="59018" y="7057"/>
                    </a:lnTo>
                    <a:lnTo>
                      <a:pt x="58591" y="6073"/>
                    </a:lnTo>
                    <a:lnTo>
                      <a:pt x="58368" y="5590"/>
                    </a:lnTo>
                    <a:lnTo>
                      <a:pt x="58145" y="5144"/>
                    </a:lnTo>
                    <a:lnTo>
                      <a:pt x="57923" y="4717"/>
                    </a:lnTo>
                    <a:lnTo>
                      <a:pt x="57681" y="4290"/>
                    </a:lnTo>
                    <a:lnTo>
                      <a:pt x="57440" y="3900"/>
                    </a:lnTo>
                    <a:lnTo>
                      <a:pt x="57217" y="3529"/>
                    </a:lnTo>
                    <a:lnTo>
                      <a:pt x="56957" y="3157"/>
                    </a:lnTo>
                    <a:lnTo>
                      <a:pt x="56715" y="2823"/>
                    </a:lnTo>
                    <a:lnTo>
                      <a:pt x="56455" y="2507"/>
                    </a:lnTo>
                    <a:lnTo>
                      <a:pt x="56214" y="2210"/>
                    </a:lnTo>
                    <a:lnTo>
                      <a:pt x="55954" y="1932"/>
                    </a:lnTo>
                    <a:lnTo>
                      <a:pt x="55675" y="1672"/>
                    </a:lnTo>
                    <a:lnTo>
                      <a:pt x="55415" y="1430"/>
                    </a:lnTo>
                    <a:lnTo>
                      <a:pt x="55137" y="1226"/>
                    </a:lnTo>
                    <a:lnTo>
                      <a:pt x="54858" y="1022"/>
                    </a:lnTo>
                    <a:lnTo>
                      <a:pt x="54580" y="855"/>
                    </a:lnTo>
                    <a:lnTo>
                      <a:pt x="54301" y="706"/>
                    </a:lnTo>
                    <a:lnTo>
                      <a:pt x="54004" y="576"/>
                    </a:lnTo>
                    <a:lnTo>
                      <a:pt x="53670" y="465"/>
                    </a:lnTo>
                    <a:lnTo>
                      <a:pt x="53336" y="353"/>
                    </a:lnTo>
                    <a:lnTo>
                      <a:pt x="53001" y="260"/>
                    </a:lnTo>
                    <a:lnTo>
                      <a:pt x="52648" y="186"/>
                    </a:lnTo>
                    <a:lnTo>
                      <a:pt x="52314" y="112"/>
                    </a:lnTo>
                    <a:lnTo>
                      <a:pt x="51961" y="75"/>
                    </a:lnTo>
                    <a:lnTo>
                      <a:pt x="51608" y="37"/>
                    </a:lnTo>
                    <a:lnTo>
                      <a:pt x="51237" y="0"/>
                    </a:lnTo>
                    <a:close/>
                  </a:path>
                </a:pathLst>
              </a:custGeom>
              <a:solidFill>
                <a:srgbClr val="2C3E5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15"/>
              <p:cNvSpPr/>
              <p:nvPr/>
            </p:nvSpPr>
            <p:spPr>
              <a:xfrm>
                <a:off x="2567092" y="1621533"/>
                <a:ext cx="977685" cy="1828336"/>
              </a:xfrm>
              <a:custGeom>
                <a:avLst/>
                <a:gdLst/>
                <a:ahLst/>
                <a:cxnLst/>
                <a:rect l="l" t="t" r="r" b="b"/>
                <a:pathLst>
                  <a:path w="64887" h="121343" extrusionOk="0">
                    <a:moveTo>
                      <a:pt x="13631" y="0"/>
                    </a:moveTo>
                    <a:lnTo>
                      <a:pt x="13278" y="37"/>
                    </a:lnTo>
                    <a:lnTo>
                      <a:pt x="12925" y="75"/>
                    </a:lnTo>
                    <a:lnTo>
                      <a:pt x="12573" y="112"/>
                    </a:lnTo>
                    <a:lnTo>
                      <a:pt x="12220" y="186"/>
                    </a:lnTo>
                    <a:lnTo>
                      <a:pt x="11885" y="260"/>
                    </a:lnTo>
                    <a:lnTo>
                      <a:pt x="11533" y="353"/>
                    </a:lnTo>
                    <a:lnTo>
                      <a:pt x="11198" y="465"/>
                    </a:lnTo>
                    <a:lnTo>
                      <a:pt x="10883" y="576"/>
                    </a:lnTo>
                    <a:lnTo>
                      <a:pt x="10586" y="706"/>
                    </a:lnTo>
                    <a:lnTo>
                      <a:pt x="10288" y="855"/>
                    </a:lnTo>
                    <a:lnTo>
                      <a:pt x="10010" y="1022"/>
                    </a:lnTo>
                    <a:lnTo>
                      <a:pt x="9731" y="1226"/>
                    </a:lnTo>
                    <a:lnTo>
                      <a:pt x="9471" y="1430"/>
                    </a:lnTo>
                    <a:lnTo>
                      <a:pt x="9193" y="1672"/>
                    </a:lnTo>
                    <a:lnTo>
                      <a:pt x="8933" y="1932"/>
                    </a:lnTo>
                    <a:lnTo>
                      <a:pt x="8673" y="2210"/>
                    </a:lnTo>
                    <a:lnTo>
                      <a:pt x="8413" y="2507"/>
                    </a:lnTo>
                    <a:lnTo>
                      <a:pt x="8153" y="2823"/>
                    </a:lnTo>
                    <a:lnTo>
                      <a:pt x="7911" y="3157"/>
                    </a:lnTo>
                    <a:lnTo>
                      <a:pt x="7670" y="3529"/>
                    </a:lnTo>
                    <a:lnTo>
                      <a:pt x="7428" y="3900"/>
                    </a:lnTo>
                    <a:lnTo>
                      <a:pt x="7187" y="4290"/>
                    </a:lnTo>
                    <a:lnTo>
                      <a:pt x="6964" y="4717"/>
                    </a:lnTo>
                    <a:lnTo>
                      <a:pt x="6741" y="5144"/>
                    </a:lnTo>
                    <a:lnTo>
                      <a:pt x="6519" y="5590"/>
                    </a:lnTo>
                    <a:lnTo>
                      <a:pt x="6296" y="6073"/>
                    </a:lnTo>
                    <a:lnTo>
                      <a:pt x="5869" y="7057"/>
                    </a:lnTo>
                    <a:lnTo>
                      <a:pt x="5460" y="8116"/>
                    </a:lnTo>
                    <a:lnTo>
                      <a:pt x="5051" y="9230"/>
                    </a:lnTo>
                    <a:lnTo>
                      <a:pt x="4680" y="10419"/>
                    </a:lnTo>
                    <a:lnTo>
                      <a:pt x="4327" y="11663"/>
                    </a:lnTo>
                    <a:lnTo>
                      <a:pt x="3974" y="12963"/>
                    </a:lnTo>
                    <a:lnTo>
                      <a:pt x="3640" y="14300"/>
                    </a:lnTo>
                    <a:lnTo>
                      <a:pt x="3324" y="15711"/>
                    </a:lnTo>
                    <a:lnTo>
                      <a:pt x="3027" y="17160"/>
                    </a:lnTo>
                    <a:lnTo>
                      <a:pt x="2730" y="18645"/>
                    </a:lnTo>
                    <a:lnTo>
                      <a:pt x="2470" y="20187"/>
                    </a:lnTo>
                    <a:lnTo>
                      <a:pt x="2210" y="21765"/>
                    </a:lnTo>
                    <a:lnTo>
                      <a:pt x="1969" y="23381"/>
                    </a:lnTo>
                    <a:lnTo>
                      <a:pt x="1746" y="25015"/>
                    </a:lnTo>
                    <a:lnTo>
                      <a:pt x="1523" y="26705"/>
                    </a:lnTo>
                    <a:lnTo>
                      <a:pt x="1337" y="28414"/>
                    </a:lnTo>
                    <a:lnTo>
                      <a:pt x="1152" y="30159"/>
                    </a:lnTo>
                    <a:lnTo>
                      <a:pt x="984" y="31924"/>
                    </a:lnTo>
                    <a:lnTo>
                      <a:pt x="817" y="33706"/>
                    </a:lnTo>
                    <a:lnTo>
                      <a:pt x="687" y="35508"/>
                    </a:lnTo>
                    <a:lnTo>
                      <a:pt x="557" y="37328"/>
                    </a:lnTo>
                    <a:lnTo>
                      <a:pt x="446" y="39148"/>
                    </a:lnTo>
                    <a:lnTo>
                      <a:pt x="334" y="41005"/>
                    </a:lnTo>
                    <a:lnTo>
                      <a:pt x="242" y="42862"/>
                    </a:lnTo>
                    <a:lnTo>
                      <a:pt x="167" y="44719"/>
                    </a:lnTo>
                    <a:lnTo>
                      <a:pt x="112" y="46576"/>
                    </a:lnTo>
                    <a:lnTo>
                      <a:pt x="74" y="48433"/>
                    </a:lnTo>
                    <a:lnTo>
                      <a:pt x="37" y="50309"/>
                    </a:lnTo>
                    <a:lnTo>
                      <a:pt x="19" y="52147"/>
                    </a:lnTo>
                    <a:lnTo>
                      <a:pt x="0" y="54004"/>
                    </a:lnTo>
                    <a:lnTo>
                      <a:pt x="0" y="55843"/>
                    </a:lnTo>
                    <a:lnTo>
                      <a:pt x="19" y="57663"/>
                    </a:lnTo>
                    <a:lnTo>
                      <a:pt x="56" y="59483"/>
                    </a:lnTo>
                    <a:lnTo>
                      <a:pt x="93" y="61284"/>
                    </a:lnTo>
                    <a:lnTo>
                      <a:pt x="130" y="63048"/>
                    </a:lnTo>
                    <a:lnTo>
                      <a:pt x="204" y="64794"/>
                    </a:lnTo>
                    <a:lnTo>
                      <a:pt x="279" y="66521"/>
                    </a:lnTo>
                    <a:lnTo>
                      <a:pt x="372" y="68230"/>
                    </a:lnTo>
                    <a:lnTo>
                      <a:pt x="464" y="69882"/>
                    </a:lnTo>
                    <a:lnTo>
                      <a:pt x="576" y="71517"/>
                    </a:lnTo>
                    <a:lnTo>
                      <a:pt x="706" y="73114"/>
                    </a:lnTo>
                    <a:lnTo>
                      <a:pt x="836" y="74674"/>
                    </a:lnTo>
                    <a:lnTo>
                      <a:pt x="966" y="76197"/>
                    </a:lnTo>
                    <a:lnTo>
                      <a:pt x="1133" y="77664"/>
                    </a:lnTo>
                    <a:lnTo>
                      <a:pt x="1300" y="79094"/>
                    </a:lnTo>
                    <a:lnTo>
                      <a:pt x="1467" y="80468"/>
                    </a:lnTo>
                    <a:lnTo>
                      <a:pt x="1653" y="81786"/>
                    </a:lnTo>
                    <a:lnTo>
                      <a:pt x="1857" y="83049"/>
                    </a:lnTo>
                    <a:lnTo>
                      <a:pt x="2062" y="84275"/>
                    </a:lnTo>
                    <a:lnTo>
                      <a:pt x="2284" y="85426"/>
                    </a:lnTo>
                    <a:lnTo>
                      <a:pt x="2507" y="86503"/>
                    </a:lnTo>
                    <a:lnTo>
                      <a:pt x="2749" y="87543"/>
                    </a:lnTo>
                    <a:lnTo>
                      <a:pt x="2990" y="88490"/>
                    </a:lnTo>
                    <a:lnTo>
                      <a:pt x="3250" y="89382"/>
                    </a:lnTo>
                    <a:lnTo>
                      <a:pt x="3529" y="90199"/>
                    </a:lnTo>
                    <a:lnTo>
                      <a:pt x="3844" y="91109"/>
                    </a:lnTo>
                    <a:lnTo>
                      <a:pt x="4197" y="92000"/>
                    </a:lnTo>
                    <a:lnTo>
                      <a:pt x="4531" y="92873"/>
                    </a:lnTo>
                    <a:lnTo>
                      <a:pt x="4884" y="93709"/>
                    </a:lnTo>
                    <a:lnTo>
                      <a:pt x="5256" y="94526"/>
                    </a:lnTo>
                    <a:lnTo>
                      <a:pt x="5627" y="95306"/>
                    </a:lnTo>
                    <a:lnTo>
                      <a:pt x="5999" y="96049"/>
                    </a:lnTo>
                    <a:lnTo>
                      <a:pt x="6370" y="96773"/>
                    </a:lnTo>
                    <a:lnTo>
                      <a:pt x="6760" y="97479"/>
                    </a:lnTo>
                    <a:lnTo>
                      <a:pt x="7150" y="98147"/>
                    </a:lnTo>
                    <a:lnTo>
                      <a:pt x="7540" y="98797"/>
                    </a:lnTo>
                    <a:lnTo>
                      <a:pt x="7948" y="99429"/>
                    </a:lnTo>
                    <a:lnTo>
                      <a:pt x="8357" y="100023"/>
                    </a:lnTo>
                    <a:lnTo>
                      <a:pt x="8766" y="100599"/>
                    </a:lnTo>
                    <a:lnTo>
                      <a:pt x="9193" y="101156"/>
                    </a:lnTo>
                    <a:lnTo>
                      <a:pt x="9620" y="101694"/>
                    </a:lnTo>
                    <a:lnTo>
                      <a:pt x="10047" y="102196"/>
                    </a:lnTo>
                    <a:lnTo>
                      <a:pt x="10493" y="102679"/>
                    </a:lnTo>
                    <a:lnTo>
                      <a:pt x="10938" y="103143"/>
                    </a:lnTo>
                    <a:lnTo>
                      <a:pt x="11384" y="103589"/>
                    </a:lnTo>
                    <a:lnTo>
                      <a:pt x="11830" y="104016"/>
                    </a:lnTo>
                    <a:lnTo>
                      <a:pt x="12275" y="104424"/>
                    </a:lnTo>
                    <a:lnTo>
                      <a:pt x="12740" y="104814"/>
                    </a:lnTo>
                    <a:lnTo>
                      <a:pt x="13204" y="105186"/>
                    </a:lnTo>
                    <a:lnTo>
                      <a:pt x="13687" y="105538"/>
                    </a:lnTo>
                    <a:lnTo>
                      <a:pt x="14151" y="105873"/>
                    </a:lnTo>
                    <a:lnTo>
                      <a:pt x="14634" y="106188"/>
                    </a:lnTo>
                    <a:lnTo>
                      <a:pt x="15117" y="106486"/>
                    </a:lnTo>
                    <a:lnTo>
                      <a:pt x="15600" y="106764"/>
                    </a:lnTo>
                    <a:lnTo>
                      <a:pt x="16101" y="107024"/>
                    </a:lnTo>
                    <a:lnTo>
                      <a:pt x="16584" y="107284"/>
                    </a:lnTo>
                    <a:lnTo>
                      <a:pt x="17085" y="107526"/>
                    </a:lnTo>
                    <a:lnTo>
                      <a:pt x="17587" y="107748"/>
                    </a:lnTo>
                    <a:lnTo>
                      <a:pt x="18088" y="107953"/>
                    </a:lnTo>
                    <a:lnTo>
                      <a:pt x="18608" y="108157"/>
                    </a:lnTo>
                    <a:lnTo>
                      <a:pt x="19110" y="108324"/>
                    </a:lnTo>
                    <a:lnTo>
                      <a:pt x="19630" y="108510"/>
                    </a:lnTo>
                    <a:lnTo>
                      <a:pt x="20150" y="108658"/>
                    </a:lnTo>
                    <a:lnTo>
                      <a:pt x="21190" y="108956"/>
                    </a:lnTo>
                    <a:lnTo>
                      <a:pt x="22248" y="109197"/>
                    </a:lnTo>
                    <a:lnTo>
                      <a:pt x="23307" y="109420"/>
                    </a:lnTo>
                    <a:lnTo>
                      <a:pt x="24384" y="109605"/>
                    </a:lnTo>
                    <a:lnTo>
                      <a:pt x="25461" y="109754"/>
                    </a:lnTo>
                    <a:lnTo>
                      <a:pt x="26556" y="109884"/>
                    </a:lnTo>
                    <a:lnTo>
                      <a:pt x="27652" y="109995"/>
                    </a:lnTo>
                    <a:lnTo>
                      <a:pt x="28748" y="110088"/>
                    </a:lnTo>
                    <a:lnTo>
                      <a:pt x="29844" y="110163"/>
                    </a:lnTo>
                    <a:lnTo>
                      <a:pt x="32072" y="110311"/>
                    </a:lnTo>
                    <a:lnTo>
                      <a:pt x="34301" y="110460"/>
                    </a:lnTo>
                    <a:lnTo>
                      <a:pt x="34839" y="110515"/>
                    </a:lnTo>
                    <a:lnTo>
                      <a:pt x="35359" y="110571"/>
                    </a:lnTo>
                    <a:lnTo>
                      <a:pt x="35860" y="110664"/>
                    </a:lnTo>
                    <a:lnTo>
                      <a:pt x="36343" y="110775"/>
                    </a:lnTo>
                    <a:lnTo>
                      <a:pt x="36808" y="110887"/>
                    </a:lnTo>
                    <a:lnTo>
                      <a:pt x="37253" y="111017"/>
                    </a:lnTo>
                    <a:lnTo>
                      <a:pt x="37680" y="111165"/>
                    </a:lnTo>
                    <a:lnTo>
                      <a:pt x="38089" y="111333"/>
                    </a:lnTo>
                    <a:lnTo>
                      <a:pt x="38479" y="111518"/>
                    </a:lnTo>
                    <a:lnTo>
                      <a:pt x="38850" y="111704"/>
                    </a:lnTo>
                    <a:lnTo>
                      <a:pt x="39203" y="111908"/>
                    </a:lnTo>
                    <a:lnTo>
                      <a:pt x="39556" y="112131"/>
                    </a:lnTo>
                    <a:lnTo>
                      <a:pt x="39872" y="112354"/>
                    </a:lnTo>
                    <a:lnTo>
                      <a:pt x="40206" y="112577"/>
                    </a:lnTo>
                    <a:lnTo>
                      <a:pt x="40503" y="112818"/>
                    </a:lnTo>
                    <a:lnTo>
                      <a:pt x="40800" y="113078"/>
                    </a:lnTo>
                    <a:lnTo>
                      <a:pt x="41097" y="113338"/>
                    </a:lnTo>
                    <a:lnTo>
                      <a:pt x="41357" y="113598"/>
                    </a:lnTo>
                    <a:lnTo>
                      <a:pt x="41896" y="114155"/>
                    </a:lnTo>
                    <a:lnTo>
                      <a:pt x="42397" y="114712"/>
                    </a:lnTo>
                    <a:lnTo>
                      <a:pt x="42880" y="115288"/>
                    </a:lnTo>
                    <a:lnTo>
                      <a:pt x="43809" y="116458"/>
                    </a:lnTo>
                    <a:lnTo>
                      <a:pt x="44255" y="117034"/>
                    </a:lnTo>
                    <a:lnTo>
                      <a:pt x="44719" y="117610"/>
                    </a:lnTo>
                    <a:lnTo>
                      <a:pt x="45202" y="118148"/>
                    </a:lnTo>
                    <a:lnTo>
                      <a:pt x="45684" y="118668"/>
                    </a:lnTo>
                    <a:lnTo>
                      <a:pt x="46204" y="119169"/>
                    </a:lnTo>
                    <a:lnTo>
                      <a:pt x="46464" y="119411"/>
                    </a:lnTo>
                    <a:lnTo>
                      <a:pt x="46743" y="119634"/>
                    </a:lnTo>
                    <a:lnTo>
                      <a:pt x="47040" y="119838"/>
                    </a:lnTo>
                    <a:lnTo>
                      <a:pt x="47337" y="120042"/>
                    </a:lnTo>
                    <a:lnTo>
                      <a:pt x="47653" y="120228"/>
                    </a:lnTo>
                    <a:lnTo>
                      <a:pt x="47969" y="120414"/>
                    </a:lnTo>
                    <a:lnTo>
                      <a:pt x="48303" y="120581"/>
                    </a:lnTo>
                    <a:lnTo>
                      <a:pt x="48637" y="120729"/>
                    </a:lnTo>
                    <a:lnTo>
                      <a:pt x="49009" y="120859"/>
                    </a:lnTo>
                    <a:lnTo>
                      <a:pt x="49380" y="120989"/>
                    </a:lnTo>
                    <a:lnTo>
                      <a:pt x="49770" y="121082"/>
                    </a:lnTo>
                    <a:lnTo>
                      <a:pt x="50179" y="121175"/>
                    </a:lnTo>
                    <a:lnTo>
                      <a:pt x="50606" y="121249"/>
                    </a:lnTo>
                    <a:lnTo>
                      <a:pt x="51051" y="121287"/>
                    </a:lnTo>
                    <a:lnTo>
                      <a:pt x="51516" y="121324"/>
                    </a:lnTo>
                    <a:lnTo>
                      <a:pt x="51999" y="121342"/>
                    </a:lnTo>
                    <a:lnTo>
                      <a:pt x="52500" y="121324"/>
                    </a:lnTo>
                    <a:lnTo>
                      <a:pt x="53020" y="121287"/>
                    </a:lnTo>
                    <a:lnTo>
                      <a:pt x="53577" y="121231"/>
                    </a:lnTo>
                    <a:lnTo>
                      <a:pt x="54153" y="121157"/>
                    </a:lnTo>
                    <a:lnTo>
                      <a:pt x="54747" y="121064"/>
                    </a:lnTo>
                    <a:lnTo>
                      <a:pt x="55360" y="120934"/>
                    </a:lnTo>
                    <a:lnTo>
                      <a:pt x="56010" y="120785"/>
                    </a:lnTo>
                    <a:lnTo>
                      <a:pt x="56678" y="120599"/>
                    </a:lnTo>
                    <a:lnTo>
                      <a:pt x="57384" y="120395"/>
                    </a:lnTo>
                    <a:lnTo>
                      <a:pt x="58108" y="120172"/>
                    </a:lnTo>
                    <a:lnTo>
                      <a:pt x="58536" y="120005"/>
                    </a:lnTo>
                    <a:lnTo>
                      <a:pt x="58944" y="119801"/>
                    </a:lnTo>
                    <a:lnTo>
                      <a:pt x="59353" y="119541"/>
                    </a:lnTo>
                    <a:lnTo>
                      <a:pt x="59724" y="119262"/>
                    </a:lnTo>
                    <a:lnTo>
                      <a:pt x="60095" y="118928"/>
                    </a:lnTo>
                    <a:lnTo>
                      <a:pt x="60448" y="118575"/>
                    </a:lnTo>
                    <a:lnTo>
                      <a:pt x="60801" y="118167"/>
                    </a:lnTo>
                    <a:lnTo>
                      <a:pt x="61117" y="117740"/>
                    </a:lnTo>
                    <a:lnTo>
                      <a:pt x="61433" y="117257"/>
                    </a:lnTo>
                    <a:lnTo>
                      <a:pt x="61730" y="116755"/>
                    </a:lnTo>
                    <a:lnTo>
                      <a:pt x="62008" y="116217"/>
                    </a:lnTo>
                    <a:lnTo>
                      <a:pt x="62287" y="115641"/>
                    </a:lnTo>
                    <a:lnTo>
                      <a:pt x="62528" y="115047"/>
                    </a:lnTo>
                    <a:lnTo>
                      <a:pt x="62770" y="114397"/>
                    </a:lnTo>
                    <a:lnTo>
                      <a:pt x="63011" y="113728"/>
                    </a:lnTo>
                    <a:lnTo>
                      <a:pt x="63215" y="113041"/>
                    </a:lnTo>
                    <a:lnTo>
                      <a:pt x="63420" y="112317"/>
                    </a:lnTo>
                    <a:lnTo>
                      <a:pt x="63605" y="111555"/>
                    </a:lnTo>
                    <a:lnTo>
                      <a:pt x="63773" y="110775"/>
                    </a:lnTo>
                    <a:lnTo>
                      <a:pt x="63940" y="109958"/>
                    </a:lnTo>
                    <a:lnTo>
                      <a:pt x="64088" y="109141"/>
                    </a:lnTo>
                    <a:lnTo>
                      <a:pt x="64218" y="108268"/>
                    </a:lnTo>
                    <a:lnTo>
                      <a:pt x="64348" y="107396"/>
                    </a:lnTo>
                    <a:lnTo>
                      <a:pt x="64460" y="106486"/>
                    </a:lnTo>
                    <a:lnTo>
                      <a:pt x="64552" y="105557"/>
                    </a:lnTo>
                    <a:lnTo>
                      <a:pt x="64627" y="104610"/>
                    </a:lnTo>
                    <a:lnTo>
                      <a:pt x="64701" y="103644"/>
                    </a:lnTo>
                    <a:lnTo>
                      <a:pt x="64757" y="102641"/>
                    </a:lnTo>
                    <a:lnTo>
                      <a:pt x="64812" y="101639"/>
                    </a:lnTo>
                    <a:lnTo>
                      <a:pt x="64850" y="100599"/>
                    </a:lnTo>
                    <a:lnTo>
                      <a:pt x="64868" y="99559"/>
                    </a:lnTo>
                    <a:lnTo>
                      <a:pt x="64887" y="98500"/>
                    </a:lnTo>
                    <a:lnTo>
                      <a:pt x="64887" y="97423"/>
                    </a:lnTo>
                    <a:lnTo>
                      <a:pt x="64868" y="96327"/>
                    </a:lnTo>
                    <a:lnTo>
                      <a:pt x="64812" y="94099"/>
                    </a:lnTo>
                    <a:lnTo>
                      <a:pt x="64720" y="91815"/>
                    </a:lnTo>
                    <a:lnTo>
                      <a:pt x="64571" y="89493"/>
                    </a:lnTo>
                    <a:lnTo>
                      <a:pt x="64367" y="87135"/>
                    </a:lnTo>
                    <a:lnTo>
                      <a:pt x="64144" y="84739"/>
                    </a:lnTo>
                    <a:lnTo>
                      <a:pt x="63865" y="82325"/>
                    </a:lnTo>
                    <a:lnTo>
                      <a:pt x="63550" y="79892"/>
                    </a:lnTo>
                    <a:lnTo>
                      <a:pt x="63197" y="77459"/>
                    </a:lnTo>
                    <a:lnTo>
                      <a:pt x="62807" y="75008"/>
                    </a:lnTo>
                    <a:lnTo>
                      <a:pt x="62380" y="72557"/>
                    </a:lnTo>
                    <a:lnTo>
                      <a:pt x="61915" y="70124"/>
                    </a:lnTo>
                    <a:lnTo>
                      <a:pt x="61395" y="67691"/>
                    </a:lnTo>
                    <a:lnTo>
                      <a:pt x="60857" y="65295"/>
                    </a:lnTo>
                    <a:lnTo>
                      <a:pt x="60281" y="62918"/>
                    </a:lnTo>
                    <a:lnTo>
                      <a:pt x="59668" y="60578"/>
                    </a:lnTo>
                    <a:lnTo>
                      <a:pt x="59260" y="59093"/>
                    </a:lnTo>
                    <a:lnTo>
                      <a:pt x="58833" y="57626"/>
                    </a:lnTo>
                    <a:lnTo>
                      <a:pt x="58368" y="56140"/>
                    </a:lnTo>
                    <a:lnTo>
                      <a:pt x="57886" y="54654"/>
                    </a:lnTo>
                    <a:lnTo>
                      <a:pt x="57384" y="53169"/>
                    </a:lnTo>
                    <a:lnTo>
                      <a:pt x="56846" y="51683"/>
                    </a:lnTo>
                    <a:lnTo>
                      <a:pt x="56288" y="50216"/>
                    </a:lnTo>
                    <a:lnTo>
                      <a:pt x="55713" y="48730"/>
                    </a:lnTo>
                    <a:lnTo>
                      <a:pt x="55118" y="47263"/>
                    </a:lnTo>
                    <a:lnTo>
                      <a:pt x="54506" y="45796"/>
                    </a:lnTo>
                    <a:lnTo>
                      <a:pt x="53874" y="44329"/>
                    </a:lnTo>
                    <a:lnTo>
                      <a:pt x="53224" y="42880"/>
                    </a:lnTo>
                    <a:lnTo>
                      <a:pt x="52556" y="41432"/>
                    </a:lnTo>
                    <a:lnTo>
                      <a:pt x="51869" y="40002"/>
                    </a:lnTo>
                    <a:lnTo>
                      <a:pt x="51163" y="38572"/>
                    </a:lnTo>
                    <a:lnTo>
                      <a:pt x="50439" y="37142"/>
                    </a:lnTo>
                    <a:lnTo>
                      <a:pt x="49714" y="35749"/>
                    </a:lnTo>
                    <a:lnTo>
                      <a:pt x="48953" y="34356"/>
                    </a:lnTo>
                    <a:lnTo>
                      <a:pt x="48192" y="32964"/>
                    </a:lnTo>
                    <a:lnTo>
                      <a:pt x="47412" y="31608"/>
                    </a:lnTo>
                    <a:lnTo>
                      <a:pt x="46632" y="30252"/>
                    </a:lnTo>
                    <a:lnTo>
                      <a:pt x="45833" y="28934"/>
                    </a:lnTo>
                    <a:lnTo>
                      <a:pt x="45016" y="27615"/>
                    </a:lnTo>
                    <a:lnTo>
                      <a:pt x="44199" y="26315"/>
                    </a:lnTo>
                    <a:lnTo>
                      <a:pt x="43363" y="25034"/>
                    </a:lnTo>
                    <a:lnTo>
                      <a:pt x="42527" y="23790"/>
                    </a:lnTo>
                    <a:lnTo>
                      <a:pt x="41673" y="22545"/>
                    </a:lnTo>
                    <a:lnTo>
                      <a:pt x="40819" y="21338"/>
                    </a:lnTo>
                    <a:lnTo>
                      <a:pt x="39965" y="20150"/>
                    </a:lnTo>
                    <a:lnTo>
                      <a:pt x="39092" y="18980"/>
                    </a:lnTo>
                    <a:lnTo>
                      <a:pt x="38219" y="17828"/>
                    </a:lnTo>
                    <a:lnTo>
                      <a:pt x="37346" y="16714"/>
                    </a:lnTo>
                    <a:lnTo>
                      <a:pt x="36455" y="15637"/>
                    </a:lnTo>
                    <a:lnTo>
                      <a:pt x="35582" y="14578"/>
                    </a:lnTo>
                    <a:lnTo>
                      <a:pt x="34691" y="13538"/>
                    </a:lnTo>
                    <a:lnTo>
                      <a:pt x="33799" y="12554"/>
                    </a:lnTo>
                    <a:lnTo>
                      <a:pt x="32908" y="11570"/>
                    </a:lnTo>
                    <a:lnTo>
                      <a:pt x="32016" y="10641"/>
                    </a:lnTo>
                    <a:lnTo>
                      <a:pt x="31125" y="9731"/>
                    </a:lnTo>
                    <a:lnTo>
                      <a:pt x="30234" y="8859"/>
                    </a:lnTo>
                    <a:lnTo>
                      <a:pt x="29342" y="8023"/>
                    </a:lnTo>
                    <a:lnTo>
                      <a:pt x="28451" y="7224"/>
                    </a:lnTo>
                    <a:lnTo>
                      <a:pt x="27578" y="6463"/>
                    </a:lnTo>
                    <a:lnTo>
                      <a:pt x="26686" y="5739"/>
                    </a:lnTo>
                    <a:lnTo>
                      <a:pt x="25814" y="5052"/>
                    </a:lnTo>
                    <a:lnTo>
                      <a:pt x="24941" y="4402"/>
                    </a:lnTo>
                    <a:lnTo>
                      <a:pt x="24068" y="3789"/>
                    </a:lnTo>
                    <a:lnTo>
                      <a:pt x="23214" y="3232"/>
                    </a:lnTo>
                    <a:lnTo>
                      <a:pt x="22359" y="2693"/>
                    </a:lnTo>
                    <a:lnTo>
                      <a:pt x="21524" y="2229"/>
                    </a:lnTo>
                    <a:lnTo>
                      <a:pt x="20670" y="1783"/>
                    </a:lnTo>
                    <a:lnTo>
                      <a:pt x="19852" y="1393"/>
                    </a:lnTo>
                    <a:lnTo>
                      <a:pt x="19035" y="1040"/>
                    </a:lnTo>
                    <a:lnTo>
                      <a:pt x="18218" y="743"/>
                    </a:lnTo>
                    <a:lnTo>
                      <a:pt x="17420" y="502"/>
                    </a:lnTo>
                    <a:lnTo>
                      <a:pt x="17030" y="390"/>
                    </a:lnTo>
                    <a:lnTo>
                      <a:pt x="16640" y="297"/>
                    </a:lnTo>
                    <a:lnTo>
                      <a:pt x="16250" y="223"/>
                    </a:lnTo>
                    <a:lnTo>
                      <a:pt x="15878" y="149"/>
                    </a:lnTo>
                    <a:lnTo>
                      <a:pt x="15488" y="93"/>
                    </a:lnTo>
                    <a:lnTo>
                      <a:pt x="15117" y="56"/>
                    </a:lnTo>
                    <a:lnTo>
                      <a:pt x="14745" y="19"/>
                    </a:lnTo>
                    <a:lnTo>
                      <a:pt x="14374" y="0"/>
                    </a:lnTo>
                    <a:close/>
                  </a:path>
                </a:pathLst>
              </a:custGeom>
              <a:solidFill>
                <a:srgbClr val="2C3E5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15"/>
            <p:cNvGrpSpPr/>
            <p:nvPr/>
          </p:nvGrpSpPr>
          <p:grpSpPr>
            <a:xfrm>
              <a:off x="2575749" y="3384285"/>
              <a:ext cx="735079" cy="735079"/>
              <a:chOff x="2983291" y="726130"/>
              <a:chExt cx="1010140" cy="1010140"/>
            </a:xfrm>
          </p:grpSpPr>
          <p:sp>
            <p:nvSpPr>
              <p:cNvPr id="54" name="Google Shape;54;p15"/>
              <p:cNvSpPr/>
              <p:nvPr/>
            </p:nvSpPr>
            <p:spPr>
              <a:xfrm>
                <a:off x="2983291" y="726130"/>
                <a:ext cx="1010140" cy="1010140"/>
              </a:xfrm>
              <a:custGeom>
                <a:avLst/>
                <a:gdLst/>
                <a:ahLst/>
                <a:cxnLst/>
                <a:rect l="l" t="t" r="r" b="b"/>
                <a:pathLst>
                  <a:path w="67041" h="67041" extrusionOk="0">
                    <a:moveTo>
                      <a:pt x="33521" y="0"/>
                    </a:moveTo>
                    <a:lnTo>
                      <a:pt x="32666" y="19"/>
                    </a:lnTo>
                    <a:lnTo>
                      <a:pt x="31793" y="37"/>
                    </a:lnTo>
                    <a:lnTo>
                      <a:pt x="30939" y="93"/>
                    </a:lnTo>
                    <a:lnTo>
                      <a:pt x="30104" y="167"/>
                    </a:lnTo>
                    <a:lnTo>
                      <a:pt x="29268" y="279"/>
                    </a:lnTo>
                    <a:lnTo>
                      <a:pt x="28432" y="390"/>
                    </a:lnTo>
                    <a:lnTo>
                      <a:pt x="27596" y="520"/>
                    </a:lnTo>
                    <a:lnTo>
                      <a:pt x="26779" y="687"/>
                    </a:lnTo>
                    <a:lnTo>
                      <a:pt x="25962" y="854"/>
                    </a:lnTo>
                    <a:lnTo>
                      <a:pt x="25164" y="1059"/>
                    </a:lnTo>
                    <a:lnTo>
                      <a:pt x="24365" y="1282"/>
                    </a:lnTo>
                    <a:lnTo>
                      <a:pt x="23567" y="1504"/>
                    </a:lnTo>
                    <a:lnTo>
                      <a:pt x="22787" y="1764"/>
                    </a:lnTo>
                    <a:lnTo>
                      <a:pt x="22007" y="2043"/>
                    </a:lnTo>
                    <a:lnTo>
                      <a:pt x="21245" y="2340"/>
                    </a:lnTo>
                    <a:lnTo>
                      <a:pt x="20484" y="2637"/>
                    </a:lnTo>
                    <a:lnTo>
                      <a:pt x="19741" y="2972"/>
                    </a:lnTo>
                    <a:lnTo>
                      <a:pt x="18998" y="3306"/>
                    </a:lnTo>
                    <a:lnTo>
                      <a:pt x="18274" y="3677"/>
                    </a:lnTo>
                    <a:lnTo>
                      <a:pt x="17568" y="4049"/>
                    </a:lnTo>
                    <a:lnTo>
                      <a:pt x="16844" y="4457"/>
                    </a:lnTo>
                    <a:lnTo>
                      <a:pt x="16157" y="4866"/>
                    </a:lnTo>
                    <a:lnTo>
                      <a:pt x="15470" y="5293"/>
                    </a:lnTo>
                    <a:lnTo>
                      <a:pt x="14801" y="5739"/>
                    </a:lnTo>
                    <a:lnTo>
                      <a:pt x="14133" y="6203"/>
                    </a:lnTo>
                    <a:lnTo>
                      <a:pt x="13483" y="6667"/>
                    </a:lnTo>
                    <a:lnTo>
                      <a:pt x="12851" y="7169"/>
                    </a:lnTo>
                    <a:lnTo>
                      <a:pt x="12220" y="7670"/>
                    </a:lnTo>
                    <a:lnTo>
                      <a:pt x="11607" y="8190"/>
                    </a:lnTo>
                    <a:lnTo>
                      <a:pt x="10994" y="8729"/>
                    </a:lnTo>
                    <a:lnTo>
                      <a:pt x="10418" y="9267"/>
                    </a:lnTo>
                    <a:lnTo>
                      <a:pt x="9843" y="9843"/>
                    </a:lnTo>
                    <a:lnTo>
                      <a:pt x="9267" y="10418"/>
                    </a:lnTo>
                    <a:lnTo>
                      <a:pt x="8728" y="10994"/>
                    </a:lnTo>
                    <a:lnTo>
                      <a:pt x="8190" y="11607"/>
                    </a:lnTo>
                    <a:lnTo>
                      <a:pt x="7670" y="12220"/>
                    </a:lnTo>
                    <a:lnTo>
                      <a:pt x="7169" y="12851"/>
                    </a:lnTo>
                    <a:lnTo>
                      <a:pt x="6667" y="13483"/>
                    </a:lnTo>
                    <a:lnTo>
                      <a:pt x="6203" y="14133"/>
                    </a:lnTo>
                    <a:lnTo>
                      <a:pt x="5739" y="14801"/>
                    </a:lnTo>
                    <a:lnTo>
                      <a:pt x="5293" y="15470"/>
                    </a:lnTo>
                    <a:lnTo>
                      <a:pt x="4866" y="16157"/>
                    </a:lnTo>
                    <a:lnTo>
                      <a:pt x="4457" y="16863"/>
                    </a:lnTo>
                    <a:lnTo>
                      <a:pt x="4067" y="17568"/>
                    </a:lnTo>
                    <a:lnTo>
                      <a:pt x="3677" y="18274"/>
                    </a:lnTo>
                    <a:lnTo>
                      <a:pt x="3324" y="18998"/>
                    </a:lnTo>
                    <a:lnTo>
                      <a:pt x="2972" y="19741"/>
                    </a:lnTo>
                    <a:lnTo>
                      <a:pt x="2637" y="20484"/>
                    </a:lnTo>
                    <a:lnTo>
                      <a:pt x="2340" y="21245"/>
                    </a:lnTo>
                    <a:lnTo>
                      <a:pt x="2043" y="22007"/>
                    </a:lnTo>
                    <a:lnTo>
                      <a:pt x="1764" y="22787"/>
                    </a:lnTo>
                    <a:lnTo>
                      <a:pt x="1523" y="23567"/>
                    </a:lnTo>
                    <a:lnTo>
                      <a:pt x="1282" y="24365"/>
                    </a:lnTo>
                    <a:lnTo>
                      <a:pt x="1059" y="25164"/>
                    </a:lnTo>
                    <a:lnTo>
                      <a:pt x="873" y="25962"/>
                    </a:lnTo>
                    <a:lnTo>
                      <a:pt x="687" y="26779"/>
                    </a:lnTo>
                    <a:lnTo>
                      <a:pt x="539" y="27597"/>
                    </a:lnTo>
                    <a:lnTo>
                      <a:pt x="390" y="28432"/>
                    </a:lnTo>
                    <a:lnTo>
                      <a:pt x="279" y="29268"/>
                    </a:lnTo>
                    <a:lnTo>
                      <a:pt x="186" y="30104"/>
                    </a:lnTo>
                    <a:lnTo>
                      <a:pt x="112" y="30958"/>
                    </a:lnTo>
                    <a:lnTo>
                      <a:pt x="56" y="31812"/>
                    </a:lnTo>
                    <a:lnTo>
                      <a:pt x="19" y="32666"/>
                    </a:lnTo>
                    <a:lnTo>
                      <a:pt x="0" y="33521"/>
                    </a:lnTo>
                    <a:lnTo>
                      <a:pt x="19" y="34393"/>
                    </a:lnTo>
                    <a:lnTo>
                      <a:pt x="56" y="35248"/>
                    </a:lnTo>
                    <a:lnTo>
                      <a:pt x="112" y="36102"/>
                    </a:lnTo>
                    <a:lnTo>
                      <a:pt x="186" y="36956"/>
                    </a:lnTo>
                    <a:lnTo>
                      <a:pt x="279" y="37792"/>
                    </a:lnTo>
                    <a:lnTo>
                      <a:pt x="390" y="38628"/>
                    </a:lnTo>
                    <a:lnTo>
                      <a:pt x="539" y="39445"/>
                    </a:lnTo>
                    <a:lnTo>
                      <a:pt x="687" y="40280"/>
                    </a:lnTo>
                    <a:lnTo>
                      <a:pt x="873" y="41079"/>
                    </a:lnTo>
                    <a:lnTo>
                      <a:pt x="1059" y="41896"/>
                    </a:lnTo>
                    <a:lnTo>
                      <a:pt x="1282" y="42695"/>
                    </a:lnTo>
                    <a:lnTo>
                      <a:pt x="1523" y="43493"/>
                    </a:lnTo>
                    <a:lnTo>
                      <a:pt x="1764" y="44273"/>
                    </a:lnTo>
                    <a:lnTo>
                      <a:pt x="2043" y="45035"/>
                    </a:lnTo>
                    <a:lnTo>
                      <a:pt x="2340" y="45815"/>
                    </a:lnTo>
                    <a:lnTo>
                      <a:pt x="2637" y="46557"/>
                    </a:lnTo>
                    <a:lnTo>
                      <a:pt x="2972" y="47300"/>
                    </a:lnTo>
                    <a:lnTo>
                      <a:pt x="3324" y="48043"/>
                    </a:lnTo>
                    <a:lnTo>
                      <a:pt x="3677" y="48767"/>
                    </a:lnTo>
                    <a:lnTo>
                      <a:pt x="4067" y="49492"/>
                    </a:lnTo>
                    <a:lnTo>
                      <a:pt x="4457" y="50197"/>
                    </a:lnTo>
                    <a:lnTo>
                      <a:pt x="4866" y="50903"/>
                    </a:lnTo>
                    <a:lnTo>
                      <a:pt x="5293" y="51571"/>
                    </a:lnTo>
                    <a:lnTo>
                      <a:pt x="5739" y="52259"/>
                    </a:lnTo>
                    <a:lnTo>
                      <a:pt x="6203" y="52909"/>
                    </a:lnTo>
                    <a:lnTo>
                      <a:pt x="6667" y="53577"/>
                    </a:lnTo>
                    <a:lnTo>
                      <a:pt x="7169" y="54209"/>
                    </a:lnTo>
                    <a:lnTo>
                      <a:pt x="7670" y="54840"/>
                    </a:lnTo>
                    <a:lnTo>
                      <a:pt x="8190" y="55453"/>
                    </a:lnTo>
                    <a:lnTo>
                      <a:pt x="8728" y="56047"/>
                    </a:lnTo>
                    <a:lnTo>
                      <a:pt x="9267" y="56641"/>
                    </a:lnTo>
                    <a:lnTo>
                      <a:pt x="9843" y="57217"/>
                    </a:lnTo>
                    <a:lnTo>
                      <a:pt x="10418" y="57774"/>
                    </a:lnTo>
                    <a:lnTo>
                      <a:pt x="10994" y="58331"/>
                    </a:lnTo>
                    <a:lnTo>
                      <a:pt x="11607" y="58870"/>
                    </a:lnTo>
                    <a:lnTo>
                      <a:pt x="12220" y="59390"/>
                    </a:lnTo>
                    <a:lnTo>
                      <a:pt x="12851" y="59891"/>
                    </a:lnTo>
                    <a:lnTo>
                      <a:pt x="13483" y="60374"/>
                    </a:lnTo>
                    <a:lnTo>
                      <a:pt x="14133" y="60857"/>
                    </a:lnTo>
                    <a:lnTo>
                      <a:pt x="14801" y="61321"/>
                    </a:lnTo>
                    <a:lnTo>
                      <a:pt x="15470" y="61748"/>
                    </a:lnTo>
                    <a:lnTo>
                      <a:pt x="16157" y="62175"/>
                    </a:lnTo>
                    <a:lnTo>
                      <a:pt x="16844" y="62603"/>
                    </a:lnTo>
                    <a:lnTo>
                      <a:pt x="17568" y="62993"/>
                    </a:lnTo>
                    <a:lnTo>
                      <a:pt x="18274" y="63364"/>
                    </a:lnTo>
                    <a:lnTo>
                      <a:pt x="18998" y="63735"/>
                    </a:lnTo>
                    <a:lnTo>
                      <a:pt x="19741" y="64070"/>
                    </a:lnTo>
                    <a:lnTo>
                      <a:pt x="20484" y="64404"/>
                    </a:lnTo>
                    <a:lnTo>
                      <a:pt x="21245" y="64720"/>
                    </a:lnTo>
                    <a:lnTo>
                      <a:pt x="22007" y="64998"/>
                    </a:lnTo>
                    <a:lnTo>
                      <a:pt x="22787" y="65277"/>
                    </a:lnTo>
                    <a:lnTo>
                      <a:pt x="23567" y="65537"/>
                    </a:lnTo>
                    <a:lnTo>
                      <a:pt x="24365" y="65778"/>
                    </a:lnTo>
                    <a:lnTo>
                      <a:pt x="25164" y="65982"/>
                    </a:lnTo>
                    <a:lnTo>
                      <a:pt x="25962" y="66187"/>
                    </a:lnTo>
                    <a:lnTo>
                      <a:pt x="26779" y="66354"/>
                    </a:lnTo>
                    <a:lnTo>
                      <a:pt x="27596" y="66521"/>
                    </a:lnTo>
                    <a:lnTo>
                      <a:pt x="28432" y="66651"/>
                    </a:lnTo>
                    <a:lnTo>
                      <a:pt x="29268" y="66781"/>
                    </a:lnTo>
                    <a:lnTo>
                      <a:pt x="30104" y="66874"/>
                    </a:lnTo>
                    <a:lnTo>
                      <a:pt x="30939" y="66948"/>
                    </a:lnTo>
                    <a:lnTo>
                      <a:pt x="31793" y="67004"/>
                    </a:lnTo>
                    <a:lnTo>
                      <a:pt x="32666" y="67041"/>
                    </a:lnTo>
                    <a:lnTo>
                      <a:pt x="34393" y="67041"/>
                    </a:lnTo>
                    <a:lnTo>
                      <a:pt x="35248" y="67004"/>
                    </a:lnTo>
                    <a:lnTo>
                      <a:pt x="36102" y="66948"/>
                    </a:lnTo>
                    <a:lnTo>
                      <a:pt x="36938" y="66874"/>
                    </a:lnTo>
                    <a:lnTo>
                      <a:pt x="37792" y="66781"/>
                    </a:lnTo>
                    <a:lnTo>
                      <a:pt x="38628" y="66651"/>
                    </a:lnTo>
                    <a:lnTo>
                      <a:pt x="39445" y="66521"/>
                    </a:lnTo>
                    <a:lnTo>
                      <a:pt x="40262" y="66354"/>
                    </a:lnTo>
                    <a:lnTo>
                      <a:pt x="41079" y="66187"/>
                    </a:lnTo>
                    <a:lnTo>
                      <a:pt x="41896" y="65982"/>
                    </a:lnTo>
                    <a:lnTo>
                      <a:pt x="42695" y="65778"/>
                    </a:lnTo>
                    <a:lnTo>
                      <a:pt x="43475" y="65537"/>
                    </a:lnTo>
                    <a:lnTo>
                      <a:pt x="44255" y="65277"/>
                    </a:lnTo>
                    <a:lnTo>
                      <a:pt x="45035" y="64998"/>
                    </a:lnTo>
                    <a:lnTo>
                      <a:pt x="45796" y="64720"/>
                    </a:lnTo>
                    <a:lnTo>
                      <a:pt x="46557" y="64404"/>
                    </a:lnTo>
                    <a:lnTo>
                      <a:pt x="47300" y="64070"/>
                    </a:lnTo>
                    <a:lnTo>
                      <a:pt x="48043" y="63735"/>
                    </a:lnTo>
                    <a:lnTo>
                      <a:pt x="48767" y="63364"/>
                    </a:lnTo>
                    <a:lnTo>
                      <a:pt x="49492" y="62993"/>
                    </a:lnTo>
                    <a:lnTo>
                      <a:pt x="50197" y="62603"/>
                    </a:lnTo>
                    <a:lnTo>
                      <a:pt x="50884" y="62175"/>
                    </a:lnTo>
                    <a:lnTo>
                      <a:pt x="51571" y="61748"/>
                    </a:lnTo>
                    <a:lnTo>
                      <a:pt x="52259" y="61321"/>
                    </a:lnTo>
                    <a:lnTo>
                      <a:pt x="52909" y="60857"/>
                    </a:lnTo>
                    <a:lnTo>
                      <a:pt x="53577" y="60374"/>
                    </a:lnTo>
                    <a:lnTo>
                      <a:pt x="54209" y="59891"/>
                    </a:lnTo>
                    <a:lnTo>
                      <a:pt x="54840" y="59390"/>
                    </a:lnTo>
                    <a:lnTo>
                      <a:pt x="55453" y="58870"/>
                    </a:lnTo>
                    <a:lnTo>
                      <a:pt x="56047" y="58331"/>
                    </a:lnTo>
                    <a:lnTo>
                      <a:pt x="56641" y="57774"/>
                    </a:lnTo>
                    <a:lnTo>
                      <a:pt x="57217" y="57217"/>
                    </a:lnTo>
                    <a:lnTo>
                      <a:pt x="57774" y="56641"/>
                    </a:lnTo>
                    <a:lnTo>
                      <a:pt x="58331" y="56047"/>
                    </a:lnTo>
                    <a:lnTo>
                      <a:pt x="58870" y="55453"/>
                    </a:lnTo>
                    <a:lnTo>
                      <a:pt x="59390" y="54840"/>
                    </a:lnTo>
                    <a:lnTo>
                      <a:pt x="59891" y="54209"/>
                    </a:lnTo>
                    <a:lnTo>
                      <a:pt x="60374" y="53577"/>
                    </a:lnTo>
                    <a:lnTo>
                      <a:pt x="60857" y="52909"/>
                    </a:lnTo>
                    <a:lnTo>
                      <a:pt x="61321" y="52259"/>
                    </a:lnTo>
                    <a:lnTo>
                      <a:pt x="61767" y="51571"/>
                    </a:lnTo>
                    <a:lnTo>
                      <a:pt x="62194" y="50903"/>
                    </a:lnTo>
                    <a:lnTo>
                      <a:pt x="62603" y="50197"/>
                    </a:lnTo>
                    <a:lnTo>
                      <a:pt x="62993" y="49492"/>
                    </a:lnTo>
                    <a:lnTo>
                      <a:pt x="63383" y="48767"/>
                    </a:lnTo>
                    <a:lnTo>
                      <a:pt x="63735" y="48043"/>
                    </a:lnTo>
                    <a:lnTo>
                      <a:pt x="64088" y="47300"/>
                    </a:lnTo>
                    <a:lnTo>
                      <a:pt x="64404" y="46557"/>
                    </a:lnTo>
                    <a:lnTo>
                      <a:pt x="64720" y="45815"/>
                    </a:lnTo>
                    <a:lnTo>
                      <a:pt x="65017" y="45035"/>
                    </a:lnTo>
                    <a:lnTo>
                      <a:pt x="65277" y="44273"/>
                    </a:lnTo>
                    <a:lnTo>
                      <a:pt x="65537" y="43493"/>
                    </a:lnTo>
                    <a:lnTo>
                      <a:pt x="65778" y="42695"/>
                    </a:lnTo>
                    <a:lnTo>
                      <a:pt x="65982" y="41896"/>
                    </a:lnTo>
                    <a:lnTo>
                      <a:pt x="66187" y="41079"/>
                    </a:lnTo>
                    <a:lnTo>
                      <a:pt x="66372" y="40280"/>
                    </a:lnTo>
                    <a:lnTo>
                      <a:pt x="66521" y="39445"/>
                    </a:lnTo>
                    <a:lnTo>
                      <a:pt x="66670" y="38628"/>
                    </a:lnTo>
                    <a:lnTo>
                      <a:pt x="66781" y="37792"/>
                    </a:lnTo>
                    <a:lnTo>
                      <a:pt x="66874" y="36956"/>
                    </a:lnTo>
                    <a:lnTo>
                      <a:pt x="66948" y="36102"/>
                    </a:lnTo>
                    <a:lnTo>
                      <a:pt x="67004" y="35248"/>
                    </a:lnTo>
                    <a:lnTo>
                      <a:pt x="67041" y="34393"/>
                    </a:lnTo>
                    <a:lnTo>
                      <a:pt x="67041" y="33521"/>
                    </a:lnTo>
                    <a:lnTo>
                      <a:pt x="67041" y="32666"/>
                    </a:lnTo>
                    <a:lnTo>
                      <a:pt x="67004" y="31812"/>
                    </a:lnTo>
                    <a:lnTo>
                      <a:pt x="66948" y="30958"/>
                    </a:lnTo>
                    <a:lnTo>
                      <a:pt x="66874" y="30104"/>
                    </a:lnTo>
                    <a:lnTo>
                      <a:pt x="66781" y="29268"/>
                    </a:lnTo>
                    <a:lnTo>
                      <a:pt x="66670" y="28432"/>
                    </a:lnTo>
                    <a:lnTo>
                      <a:pt x="66521" y="27597"/>
                    </a:lnTo>
                    <a:lnTo>
                      <a:pt x="66372" y="26779"/>
                    </a:lnTo>
                    <a:lnTo>
                      <a:pt x="66187" y="25962"/>
                    </a:lnTo>
                    <a:lnTo>
                      <a:pt x="65982" y="25164"/>
                    </a:lnTo>
                    <a:lnTo>
                      <a:pt x="65778" y="24365"/>
                    </a:lnTo>
                    <a:lnTo>
                      <a:pt x="65537" y="23567"/>
                    </a:lnTo>
                    <a:lnTo>
                      <a:pt x="65277" y="22787"/>
                    </a:lnTo>
                    <a:lnTo>
                      <a:pt x="65017" y="22007"/>
                    </a:lnTo>
                    <a:lnTo>
                      <a:pt x="64720" y="21245"/>
                    </a:lnTo>
                    <a:lnTo>
                      <a:pt x="64404" y="20484"/>
                    </a:lnTo>
                    <a:lnTo>
                      <a:pt x="64088" y="19741"/>
                    </a:lnTo>
                    <a:lnTo>
                      <a:pt x="63735" y="18998"/>
                    </a:lnTo>
                    <a:lnTo>
                      <a:pt x="63383" y="18274"/>
                    </a:lnTo>
                    <a:lnTo>
                      <a:pt x="62993" y="17568"/>
                    </a:lnTo>
                    <a:lnTo>
                      <a:pt x="62603" y="16863"/>
                    </a:lnTo>
                    <a:lnTo>
                      <a:pt x="62194" y="16157"/>
                    </a:lnTo>
                    <a:lnTo>
                      <a:pt x="61767" y="15470"/>
                    </a:lnTo>
                    <a:lnTo>
                      <a:pt x="61321" y="14801"/>
                    </a:lnTo>
                    <a:lnTo>
                      <a:pt x="60857" y="14133"/>
                    </a:lnTo>
                    <a:lnTo>
                      <a:pt x="60374" y="13483"/>
                    </a:lnTo>
                    <a:lnTo>
                      <a:pt x="59891" y="12851"/>
                    </a:lnTo>
                    <a:lnTo>
                      <a:pt x="59390" y="12220"/>
                    </a:lnTo>
                    <a:lnTo>
                      <a:pt x="58870" y="11607"/>
                    </a:lnTo>
                    <a:lnTo>
                      <a:pt x="58331" y="10994"/>
                    </a:lnTo>
                    <a:lnTo>
                      <a:pt x="57774" y="10418"/>
                    </a:lnTo>
                    <a:lnTo>
                      <a:pt x="57217" y="9843"/>
                    </a:lnTo>
                    <a:lnTo>
                      <a:pt x="56641" y="9267"/>
                    </a:lnTo>
                    <a:lnTo>
                      <a:pt x="56047" y="8729"/>
                    </a:lnTo>
                    <a:lnTo>
                      <a:pt x="55453" y="8190"/>
                    </a:lnTo>
                    <a:lnTo>
                      <a:pt x="54840" y="7670"/>
                    </a:lnTo>
                    <a:lnTo>
                      <a:pt x="54209" y="7169"/>
                    </a:lnTo>
                    <a:lnTo>
                      <a:pt x="53577" y="6667"/>
                    </a:lnTo>
                    <a:lnTo>
                      <a:pt x="52909" y="6203"/>
                    </a:lnTo>
                    <a:lnTo>
                      <a:pt x="52259" y="5739"/>
                    </a:lnTo>
                    <a:lnTo>
                      <a:pt x="51571" y="5293"/>
                    </a:lnTo>
                    <a:lnTo>
                      <a:pt x="50884" y="4866"/>
                    </a:lnTo>
                    <a:lnTo>
                      <a:pt x="50197" y="4457"/>
                    </a:lnTo>
                    <a:lnTo>
                      <a:pt x="49492" y="4049"/>
                    </a:lnTo>
                    <a:lnTo>
                      <a:pt x="48767" y="3677"/>
                    </a:lnTo>
                    <a:lnTo>
                      <a:pt x="48043" y="3306"/>
                    </a:lnTo>
                    <a:lnTo>
                      <a:pt x="47300" y="2972"/>
                    </a:lnTo>
                    <a:lnTo>
                      <a:pt x="46557" y="2637"/>
                    </a:lnTo>
                    <a:lnTo>
                      <a:pt x="45796" y="2340"/>
                    </a:lnTo>
                    <a:lnTo>
                      <a:pt x="45035" y="2043"/>
                    </a:lnTo>
                    <a:lnTo>
                      <a:pt x="44255" y="1764"/>
                    </a:lnTo>
                    <a:lnTo>
                      <a:pt x="43475" y="1504"/>
                    </a:lnTo>
                    <a:lnTo>
                      <a:pt x="42695" y="1282"/>
                    </a:lnTo>
                    <a:lnTo>
                      <a:pt x="41896" y="1059"/>
                    </a:lnTo>
                    <a:lnTo>
                      <a:pt x="41079" y="854"/>
                    </a:lnTo>
                    <a:lnTo>
                      <a:pt x="40262" y="687"/>
                    </a:lnTo>
                    <a:lnTo>
                      <a:pt x="39445" y="520"/>
                    </a:lnTo>
                    <a:lnTo>
                      <a:pt x="38628" y="390"/>
                    </a:lnTo>
                    <a:lnTo>
                      <a:pt x="37792" y="279"/>
                    </a:lnTo>
                    <a:lnTo>
                      <a:pt x="36938" y="167"/>
                    </a:lnTo>
                    <a:lnTo>
                      <a:pt x="36102" y="93"/>
                    </a:lnTo>
                    <a:lnTo>
                      <a:pt x="35248" y="37"/>
                    </a:lnTo>
                    <a:lnTo>
                      <a:pt x="34393" y="19"/>
                    </a:lnTo>
                    <a:lnTo>
                      <a:pt x="33521" y="0"/>
                    </a:lnTo>
                    <a:close/>
                  </a:path>
                </a:pathLst>
              </a:custGeom>
              <a:solidFill>
                <a:srgbClr val="E3A9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3324946" y="1092964"/>
                <a:ext cx="338311" cy="359857"/>
              </a:xfrm>
              <a:custGeom>
                <a:avLst/>
                <a:gdLst/>
                <a:ahLst/>
                <a:cxnLst/>
                <a:rect l="l" t="t" r="r" b="b"/>
                <a:pathLst>
                  <a:path w="22453" h="23883" extrusionOk="0">
                    <a:moveTo>
                      <a:pt x="3844" y="1"/>
                    </a:moveTo>
                    <a:lnTo>
                      <a:pt x="3529" y="19"/>
                    </a:lnTo>
                    <a:lnTo>
                      <a:pt x="3194" y="93"/>
                    </a:lnTo>
                    <a:lnTo>
                      <a:pt x="2897" y="168"/>
                    </a:lnTo>
                    <a:lnTo>
                      <a:pt x="2619" y="279"/>
                    </a:lnTo>
                    <a:lnTo>
                      <a:pt x="2340" y="428"/>
                    </a:lnTo>
                    <a:lnTo>
                      <a:pt x="2080" y="576"/>
                    </a:lnTo>
                    <a:lnTo>
                      <a:pt x="1820" y="762"/>
                    </a:lnTo>
                    <a:lnTo>
                      <a:pt x="1579" y="948"/>
                    </a:lnTo>
                    <a:lnTo>
                      <a:pt x="1374" y="1171"/>
                    </a:lnTo>
                    <a:lnTo>
                      <a:pt x="1152" y="1393"/>
                    </a:lnTo>
                    <a:lnTo>
                      <a:pt x="966" y="1635"/>
                    </a:lnTo>
                    <a:lnTo>
                      <a:pt x="799" y="1895"/>
                    </a:lnTo>
                    <a:lnTo>
                      <a:pt x="632" y="2155"/>
                    </a:lnTo>
                    <a:lnTo>
                      <a:pt x="483" y="2433"/>
                    </a:lnTo>
                    <a:lnTo>
                      <a:pt x="372" y="2731"/>
                    </a:lnTo>
                    <a:lnTo>
                      <a:pt x="260" y="3009"/>
                    </a:lnTo>
                    <a:lnTo>
                      <a:pt x="167" y="3325"/>
                    </a:lnTo>
                    <a:lnTo>
                      <a:pt x="93" y="3622"/>
                    </a:lnTo>
                    <a:lnTo>
                      <a:pt x="37" y="3919"/>
                    </a:lnTo>
                    <a:lnTo>
                      <a:pt x="0" y="4235"/>
                    </a:lnTo>
                    <a:lnTo>
                      <a:pt x="0" y="4532"/>
                    </a:lnTo>
                    <a:lnTo>
                      <a:pt x="0" y="4848"/>
                    </a:lnTo>
                    <a:lnTo>
                      <a:pt x="37" y="5145"/>
                    </a:lnTo>
                    <a:lnTo>
                      <a:pt x="74" y="5442"/>
                    </a:lnTo>
                    <a:lnTo>
                      <a:pt x="149" y="5739"/>
                    </a:lnTo>
                    <a:lnTo>
                      <a:pt x="242" y="6018"/>
                    </a:lnTo>
                    <a:lnTo>
                      <a:pt x="372" y="6296"/>
                    </a:lnTo>
                    <a:lnTo>
                      <a:pt x="502" y="6556"/>
                    </a:lnTo>
                    <a:lnTo>
                      <a:pt x="669" y="6798"/>
                    </a:lnTo>
                    <a:lnTo>
                      <a:pt x="854" y="7039"/>
                    </a:lnTo>
                    <a:lnTo>
                      <a:pt x="1059" y="7262"/>
                    </a:lnTo>
                    <a:lnTo>
                      <a:pt x="1300" y="7466"/>
                    </a:lnTo>
                    <a:lnTo>
                      <a:pt x="1560" y="7670"/>
                    </a:lnTo>
                    <a:lnTo>
                      <a:pt x="1857" y="7838"/>
                    </a:lnTo>
                    <a:lnTo>
                      <a:pt x="2247" y="8023"/>
                    </a:lnTo>
                    <a:lnTo>
                      <a:pt x="2656" y="8209"/>
                    </a:lnTo>
                    <a:lnTo>
                      <a:pt x="2860" y="8302"/>
                    </a:lnTo>
                    <a:lnTo>
                      <a:pt x="3046" y="8413"/>
                    </a:lnTo>
                    <a:lnTo>
                      <a:pt x="3213" y="8543"/>
                    </a:lnTo>
                    <a:lnTo>
                      <a:pt x="3380" y="8710"/>
                    </a:lnTo>
                    <a:lnTo>
                      <a:pt x="3529" y="8896"/>
                    </a:lnTo>
                    <a:lnTo>
                      <a:pt x="3640" y="9119"/>
                    </a:lnTo>
                    <a:lnTo>
                      <a:pt x="3714" y="9342"/>
                    </a:lnTo>
                    <a:lnTo>
                      <a:pt x="3770" y="9565"/>
                    </a:lnTo>
                    <a:lnTo>
                      <a:pt x="3807" y="9825"/>
                    </a:lnTo>
                    <a:lnTo>
                      <a:pt x="3826" y="10066"/>
                    </a:lnTo>
                    <a:lnTo>
                      <a:pt x="3844" y="10586"/>
                    </a:lnTo>
                    <a:lnTo>
                      <a:pt x="3844" y="11125"/>
                    </a:lnTo>
                    <a:lnTo>
                      <a:pt x="3863" y="11385"/>
                    </a:lnTo>
                    <a:lnTo>
                      <a:pt x="3900" y="11626"/>
                    </a:lnTo>
                    <a:lnTo>
                      <a:pt x="3937" y="11886"/>
                    </a:lnTo>
                    <a:lnTo>
                      <a:pt x="4012" y="12109"/>
                    </a:lnTo>
                    <a:lnTo>
                      <a:pt x="4104" y="12350"/>
                    </a:lnTo>
                    <a:lnTo>
                      <a:pt x="4216" y="12555"/>
                    </a:lnTo>
                    <a:lnTo>
                      <a:pt x="4327" y="12685"/>
                    </a:lnTo>
                    <a:lnTo>
                      <a:pt x="4439" y="12796"/>
                    </a:lnTo>
                    <a:lnTo>
                      <a:pt x="4550" y="12907"/>
                    </a:lnTo>
                    <a:lnTo>
                      <a:pt x="4680" y="13000"/>
                    </a:lnTo>
                    <a:lnTo>
                      <a:pt x="4810" y="13074"/>
                    </a:lnTo>
                    <a:lnTo>
                      <a:pt x="4940" y="13149"/>
                    </a:lnTo>
                    <a:lnTo>
                      <a:pt x="5089" y="13204"/>
                    </a:lnTo>
                    <a:lnTo>
                      <a:pt x="5237" y="13242"/>
                    </a:lnTo>
                    <a:lnTo>
                      <a:pt x="5534" y="13316"/>
                    </a:lnTo>
                    <a:lnTo>
                      <a:pt x="5869" y="13334"/>
                    </a:lnTo>
                    <a:lnTo>
                      <a:pt x="6203" y="13353"/>
                    </a:lnTo>
                    <a:lnTo>
                      <a:pt x="6556" y="13353"/>
                    </a:lnTo>
                    <a:lnTo>
                      <a:pt x="7280" y="13334"/>
                    </a:lnTo>
                    <a:lnTo>
                      <a:pt x="7633" y="13316"/>
                    </a:lnTo>
                    <a:lnTo>
                      <a:pt x="8004" y="13334"/>
                    </a:lnTo>
                    <a:lnTo>
                      <a:pt x="8357" y="13353"/>
                    </a:lnTo>
                    <a:lnTo>
                      <a:pt x="8710" y="13390"/>
                    </a:lnTo>
                    <a:lnTo>
                      <a:pt x="9044" y="13464"/>
                    </a:lnTo>
                    <a:lnTo>
                      <a:pt x="9193" y="13520"/>
                    </a:lnTo>
                    <a:lnTo>
                      <a:pt x="9360" y="13576"/>
                    </a:lnTo>
                    <a:lnTo>
                      <a:pt x="9583" y="13687"/>
                    </a:lnTo>
                    <a:lnTo>
                      <a:pt x="9787" y="13817"/>
                    </a:lnTo>
                    <a:lnTo>
                      <a:pt x="9973" y="13966"/>
                    </a:lnTo>
                    <a:lnTo>
                      <a:pt x="10158" y="14133"/>
                    </a:lnTo>
                    <a:lnTo>
                      <a:pt x="10307" y="14319"/>
                    </a:lnTo>
                    <a:lnTo>
                      <a:pt x="10456" y="14523"/>
                    </a:lnTo>
                    <a:lnTo>
                      <a:pt x="10586" y="14727"/>
                    </a:lnTo>
                    <a:lnTo>
                      <a:pt x="10697" y="14950"/>
                    </a:lnTo>
                    <a:lnTo>
                      <a:pt x="10808" y="15192"/>
                    </a:lnTo>
                    <a:lnTo>
                      <a:pt x="10901" y="15433"/>
                    </a:lnTo>
                    <a:lnTo>
                      <a:pt x="10976" y="15674"/>
                    </a:lnTo>
                    <a:lnTo>
                      <a:pt x="11031" y="15916"/>
                    </a:lnTo>
                    <a:lnTo>
                      <a:pt x="11087" y="16176"/>
                    </a:lnTo>
                    <a:lnTo>
                      <a:pt x="11124" y="16436"/>
                    </a:lnTo>
                    <a:lnTo>
                      <a:pt x="11143" y="16696"/>
                    </a:lnTo>
                    <a:lnTo>
                      <a:pt x="11161" y="16937"/>
                    </a:lnTo>
                    <a:lnTo>
                      <a:pt x="11161" y="17439"/>
                    </a:lnTo>
                    <a:lnTo>
                      <a:pt x="11124" y="17940"/>
                    </a:lnTo>
                    <a:lnTo>
                      <a:pt x="11050" y="18961"/>
                    </a:lnTo>
                    <a:lnTo>
                      <a:pt x="11013" y="19463"/>
                    </a:lnTo>
                    <a:lnTo>
                      <a:pt x="10994" y="19964"/>
                    </a:lnTo>
                    <a:lnTo>
                      <a:pt x="11013" y="20466"/>
                    </a:lnTo>
                    <a:lnTo>
                      <a:pt x="11050" y="20967"/>
                    </a:lnTo>
                    <a:lnTo>
                      <a:pt x="11087" y="21209"/>
                    </a:lnTo>
                    <a:lnTo>
                      <a:pt x="11143" y="21469"/>
                    </a:lnTo>
                    <a:lnTo>
                      <a:pt x="11198" y="21710"/>
                    </a:lnTo>
                    <a:lnTo>
                      <a:pt x="11291" y="21951"/>
                    </a:lnTo>
                    <a:lnTo>
                      <a:pt x="11384" y="22193"/>
                    </a:lnTo>
                    <a:lnTo>
                      <a:pt x="11514" y="22434"/>
                    </a:lnTo>
                    <a:lnTo>
                      <a:pt x="11644" y="22638"/>
                    </a:lnTo>
                    <a:lnTo>
                      <a:pt x="11774" y="22861"/>
                    </a:lnTo>
                    <a:lnTo>
                      <a:pt x="11941" y="23047"/>
                    </a:lnTo>
                    <a:lnTo>
                      <a:pt x="12108" y="23233"/>
                    </a:lnTo>
                    <a:lnTo>
                      <a:pt x="12294" y="23400"/>
                    </a:lnTo>
                    <a:lnTo>
                      <a:pt x="12480" y="23530"/>
                    </a:lnTo>
                    <a:lnTo>
                      <a:pt x="12684" y="23660"/>
                    </a:lnTo>
                    <a:lnTo>
                      <a:pt x="12907" y="23753"/>
                    </a:lnTo>
                    <a:lnTo>
                      <a:pt x="13148" y="23827"/>
                    </a:lnTo>
                    <a:lnTo>
                      <a:pt x="13390" y="23883"/>
                    </a:lnTo>
                    <a:lnTo>
                      <a:pt x="13817" y="23883"/>
                    </a:lnTo>
                    <a:lnTo>
                      <a:pt x="14021" y="23864"/>
                    </a:lnTo>
                    <a:lnTo>
                      <a:pt x="14225" y="23808"/>
                    </a:lnTo>
                    <a:lnTo>
                      <a:pt x="14430" y="23734"/>
                    </a:lnTo>
                    <a:lnTo>
                      <a:pt x="14634" y="23660"/>
                    </a:lnTo>
                    <a:lnTo>
                      <a:pt x="14820" y="23548"/>
                    </a:lnTo>
                    <a:lnTo>
                      <a:pt x="14987" y="23437"/>
                    </a:lnTo>
                    <a:lnTo>
                      <a:pt x="15173" y="23307"/>
                    </a:lnTo>
                    <a:lnTo>
                      <a:pt x="15340" y="23158"/>
                    </a:lnTo>
                    <a:lnTo>
                      <a:pt x="15488" y="23010"/>
                    </a:lnTo>
                    <a:lnTo>
                      <a:pt x="15637" y="22843"/>
                    </a:lnTo>
                    <a:lnTo>
                      <a:pt x="15767" y="22676"/>
                    </a:lnTo>
                    <a:lnTo>
                      <a:pt x="15897" y="22490"/>
                    </a:lnTo>
                    <a:lnTo>
                      <a:pt x="15990" y="22304"/>
                    </a:lnTo>
                    <a:lnTo>
                      <a:pt x="16101" y="22100"/>
                    </a:lnTo>
                    <a:lnTo>
                      <a:pt x="16175" y="21896"/>
                    </a:lnTo>
                    <a:lnTo>
                      <a:pt x="16250" y="21691"/>
                    </a:lnTo>
                    <a:lnTo>
                      <a:pt x="16361" y="21283"/>
                    </a:lnTo>
                    <a:lnTo>
                      <a:pt x="16435" y="20856"/>
                    </a:lnTo>
                    <a:lnTo>
                      <a:pt x="16473" y="20429"/>
                    </a:lnTo>
                    <a:lnTo>
                      <a:pt x="16491" y="20001"/>
                    </a:lnTo>
                    <a:lnTo>
                      <a:pt x="16473" y="19556"/>
                    </a:lnTo>
                    <a:lnTo>
                      <a:pt x="16454" y="19129"/>
                    </a:lnTo>
                    <a:lnTo>
                      <a:pt x="16417" y="18683"/>
                    </a:lnTo>
                    <a:lnTo>
                      <a:pt x="16361" y="18144"/>
                    </a:lnTo>
                    <a:lnTo>
                      <a:pt x="16324" y="17587"/>
                    </a:lnTo>
                    <a:lnTo>
                      <a:pt x="16324" y="17012"/>
                    </a:lnTo>
                    <a:lnTo>
                      <a:pt x="16343" y="16733"/>
                    </a:lnTo>
                    <a:lnTo>
                      <a:pt x="16361" y="16473"/>
                    </a:lnTo>
                    <a:lnTo>
                      <a:pt x="16417" y="16194"/>
                    </a:lnTo>
                    <a:lnTo>
                      <a:pt x="16473" y="15953"/>
                    </a:lnTo>
                    <a:lnTo>
                      <a:pt x="16547" y="15693"/>
                    </a:lnTo>
                    <a:lnTo>
                      <a:pt x="16640" y="15470"/>
                    </a:lnTo>
                    <a:lnTo>
                      <a:pt x="16770" y="15247"/>
                    </a:lnTo>
                    <a:lnTo>
                      <a:pt x="16918" y="15024"/>
                    </a:lnTo>
                    <a:lnTo>
                      <a:pt x="17085" y="14839"/>
                    </a:lnTo>
                    <a:lnTo>
                      <a:pt x="17290" y="14672"/>
                    </a:lnTo>
                    <a:lnTo>
                      <a:pt x="17457" y="14560"/>
                    </a:lnTo>
                    <a:lnTo>
                      <a:pt x="17624" y="14449"/>
                    </a:lnTo>
                    <a:lnTo>
                      <a:pt x="17995" y="14282"/>
                    </a:lnTo>
                    <a:lnTo>
                      <a:pt x="18367" y="14096"/>
                    </a:lnTo>
                    <a:lnTo>
                      <a:pt x="18534" y="14003"/>
                    </a:lnTo>
                    <a:lnTo>
                      <a:pt x="18701" y="13873"/>
                    </a:lnTo>
                    <a:lnTo>
                      <a:pt x="18831" y="13762"/>
                    </a:lnTo>
                    <a:lnTo>
                      <a:pt x="18961" y="13632"/>
                    </a:lnTo>
                    <a:lnTo>
                      <a:pt x="19072" y="13502"/>
                    </a:lnTo>
                    <a:lnTo>
                      <a:pt x="19184" y="13353"/>
                    </a:lnTo>
                    <a:lnTo>
                      <a:pt x="19370" y="13056"/>
                    </a:lnTo>
                    <a:lnTo>
                      <a:pt x="19518" y="12722"/>
                    </a:lnTo>
                    <a:lnTo>
                      <a:pt x="19648" y="12387"/>
                    </a:lnTo>
                    <a:lnTo>
                      <a:pt x="19778" y="12035"/>
                    </a:lnTo>
                    <a:lnTo>
                      <a:pt x="19890" y="11682"/>
                    </a:lnTo>
                    <a:lnTo>
                      <a:pt x="20020" y="11347"/>
                    </a:lnTo>
                    <a:lnTo>
                      <a:pt x="20168" y="10995"/>
                    </a:lnTo>
                    <a:lnTo>
                      <a:pt x="20335" y="10642"/>
                    </a:lnTo>
                    <a:lnTo>
                      <a:pt x="20521" y="10307"/>
                    </a:lnTo>
                    <a:lnTo>
                      <a:pt x="20707" y="9973"/>
                    </a:lnTo>
                    <a:lnTo>
                      <a:pt x="21097" y="9305"/>
                    </a:lnTo>
                    <a:lnTo>
                      <a:pt x="21487" y="8636"/>
                    </a:lnTo>
                    <a:lnTo>
                      <a:pt x="21672" y="8302"/>
                    </a:lnTo>
                    <a:lnTo>
                      <a:pt x="21858" y="7949"/>
                    </a:lnTo>
                    <a:lnTo>
                      <a:pt x="22007" y="7615"/>
                    </a:lnTo>
                    <a:lnTo>
                      <a:pt x="22155" y="7262"/>
                    </a:lnTo>
                    <a:lnTo>
                      <a:pt x="22267" y="6909"/>
                    </a:lnTo>
                    <a:lnTo>
                      <a:pt x="22360" y="6556"/>
                    </a:lnTo>
                    <a:lnTo>
                      <a:pt x="22415" y="6185"/>
                    </a:lnTo>
                    <a:lnTo>
                      <a:pt x="22452" y="5813"/>
                    </a:lnTo>
                    <a:lnTo>
                      <a:pt x="22452" y="5479"/>
                    </a:lnTo>
                    <a:lnTo>
                      <a:pt x="22415" y="5145"/>
                    </a:lnTo>
                    <a:lnTo>
                      <a:pt x="22341" y="4829"/>
                    </a:lnTo>
                    <a:lnTo>
                      <a:pt x="22248" y="4495"/>
                    </a:lnTo>
                    <a:lnTo>
                      <a:pt x="22137" y="4198"/>
                    </a:lnTo>
                    <a:lnTo>
                      <a:pt x="21988" y="3900"/>
                    </a:lnTo>
                    <a:lnTo>
                      <a:pt x="21821" y="3603"/>
                    </a:lnTo>
                    <a:lnTo>
                      <a:pt x="21635" y="3325"/>
                    </a:lnTo>
                    <a:lnTo>
                      <a:pt x="21431" y="3046"/>
                    </a:lnTo>
                    <a:lnTo>
                      <a:pt x="21208" y="2805"/>
                    </a:lnTo>
                    <a:lnTo>
                      <a:pt x="20967" y="2563"/>
                    </a:lnTo>
                    <a:lnTo>
                      <a:pt x="20707" y="2341"/>
                    </a:lnTo>
                    <a:lnTo>
                      <a:pt x="20428" y="2136"/>
                    </a:lnTo>
                    <a:lnTo>
                      <a:pt x="20150" y="1951"/>
                    </a:lnTo>
                    <a:lnTo>
                      <a:pt x="19852" y="1802"/>
                    </a:lnTo>
                    <a:lnTo>
                      <a:pt x="19537" y="1653"/>
                    </a:lnTo>
                    <a:lnTo>
                      <a:pt x="19221" y="1523"/>
                    </a:lnTo>
                    <a:lnTo>
                      <a:pt x="18905" y="1431"/>
                    </a:lnTo>
                    <a:lnTo>
                      <a:pt x="18590" y="1338"/>
                    </a:lnTo>
                    <a:lnTo>
                      <a:pt x="18255" y="1282"/>
                    </a:lnTo>
                    <a:lnTo>
                      <a:pt x="17921" y="1226"/>
                    </a:lnTo>
                    <a:lnTo>
                      <a:pt x="17587" y="1208"/>
                    </a:lnTo>
                    <a:lnTo>
                      <a:pt x="17253" y="1189"/>
                    </a:lnTo>
                    <a:lnTo>
                      <a:pt x="16918" y="1189"/>
                    </a:lnTo>
                    <a:lnTo>
                      <a:pt x="16584" y="1208"/>
                    </a:lnTo>
                    <a:lnTo>
                      <a:pt x="16250" y="1226"/>
                    </a:lnTo>
                    <a:lnTo>
                      <a:pt x="15915" y="1282"/>
                    </a:lnTo>
                    <a:lnTo>
                      <a:pt x="15581" y="1338"/>
                    </a:lnTo>
                    <a:lnTo>
                      <a:pt x="15247" y="1412"/>
                    </a:lnTo>
                    <a:lnTo>
                      <a:pt x="14913" y="1486"/>
                    </a:lnTo>
                    <a:lnTo>
                      <a:pt x="14597" y="1579"/>
                    </a:lnTo>
                    <a:lnTo>
                      <a:pt x="14263" y="1691"/>
                    </a:lnTo>
                    <a:lnTo>
                      <a:pt x="13371" y="2006"/>
                    </a:lnTo>
                    <a:lnTo>
                      <a:pt x="12944" y="2118"/>
                    </a:lnTo>
                    <a:lnTo>
                      <a:pt x="12554" y="2229"/>
                    </a:lnTo>
                    <a:lnTo>
                      <a:pt x="12164" y="2303"/>
                    </a:lnTo>
                    <a:lnTo>
                      <a:pt x="11793" y="2359"/>
                    </a:lnTo>
                    <a:lnTo>
                      <a:pt x="11440" y="2396"/>
                    </a:lnTo>
                    <a:lnTo>
                      <a:pt x="11087" y="2415"/>
                    </a:lnTo>
                    <a:lnTo>
                      <a:pt x="10734" y="2396"/>
                    </a:lnTo>
                    <a:lnTo>
                      <a:pt x="10363" y="2359"/>
                    </a:lnTo>
                    <a:lnTo>
                      <a:pt x="10010" y="2285"/>
                    </a:lnTo>
                    <a:lnTo>
                      <a:pt x="9638" y="2192"/>
                    </a:lnTo>
                    <a:lnTo>
                      <a:pt x="9248" y="2062"/>
                    </a:lnTo>
                    <a:lnTo>
                      <a:pt x="8840" y="1913"/>
                    </a:lnTo>
                    <a:lnTo>
                      <a:pt x="8413" y="1728"/>
                    </a:lnTo>
                    <a:lnTo>
                      <a:pt x="7967" y="1505"/>
                    </a:lnTo>
                    <a:lnTo>
                      <a:pt x="6853" y="911"/>
                    </a:lnTo>
                    <a:lnTo>
                      <a:pt x="6277" y="613"/>
                    </a:lnTo>
                    <a:lnTo>
                      <a:pt x="5980" y="483"/>
                    </a:lnTo>
                    <a:lnTo>
                      <a:pt x="5683" y="353"/>
                    </a:lnTo>
                    <a:lnTo>
                      <a:pt x="5386" y="242"/>
                    </a:lnTo>
                    <a:lnTo>
                      <a:pt x="5089" y="149"/>
                    </a:lnTo>
                    <a:lnTo>
                      <a:pt x="4773" y="75"/>
                    </a:lnTo>
                    <a:lnTo>
                      <a:pt x="4476" y="19"/>
                    </a:lnTo>
                    <a:lnTo>
                      <a:pt x="41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3341174" y="924238"/>
                <a:ext cx="90676" cy="90390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5999" extrusionOk="0">
                    <a:moveTo>
                      <a:pt x="3009" y="0"/>
                    </a:moveTo>
                    <a:lnTo>
                      <a:pt x="2693" y="19"/>
                    </a:lnTo>
                    <a:lnTo>
                      <a:pt x="2396" y="56"/>
                    </a:lnTo>
                    <a:lnTo>
                      <a:pt x="2117" y="130"/>
                    </a:lnTo>
                    <a:lnTo>
                      <a:pt x="1839" y="242"/>
                    </a:lnTo>
                    <a:lnTo>
                      <a:pt x="1579" y="353"/>
                    </a:lnTo>
                    <a:lnTo>
                      <a:pt x="1337" y="502"/>
                    </a:lnTo>
                    <a:lnTo>
                      <a:pt x="1096" y="688"/>
                    </a:lnTo>
                    <a:lnTo>
                      <a:pt x="892" y="873"/>
                    </a:lnTo>
                    <a:lnTo>
                      <a:pt x="687" y="1096"/>
                    </a:lnTo>
                    <a:lnTo>
                      <a:pt x="520" y="1319"/>
                    </a:lnTo>
                    <a:lnTo>
                      <a:pt x="372" y="1560"/>
                    </a:lnTo>
                    <a:lnTo>
                      <a:pt x="242" y="1839"/>
                    </a:lnTo>
                    <a:lnTo>
                      <a:pt x="149" y="2099"/>
                    </a:lnTo>
                    <a:lnTo>
                      <a:pt x="75" y="2396"/>
                    </a:lnTo>
                    <a:lnTo>
                      <a:pt x="19" y="2693"/>
                    </a:lnTo>
                    <a:lnTo>
                      <a:pt x="0" y="2990"/>
                    </a:lnTo>
                    <a:lnTo>
                      <a:pt x="19" y="3306"/>
                    </a:lnTo>
                    <a:lnTo>
                      <a:pt x="75" y="3603"/>
                    </a:lnTo>
                    <a:lnTo>
                      <a:pt x="149" y="3882"/>
                    </a:lnTo>
                    <a:lnTo>
                      <a:pt x="242" y="4160"/>
                    </a:lnTo>
                    <a:lnTo>
                      <a:pt x="372" y="4420"/>
                    </a:lnTo>
                    <a:lnTo>
                      <a:pt x="520" y="4680"/>
                    </a:lnTo>
                    <a:lnTo>
                      <a:pt x="687" y="4903"/>
                    </a:lnTo>
                    <a:lnTo>
                      <a:pt x="892" y="5126"/>
                    </a:lnTo>
                    <a:lnTo>
                      <a:pt x="1096" y="5312"/>
                    </a:lnTo>
                    <a:lnTo>
                      <a:pt x="1337" y="5479"/>
                    </a:lnTo>
                    <a:lnTo>
                      <a:pt x="1579" y="5627"/>
                    </a:lnTo>
                    <a:lnTo>
                      <a:pt x="1839" y="5757"/>
                    </a:lnTo>
                    <a:lnTo>
                      <a:pt x="2117" y="5869"/>
                    </a:lnTo>
                    <a:lnTo>
                      <a:pt x="2396" y="5943"/>
                    </a:lnTo>
                    <a:lnTo>
                      <a:pt x="2693" y="5980"/>
                    </a:lnTo>
                    <a:lnTo>
                      <a:pt x="3009" y="5999"/>
                    </a:lnTo>
                    <a:lnTo>
                      <a:pt x="3306" y="5980"/>
                    </a:lnTo>
                    <a:lnTo>
                      <a:pt x="3603" y="5943"/>
                    </a:lnTo>
                    <a:lnTo>
                      <a:pt x="3900" y="5869"/>
                    </a:lnTo>
                    <a:lnTo>
                      <a:pt x="4179" y="5757"/>
                    </a:lnTo>
                    <a:lnTo>
                      <a:pt x="4439" y="5627"/>
                    </a:lnTo>
                    <a:lnTo>
                      <a:pt x="4680" y="5479"/>
                    </a:lnTo>
                    <a:lnTo>
                      <a:pt x="4922" y="5312"/>
                    </a:lnTo>
                    <a:lnTo>
                      <a:pt x="5126" y="5126"/>
                    </a:lnTo>
                    <a:lnTo>
                      <a:pt x="5330" y="4903"/>
                    </a:lnTo>
                    <a:lnTo>
                      <a:pt x="5497" y="4680"/>
                    </a:lnTo>
                    <a:lnTo>
                      <a:pt x="5646" y="4420"/>
                    </a:lnTo>
                    <a:lnTo>
                      <a:pt x="5776" y="4160"/>
                    </a:lnTo>
                    <a:lnTo>
                      <a:pt x="5869" y="3882"/>
                    </a:lnTo>
                    <a:lnTo>
                      <a:pt x="5943" y="3603"/>
                    </a:lnTo>
                    <a:lnTo>
                      <a:pt x="5999" y="3306"/>
                    </a:lnTo>
                    <a:lnTo>
                      <a:pt x="6017" y="2990"/>
                    </a:lnTo>
                    <a:lnTo>
                      <a:pt x="5999" y="2693"/>
                    </a:lnTo>
                    <a:lnTo>
                      <a:pt x="5943" y="2396"/>
                    </a:lnTo>
                    <a:lnTo>
                      <a:pt x="5869" y="2099"/>
                    </a:lnTo>
                    <a:lnTo>
                      <a:pt x="5776" y="1839"/>
                    </a:lnTo>
                    <a:lnTo>
                      <a:pt x="5646" y="1560"/>
                    </a:lnTo>
                    <a:lnTo>
                      <a:pt x="5497" y="1319"/>
                    </a:lnTo>
                    <a:lnTo>
                      <a:pt x="5330" y="1096"/>
                    </a:lnTo>
                    <a:lnTo>
                      <a:pt x="5126" y="873"/>
                    </a:lnTo>
                    <a:lnTo>
                      <a:pt x="4922" y="688"/>
                    </a:lnTo>
                    <a:lnTo>
                      <a:pt x="4680" y="502"/>
                    </a:lnTo>
                    <a:lnTo>
                      <a:pt x="4439" y="353"/>
                    </a:lnTo>
                    <a:lnTo>
                      <a:pt x="4179" y="242"/>
                    </a:lnTo>
                    <a:lnTo>
                      <a:pt x="3900" y="130"/>
                    </a:lnTo>
                    <a:lnTo>
                      <a:pt x="3603" y="56"/>
                    </a:lnTo>
                    <a:lnTo>
                      <a:pt x="3306" y="19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3479403" y="979912"/>
                <a:ext cx="90390" cy="90405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6000" extrusionOk="0">
                    <a:moveTo>
                      <a:pt x="2693" y="1"/>
                    </a:moveTo>
                    <a:lnTo>
                      <a:pt x="2396" y="57"/>
                    </a:lnTo>
                    <a:lnTo>
                      <a:pt x="2117" y="131"/>
                    </a:lnTo>
                    <a:lnTo>
                      <a:pt x="1839" y="224"/>
                    </a:lnTo>
                    <a:lnTo>
                      <a:pt x="1579" y="354"/>
                    </a:lnTo>
                    <a:lnTo>
                      <a:pt x="1319" y="502"/>
                    </a:lnTo>
                    <a:lnTo>
                      <a:pt x="1096" y="670"/>
                    </a:lnTo>
                    <a:lnTo>
                      <a:pt x="892" y="874"/>
                    </a:lnTo>
                    <a:lnTo>
                      <a:pt x="687" y="1078"/>
                    </a:lnTo>
                    <a:lnTo>
                      <a:pt x="520" y="1320"/>
                    </a:lnTo>
                    <a:lnTo>
                      <a:pt x="372" y="1561"/>
                    </a:lnTo>
                    <a:lnTo>
                      <a:pt x="242" y="1821"/>
                    </a:lnTo>
                    <a:lnTo>
                      <a:pt x="130" y="2099"/>
                    </a:lnTo>
                    <a:lnTo>
                      <a:pt x="75" y="2397"/>
                    </a:lnTo>
                    <a:lnTo>
                      <a:pt x="19" y="2694"/>
                    </a:lnTo>
                    <a:lnTo>
                      <a:pt x="0" y="2991"/>
                    </a:lnTo>
                    <a:lnTo>
                      <a:pt x="19" y="3307"/>
                    </a:lnTo>
                    <a:lnTo>
                      <a:pt x="75" y="3604"/>
                    </a:lnTo>
                    <a:lnTo>
                      <a:pt x="130" y="3882"/>
                    </a:lnTo>
                    <a:lnTo>
                      <a:pt x="242" y="4161"/>
                    </a:lnTo>
                    <a:lnTo>
                      <a:pt x="372" y="4421"/>
                    </a:lnTo>
                    <a:lnTo>
                      <a:pt x="520" y="4662"/>
                    </a:lnTo>
                    <a:lnTo>
                      <a:pt x="687" y="4904"/>
                    </a:lnTo>
                    <a:lnTo>
                      <a:pt x="892" y="5108"/>
                    </a:lnTo>
                    <a:lnTo>
                      <a:pt x="1096" y="5312"/>
                    </a:lnTo>
                    <a:lnTo>
                      <a:pt x="1319" y="5479"/>
                    </a:lnTo>
                    <a:lnTo>
                      <a:pt x="1579" y="5628"/>
                    </a:lnTo>
                    <a:lnTo>
                      <a:pt x="1839" y="5758"/>
                    </a:lnTo>
                    <a:lnTo>
                      <a:pt x="2117" y="5851"/>
                    </a:lnTo>
                    <a:lnTo>
                      <a:pt x="2396" y="5925"/>
                    </a:lnTo>
                    <a:lnTo>
                      <a:pt x="2693" y="5981"/>
                    </a:lnTo>
                    <a:lnTo>
                      <a:pt x="3009" y="5999"/>
                    </a:lnTo>
                    <a:lnTo>
                      <a:pt x="3306" y="5981"/>
                    </a:lnTo>
                    <a:lnTo>
                      <a:pt x="3603" y="5925"/>
                    </a:lnTo>
                    <a:lnTo>
                      <a:pt x="3900" y="5851"/>
                    </a:lnTo>
                    <a:lnTo>
                      <a:pt x="4179" y="5758"/>
                    </a:lnTo>
                    <a:lnTo>
                      <a:pt x="4439" y="5628"/>
                    </a:lnTo>
                    <a:lnTo>
                      <a:pt x="4680" y="5479"/>
                    </a:lnTo>
                    <a:lnTo>
                      <a:pt x="4922" y="5312"/>
                    </a:lnTo>
                    <a:lnTo>
                      <a:pt x="5126" y="5108"/>
                    </a:lnTo>
                    <a:lnTo>
                      <a:pt x="5312" y="4904"/>
                    </a:lnTo>
                    <a:lnTo>
                      <a:pt x="5497" y="4662"/>
                    </a:lnTo>
                    <a:lnTo>
                      <a:pt x="5646" y="4421"/>
                    </a:lnTo>
                    <a:lnTo>
                      <a:pt x="5776" y="4161"/>
                    </a:lnTo>
                    <a:lnTo>
                      <a:pt x="5869" y="3882"/>
                    </a:lnTo>
                    <a:lnTo>
                      <a:pt x="5943" y="3604"/>
                    </a:lnTo>
                    <a:lnTo>
                      <a:pt x="5999" y="3307"/>
                    </a:lnTo>
                    <a:lnTo>
                      <a:pt x="5999" y="2991"/>
                    </a:lnTo>
                    <a:lnTo>
                      <a:pt x="5999" y="2694"/>
                    </a:lnTo>
                    <a:lnTo>
                      <a:pt x="5943" y="2397"/>
                    </a:lnTo>
                    <a:lnTo>
                      <a:pt x="5869" y="2099"/>
                    </a:lnTo>
                    <a:lnTo>
                      <a:pt x="5776" y="1821"/>
                    </a:lnTo>
                    <a:lnTo>
                      <a:pt x="5646" y="1561"/>
                    </a:lnTo>
                    <a:lnTo>
                      <a:pt x="5497" y="1320"/>
                    </a:lnTo>
                    <a:lnTo>
                      <a:pt x="5312" y="1078"/>
                    </a:lnTo>
                    <a:lnTo>
                      <a:pt x="5126" y="874"/>
                    </a:lnTo>
                    <a:lnTo>
                      <a:pt x="4922" y="670"/>
                    </a:lnTo>
                    <a:lnTo>
                      <a:pt x="4680" y="502"/>
                    </a:lnTo>
                    <a:lnTo>
                      <a:pt x="4439" y="354"/>
                    </a:lnTo>
                    <a:lnTo>
                      <a:pt x="4179" y="224"/>
                    </a:lnTo>
                    <a:lnTo>
                      <a:pt x="3900" y="131"/>
                    </a:lnTo>
                    <a:lnTo>
                      <a:pt x="3603" y="57"/>
                    </a:lnTo>
                    <a:lnTo>
                      <a:pt x="33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3782727" y="981600"/>
                <a:ext cx="90390" cy="90390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5999" extrusionOk="0">
                    <a:moveTo>
                      <a:pt x="2990" y="0"/>
                    </a:moveTo>
                    <a:lnTo>
                      <a:pt x="2693" y="19"/>
                    </a:lnTo>
                    <a:lnTo>
                      <a:pt x="2396" y="56"/>
                    </a:lnTo>
                    <a:lnTo>
                      <a:pt x="2099" y="130"/>
                    </a:lnTo>
                    <a:lnTo>
                      <a:pt x="1820" y="223"/>
                    </a:lnTo>
                    <a:lnTo>
                      <a:pt x="1560" y="353"/>
                    </a:lnTo>
                    <a:lnTo>
                      <a:pt x="1319" y="502"/>
                    </a:lnTo>
                    <a:lnTo>
                      <a:pt x="1077" y="688"/>
                    </a:lnTo>
                    <a:lnTo>
                      <a:pt x="873" y="873"/>
                    </a:lnTo>
                    <a:lnTo>
                      <a:pt x="669" y="1096"/>
                    </a:lnTo>
                    <a:lnTo>
                      <a:pt x="502" y="1319"/>
                    </a:lnTo>
                    <a:lnTo>
                      <a:pt x="353" y="1560"/>
                    </a:lnTo>
                    <a:lnTo>
                      <a:pt x="223" y="1820"/>
                    </a:lnTo>
                    <a:lnTo>
                      <a:pt x="130" y="2099"/>
                    </a:lnTo>
                    <a:lnTo>
                      <a:pt x="56" y="2396"/>
                    </a:lnTo>
                    <a:lnTo>
                      <a:pt x="0" y="2693"/>
                    </a:lnTo>
                    <a:lnTo>
                      <a:pt x="0" y="2990"/>
                    </a:lnTo>
                    <a:lnTo>
                      <a:pt x="0" y="3306"/>
                    </a:lnTo>
                    <a:lnTo>
                      <a:pt x="56" y="3603"/>
                    </a:lnTo>
                    <a:lnTo>
                      <a:pt x="130" y="3882"/>
                    </a:lnTo>
                    <a:lnTo>
                      <a:pt x="223" y="4160"/>
                    </a:lnTo>
                    <a:lnTo>
                      <a:pt x="353" y="4420"/>
                    </a:lnTo>
                    <a:lnTo>
                      <a:pt x="502" y="4680"/>
                    </a:lnTo>
                    <a:lnTo>
                      <a:pt x="669" y="4903"/>
                    </a:lnTo>
                    <a:lnTo>
                      <a:pt x="873" y="5126"/>
                    </a:lnTo>
                    <a:lnTo>
                      <a:pt x="1077" y="5312"/>
                    </a:lnTo>
                    <a:lnTo>
                      <a:pt x="1319" y="5479"/>
                    </a:lnTo>
                    <a:lnTo>
                      <a:pt x="1560" y="5627"/>
                    </a:lnTo>
                    <a:lnTo>
                      <a:pt x="1820" y="5757"/>
                    </a:lnTo>
                    <a:lnTo>
                      <a:pt x="2099" y="5869"/>
                    </a:lnTo>
                    <a:lnTo>
                      <a:pt x="2396" y="5943"/>
                    </a:lnTo>
                    <a:lnTo>
                      <a:pt x="2693" y="5980"/>
                    </a:lnTo>
                    <a:lnTo>
                      <a:pt x="2990" y="5999"/>
                    </a:lnTo>
                    <a:lnTo>
                      <a:pt x="3306" y="5980"/>
                    </a:lnTo>
                    <a:lnTo>
                      <a:pt x="3603" y="5943"/>
                    </a:lnTo>
                    <a:lnTo>
                      <a:pt x="3881" y="5869"/>
                    </a:lnTo>
                    <a:lnTo>
                      <a:pt x="4160" y="5757"/>
                    </a:lnTo>
                    <a:lnTo>
                      <a:pt x="4420" y="5627"/>
                    </a:lnTo>
                    <a:lnTo>
                      <a:pt x="4661" y="5479"/>
                    </a:lnTo>
                    <a:lnTo>
                      <a:pt x="4903" y="5312"/>
                    </a:lnTo>
                    <a:lnTo>
                      <a:pt x="5107" y="5126"/>
                    </a:lnTo>
                    <a:lnTo>
                      <a:pt x="5311" y="4903"/>
                    </a:lnTo>
                    <a:lnTo>
                      <a:pt x="5479" y="4680"/>
                    </a:lnTo>
                    <a:lnTo>
                      <a:pt x="5627" y="4420"/>
                    </a:lnTo>
                    <a:lnTo>
                      <a:pt x="5757" y="4160"/>
                    </a:lnTo>
                    <a:lnTo>
                      <a:pt x="5850" y="3882"/>
                    </a:lnTo>
                    <a:lnTo>
                      <a:pt x="5924" y="3603"/>
                    </a:lnTo>
                    <a:lnTo>
                      <a:pt x="5980" y="3306"/>
                    </a:lnTo>
                    <a:lnTo>
                      <a:pt x="5999" y="2990"/>
                    </a:lnTo>
                    <a:lnTo>
                      <a:pt x="5980" y="2693"/>
                    </a:lnTo>
                    <a:lnTo>
                      <a:pt x="5924" y="2396"/>
                    </a:lnTo>
                    <a:lnTo>
                      <a:pt x="5850" y="2099"/>
                    </a:lnTo>
                    <a:lnTo>
                      <a:pt x="5757" y="1820"/>
                    </a:lnTo>
                    <a:lnTo>
                      <a:pt x="5627" y="1560"/>
                    </a:lnTo>
                    <a:lnTo>
                      <a:pt x="5479" y="1319"/>
                    </a:lnTo>
                    <a:lnTo>
                      <a:pt x="5311" y="1096"/>
                    </a:lnTo>
                    <a:lnTo>
                      <a:pt x="5107" y="873"/>
                    </a:lnTo>
                    <a:lnTo>
                      <a:pt x="4903" y="688"/>
                    </a:lnTo>
                    <a:lnTo>
                      <a:pt x="4661" y="502"/>
                    </a:lnTo>
                    <a:lnTo>
                      <a:pt x="4420" y="353"/>
                    </a:lnTo>
                    <a:lnTo>
                      <a:pt x="4160" y="223"/>
                    </a:lnTo>
                    <a:lnTo>
                      <a:pt x="3881" y="130"/>
                    </a:lnTo>
                    <a:lnTo>
                      <a:pt x="3603" y="56"/>
                    </a:lnTo>
                    <a:lnTo>
                      <a:pt x="3306" y="19"/>
                    </a:lnTo>
                    <a:lnTo>
                      <a:pt x="29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3827779" y="1376142"/>
                <a:ext cx="90390" cy="90676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6018" extrusionOk="0">
                    <a:moveTo>
                      <a:pt x="3009" y="0"/>
                    </a:moveTo>
                    <a:lnTo>
                      <a:pt x="2693" y="19"/>
                    </a:lnTo>
                    <a:lnTo>
                      <a:pt x="2396" y="75"/>
                    </a:lnTo>
                    <a:lnTo>
                      <a:pt x="2117" y="149"/>
                    </a:lnTo>
                    <a:lnTo>
                      <a:pt x="1839" y="242"/>
                    </a:lnTo>
                    <a:lnTo>
                      <a:pt x="1579" y="372"/>
                    </a:lnTo>
                    <a:lnTo>
                      <a:pt x="1319" y="520"/>
                    </a:lnTo>
                    <a:lnTo>
                      <a:pt x="1096" y="687"/>
                    </a:lnTo>
                    <a:lnTo>
                      <a:pt x="873" y="892"/>
                    </a:lnTo>
                    <a:lnTo>
                      <a:pt x="687" y="1096"/>
                    </a:lnTo>
                    <a:lnTo>
                      <a:pt x="520" y="1337"/>
                    </a:lnTo>
                    <a:lnTo>
                      <a:pt x="371" y="1579"/>
                    </a:lnTo>
                    <a:lnTo>
                      <a:pt x="241" y="1839"/>
                    </a:lnTo>
                    <a:lnTo>
                      <a:pt x="130" y="2117"/>
                    </a:lnTo>
                    <a:lnTo>
                      <a:pt x="56" y="2396"/>
                    </a:lnTo>
                    <a:lnTo>
                      <a:pt x="19" y="2693"/>
                    </a:lnTo>
                    <a:lnTo>
                      <a:pt x="0" y="3009"/>
                    </a:lnTo>
                    <a:lnTo>
                      <a:pt x="19" y="3324"/>
                    </a:lnTo>
                    <a:lnTo>
                      <a:pt x="56" y="3622"/>
                    </a:lnTo>
                    <a:lnTo>
                      <a:pt x="130" y="3900"/>
                    </a:lnTo>
                    <a:lnTo>
                      <a:pt x="241" y="4179"/>
                    </a:lnTo>
                    <a:lnTo>
                      <a:pt x="371" y="4439"/>
                    </a:lnTo>
                    <a:lnTo>
                      <a:pt x="520" y="4680"/>
                    </a:lnTo>
                    <a:lnTo>
                      <a:pt x="687" y="4922"/>
                    </a:lnTo>
                    <a:lnTo>
                      <a:pt x="873" y="5126"/>
                    </a:lnTo>
                    <a:lnTo>
                      <a:pt x="1096" y="5330"/>
                    </a:lnTo>
                    <a:lnTo>
                      <a:pt x="1319" y="5497"/>
                    </a:lnTo>
                    <a:lnTo>
                      <a:pt x="1579" y="5646"/>
                    </a:lnTo>
                    <a:lnTo>
                      <a:pt x="1839" y="5776"/>
                    </a:lnTo>
                    <a:lnTo>
                      <a:pt x="2117" y="5869"/>
                    </a:lnTo>
                    <a:lnTo>
                      <a:pt x="2396" y="5943"/>
                    </a:lnTo>
                    <a:lnTo>
                      <a:pt x="2693" y="5999"/>
                    </a:lnTo>
                    <a:lnTo>
                      <a:pt x="3009" y="6017"/>
                    </a:lnTo>
                    <a:lnTo>
                      <a:pt x="3306" y="5999"/>
                    </a:lnTo>
                    <a:lnTo>
                      <a:pt x="3603" y="5943"/>
                    </a:lnTo>
                    <a:lnTo>
                      <a:pt x="3900" y="5869"/>
                    </a:lnTo>
                    <a:lnTo>
                      <a:pt x="4179" y="5776"/>
                    </a:lnTo>
                    <a:lnTo>
                      <a:pt x="4438" y="5646"/>
                    </a:lnTo>
                    <a:lnTo>
                      <a:pt x="4680" y="5497"/>
                    </a:lnTo>
                    <a:lnTo>
                      <a:pt x="4903" y="5330"/>
                    </a:lnTo>
                    <a:lnTo>
                      <a:pt x="5126" y="5126"/>
                    </a:lnTo>
                    <a:lnTo>
                      <a:pt x="5311" y="4922"/>
                    </a:lnTo>
                    <a:lnTo>
                      <a:pt x="5497" y="4680"/>
                    </a:lnTo>
                    <a:lnTo>
                      <a:pt x="5646" y="4439"/>
                    </a:lnTo>
                    <a:lnTo>
                      <a:pt x="5776" y="4179"/>
                    </a:lnTo>
                    <a:lnTo>
                      <a:pt x="5868" y="3900"/>
                    </a:lnTo>
                    <a:lnTo>
                      <a:pt x="5943" y="3622"/>
                    </a:lnTo>
                    <a:lnTo>
                      <a:pt x="5980" y="3324"/>
                    </a:lnTo>
                    <a:lnTo>
                      <a:pt x="5998" y="3009"/>
                    </a:lnTo>
                    <a:lnTo>
                      <a:pt x="5980" y="2693"/>
                    </a:lnTo>
                    <a:lnTo>
                      <a:pt x="5943" y="2396"/>
                    </a:lnTo>
                    <a:lnTo>
                      <a:pt x="5868" y="2117"/>
                    </a:lnTo>
                    <a:lnTo>
                      <a:pt x="5776" y="1839"/>
                    </a:lnTo>
                    <a:lnTo>
                      <a:pt x="5646" y="1579"/>
                    </a:lnTo>
                    <a:lnTo>
                      <a:pt x="5497" y="1337"/>
                    </a:lnTo>
                    <a:lnTo>
                      <a:pt x="5311" y="1096"/>
                    </a:lnTo>
                    <a:lnTo>
                      <a:pt x="5126" y="892"/>
                    </a:lnTo>
                    <a:lnTo>
                      <a:pt x="4903" y="687"/>
                    </a:lnTo>
                    <a:lnTo>
                      <a:pt x="4680" y="520"/>
                    </a:lnTo>
                    <a:lnTo>
                      <a:pt x="4438" y="372"/>
                    </a:lnTo>
                    <a:lnTo>
                      <a:pt x="4179" y="242"/>
                    </a:lnTo>
                    <a:lnTo>
                      <a:pt x="3900" y="149"/>
                    </a:lnTo>
                    <a:lnTo>
                      <a:pt x="3603" y="75"/>
                    </a:lnTo>
                    <a:lnTo>
                      <a:pt x="3306" y="19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3629943" y="1524165"/>
                <a:ext cx="90390" cy="90390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5999" extrusionOk="0">
                    <a:moveTo>
                      <a:pt x="3009" y="0"/>
                    </a:moveTo>
                    <a:lnTo>
                      <a:pt x="2693" y="19"/>
                    </a:lnTo>
                    <a:lnTo>
                      <a:pt x="2396" y="56"/>
                    </a:lnTo>
                    <a:lnTo>
                      <a:pt x="2118" y="130"/>
                    </a:lnTo>
                    <a:lnTo>
                      <a:pt x="1839" y="242"/>
                    </a:lnTo>
                    <a:lnTo>
                      <a:pt x="1579" y="372"/>
                    </a:lnTo>
                    <a:lnTo>
                      <a:pt x="1338" y="520"/>
                    </a:lnTo>
                    <a:lnTo>
                      <a:pt x="1096" y="687"/>
                    </a:lnTo>
                    <a:lnTo>
                      <a:pt x="892" y="892"/>
                    </a:lnTo>
                    <a:lnTo>
                      <a:pt x="688" y="1096"/>
                    </a:lnTo>
                    <a:lnTo>
                      <a:pt x="520" y="1319"/>
                    </a:lnTo>
                    <a:lnTo>
                      <a:pt x="372" y="1579"/>
                    </a:lnTo>
                    <a:lnTo>
                      <a:pt x="242" y="1839"/>
                    </a:lnTo>
                    <a:lnTo>
                      <a:pt x="149" y="2117"/>
                    </a:lnTo>
                    <a:lnTo>
                      <a:pt x="75" y="2396"/>
                    </a:lnTo>
                    <a:lnTo>
                      <a:pt x="19" y="2693"/>
                    </a:lnTo>
                    <a:lnTo>
                      <a:pt x="0" y="3009"/>
                    </a:lnTo>
                    <a:lnTo>
                      <a:pt x="19" y="3306"/>
                    </a:lnTo>
                    <a:lnTo>
                      <a:pt x="75" y="3603"/>
                    </a:lnTo>
                    <a:lnTo>
                      <a:pt x="149" y="3900"/>
                    </a:lnTo>
                    <a:lnTo>
                      <a:pt x="242" y="4179"/>
                    </a:lnTo>
                    <a:lnTo>
                      <a:pt x="372" y="4439"/>
                    </a:lnTo>
                    <a:lnTo>
                      <a:pt x="520" y="4680"/>
                    </a:lnTo>
                    <a:lnTo>
                      <a:pt x="688" y="4922"/>
                    </a:lnTo>
                    <a:lnTo>
                      <a:pt x="892" y="5126"/>
                    </a:lnTo>
                    <a:lnTo>
                      <a:pt x="1096" y="5312"/>
                    </a:lnTo>
                    <a:lnTo>
                      <a:pt x="1338" y="5497"/>
                    </a:lnTo>
                    <a:lnTo>
                      <a:pt x="1579" y="5646"/>
                    </a:lnTo>
                    <a:lnTo>
                      <a:pt x="1839" y="5776"/>
                    </a:lnTo>
                    <a:lnTo>
                      <a:pt x="2118" y="5869"/>
                    </a:lnTo>
                    <a:lnTo>
                      <a:pt x="2396" y="5943"/>
                    </a:lnTo>
                    <a:lnTo>
                      <a:pt x="2693" y="5999"/>
                    </a:lnTo>
                    <a:lnTo>
                      <a:pt x="3306" y="5999"/>
                    </a:lnTo>
                    <a:lnTo>
                      <a:pt x="3603" y="5943"/>
                    </a:lnTo>
                    <a:lnTo>
                      <a:pt x="3900" y="5869"/>
                    </a:lnTo>
                    <a:lnTo>
                      <a:pt x="4179" y="5776"/>
                    </a:lnTo>
                    <a:lnTo>
                      <a:pt x="4439" y="5646"/>
                    </a:lnTo>
                    <a:lnTo>
                      <a:pt x="4680" y="5497"/>
                    </a:lnTo>
                    <a:lnTo>
                      <a:pt x="4922" y="5312"/>
                    </a:lnTo>
                    <a:lnTo>
                      <a:pt x="5126" y="5126"/>
                    </a:lnTo>
                    <a:lnTo>
                      <a:pt x="5330" y="4922"/>
                    </a:lnTo>
                    <a:lnTo>
                      <a:pt x="5497" y="4680"/>
                    </a:lnTo>
                    <a:lnTo>
                      <a:pt x="5646" y="4439"/>
                    </a:lnTo>
                    <a:lnTo>
                      <a:pt x="5776" y="4179"/>
                    </a:lnTo>
                    <a:lnTo>
                      <a:pt x="5869" y="3900"/>
                    </a:lnTo>
                    <a:lnTo>
                      <a:pt x="5943" y="3603"/>
                    </a:lnTo>
                    <a:lnTo>
                      <a:pt x="5999" y="3306"/>
                    </a:lnTo>
                    <a:lnTo>
                      <a:pt x="5999" y="3009"/>
                    </a:lnTo>
                    <a:lnTo>
                      <a:pt x="5999" y="2693"/>
                    </a:lnTo>
                    <a:lnTo>
                      <a:pt x="5943" y="2396"/>
                    </a:lnTo>
                    <a:lnTo>
                      <a:pt x="5869" y="2117"/>
                    </a:lnTo>
                    <a:lnTo>
                      <a:pt x="5776" y="1839"/>
                    </a:lnTo>
                    <a:lnTo>
                      <a:pt x="5646" y="1579"/>
                    </a:lnTo>
                    <a:lnTo>
                      <a:pt x="5497" y="1319"/>
                    </a:lnTo>
                    <a:lnTo>
                      <a:pt x="5330" y="1096"/>
                    </a:lnTo>
                    <a:lnTo>
                      <a:pt x="5126" y="892"/>
                    </a:lnTo>
                    <a:lnTo>
                      <a:pt x="4922" y="687"/>
                    </a:lnTo>
                    <a:lnTo>
                      <a:pt x="4680" y="520"/>
                    </a:lnTo>
                    <a:lnTo>
                      <a:pt x="4439" y="372"/>
                    </a:lnTo>
                    <a:lnTo>
                      <a:pt x="4179" y="242"/>
                    </a:lnTo>
                    <a:lnTo>
                      <a:pt x="3900" y="130"/>
                    </a:lnTo>
                    <a:lnTo>
                      <a:pt x="3603" y="56"/>
                    </a:lnTo>
                    <a:lnTo>
                      <a:pt x="3306" y="19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3658209" y="1369980"/>
                <a:ext cx="90390" cy="90405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6000" extrusionOk="0">
                    <a:moveTo>
                      <a:pt x="2693" y="1"/>
                    </a:moveTo>
                    <a:lnTo>
                      <a:pt x="2396" y="56"/>
                    </a:lnTo>
                    <a:lnTo>
                      <a:pt x="2117" y="131"/>
                    </a:lnTo>
                    <a:lnTo>
                      <a:pt x="1839" y="224"/>
                    </a:lnTo>
                    <a:lnTo>
                      <a:pt x="1579" y="354"/>
                    </a:lnTo>
                    <a:lnTo>
                      <a:pt x="1319" y="502"/>
                    </a:lnTo>
                    <a:lnTo>
                      <a:pt x="1096" y="669"/>
                    </a:lnTo>
                    <a:lnTo>
                      <a:pt x="892" y="874"/>
                    </a:lnTo>
                    <a:lnTo>
                      <a:pt x="687" y="1078"/>
                    </a:lnTo>
                    <a:lnTo>
                      <a:pt x="520" y="1319"/>
                    </a:lnTo>
                    <a:lnTo>
                      <a:pt x="372" y="1561"/>
                    </a:lnTo>
                    <a:lnTo>
                      <a:pt x="242" y="1821"/>
                    </a:lnTo>
                    <a:lnTo>
                      <a:pt x="149" y="2099"/>
                    </a:lnTo>
                    <a:lnTo>
                      <a:pt x="74" y="2396"/>
                    </a:lnTo>
                    <a:lnTo>
                      <a:pt x="19" y="2694"/>
                    </a:lnTo>
                    <a:lnTo>
                      <a:pt x="0" y="2991"/>
                    </a:lnTo>
                    <a:lnTo>
                      <a:pt x="19" y="3306"/>
                    </a:lnTo>
                    <a:lnTo>
                      <a:pt x="74" y="3604"/>
                    </a:lnTo>
                    <a:lnTo>
                      <a:pt x="149" y="3882"/>
                    </a:lnTo>
                    <a:lnTo>
                      <a:pt x="242" y="4161"/>
                    </a:lnTo>
                    <a:lnTo>
                      <a:pt x="372" y="4421"/>
                    </a:lnTo>
                    <a:lnTo>
                      <a:pt x="520" y="4662"/>
                    </a:lnTo>
                    <a:lnTo>
                      <a:pt x="687" y="4903"/>
                    </a:lnTo>
                    <a:lnTo>
                      <a:pt x="892" y="5108"/>
                    </a:lnTo>
                    <a:lnTo>
                      <a:pt x="1096" y="5312"/>
                    </a:lnTo>
                    <a:lnTo>
                      <a:pt x="1319" y="5479"/>
                    </a:lnTo>
                    <a:lnTo>
                      <a:pt x="1579" y="5628"/>
                    </a:lnTo>
                    <a:lnTo>
                      <a:pt x="1839" y="5758"/>
                    </a:lnTo>
                    <a:lnTo>
                      <a:pt x="2117" y="5851"/>
                    </a:lnTo>
                    <a:lnTo>
                      <a:pt x="2396" y="5925"/>
                    </a:lnTo>
                    <a:lnTo>
                      <a:pt x="2693" y="5981"/>
                    </a:lnTo>
                    <a:lnTo>
                      <a:pt x="3009" y="5999"/>
                    </a:lnTo>
                    <a:lnTo>
                      <a:pt x="3306" y="5981"/>
                    </a:lnTo>
                    <a:lnTo>
                      <a:pt x="3603" y="5925"/>
                    </a:lnTo>
                    <a:lnTo>
                      <a:pt x="3900" y="5851"/>
                    </a:lnTo>
                    <a:lnTo>
                      <a:pt x="4179" y="5758"/>
                    </a:lnTo>
                    <a:lnTo>
                      <a:pt x="4439" y="5628"/>
                    </a:lnTo>
                    <a:lnTo>
                      <a:pt x="4680" y="5479"/>
                    </a:lnTo>
                    <a:lnTo>
                      <a:pt x="4921" y="5312"/>
                    </a:lnTo>
                    <a:lnTo>
                      <a:pt x="5126" y="5108"/>
                    </a:lnTo>
                    <a:lnTo>
                      <a:pt x="5330" y="4903"/>
                    </a:lnTo>
                    <a:lnTo>
                      <a:pt x="5497" y="4662"/>
                    </a:lnTo>
                    <a:lnTo>
                      <a:pt x="5646" y="4421"/>
                    </a:lnTo>
                    <a:lnTo>
                      <a:pt x="5776" y="4161"/>
                    </a:lnTo>
                    <a:lnTo>
                      <a:pt x="5869" y="3882"/>
                    </a:lnTo>
                    <a:lnTo>
                      <a:pt x="5943" y="3604"/>
                    </a:lnTo>
                    <a:lnTo>
                      <a:pt x="5999" y="3306"/>
                    </a:lnTo>
                    <a:lnTo>
                      <a:pt x="5999" y="2991"/>
                    </a:lnTo>
                    <a:lnTo>
                      <a:pt x="5999" y="2694"/>
                    </a:lnTo>
                    <a:lnTo>
                      <a:pt x="5943" y="2396"/>
                    </a:lnTo>
                    <a:lnTo>
                      <a:pt x="5869" y="2099"/>
                    </a:lnTo>
                    <a:lnTo>
                      <a:pt x="5776" y="1821"/>
                    </a:lnTo>
                    <a:lnTo>
                      <a:pt x="5646" y="1561"/>
                    </a:lnTo>
                    <a:lnTo>
                      <a:pt x="5497" y="1319"/>
                    </a:lnTo>
                    <a:lnTo>
                      <a:pt x="5330" y="1078"/>
                    </a:lnTo>
                    <a:lnTo>
                      <a:pt x="5126" y="874"/>
                    </a:lnTo>
                    <a:lnTo>
                      <a:pt x="4921" y="669"/>
                    </a:lnTo>
                    <a:lnTo>
                      <a:pt x="4680" y="502"/>
                    </a:lnTo>
                    <a:lnTo>
                      <a:pt x="4439" y="354"/>
                    </a:lnTo>
                    <a:lnTo>
                      <a:pt x="4179" y="224"/>
                    </a:lnTo>
                    <a:lnTo>
                      <a:pt x="3900" y="131"/>
                    </a:lnTo>
                    <a:lnTo>
                      <a:pt x="3603" y="56"/>
                    </a:lnTo>
                    <a:lnTo>
                      <a:pt x="33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3422599" y="1528927"/>
                <a:ext cx="90390" cy="90390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5999" extrusionOk="0">
                    <a:moveTo>
                      <a:pt x="2990" y="0"/>
                    </a:moveTo>
                    <a:lnTo>
                      <a:pt x="2693" y="19"/>
                    </a:lnTo>
                    <a:lnTo>
                      <a:pt x="2396" y="74"/>
                    </a:lnTo>
                    <a:lnTo>
                      <a:pt x="2099" y="149"/>
                    </a:lnTo>
                    <a:lnTo>
                      <a:pt x="1820" y="241"/>
                    </a:lnTo>
                    <a:lnTo>
                      <a:pt x="1560" y="371"/>
                    </a:lnTo>
                    <a:lnTo>
                      <a:pt x="1319" y="520"/>
                    </a:lnTo>
                    <a:lnTo>
                      <a:pt x="1078" y="687"/>
                    </a:lnTo>
                    <a:lnTo>
                      <a:pt x="873" y="891"/>
                    </a:lnTo>
                    <a:lnTo>
                      <a:pt x="688" y="1096"/>
                    </a:lnTo>
                    <a:lnTo>
                      <a:pt x="502" y="1319"/>
                    </a:lnTo>
                    <a:lnTo>
                      <a:pt x="353" y="1579"/>
                    </a:lnTo>
                    <a:lnTo>
                      <a:pt x="223" y="1839"/>
                    </a:lnTo>
                    <a:lnTo>
                      <a:pt x="130" y="2117"/>
                    </a:lnTo>
                    <a:lnTo>
                      <a:pt x="56" y="2396"/>
                    </a:lnTo>
                    <a:lnTo>
                      <a:pt x="0" y="2693"/>
                    </a:lnTo>
                    <a:lnTo>
                      <a:pt x="0" y="3008"/>
                    </a:lnTo>
                    <a:lnTo>
                      <a:pt x="0" y="3306"/>
                    </a:lnTo>
                    <a:lnTo>
                      <a:pt x="56" y="3603"/>
                    </a:lnTo>
                    <a:lnTo>
                      <a:pt x="130" y="3900"/>
                    </a:lnTo>
                    <a:lnTo>
                      <a:pt x="223" y="4178"/>
                    </a:lnTo>
                    <a:lnTo>
                      <a:pt x="353" y="4438"/>
                    </a:lnTo>
                    <a:lnTo>
                      <a:pt x="502" y="4680"/>
                    </a:lnTo>
                    <a:lnTo>
                      <a:pt x="688" y="4921"/>
                    </a:lnTo>
                    <a:lnTo>
                      <a:pt x="873" y="5126"/>
                    </a:lnTo>
                    <a:lnTo>
                      <a:pt x="1078" y="5330"/>
                    </a:lnTo>
                    <a:lnTo>
                      <a:pt x="1319" y="5497"/>
                    </a:lnTo>
                    <a:lnTo>
                      <a:pt x="1560" y="5646"/>
                    </a:lnTo>
                    <a:lnTo>
                      <a:pt x="1820" y="5776"/>
                    </a:lnTo>
                    <a:lnTo>
                      <a:pt x="2099" y="5868"/>
                    </a:lnTo>
                    <a:lnTo>
                      <a:pt x="2396" y="5943"/>
                    </a:lnTo>
                    <a:lnTo>
                      <a:pt x="2693" y="5998"/>
                    </a:lnTo>
                    <a:lnTo>
                      <a:pt x="3306" y="5998"/>
                    </a:lnTo>
                    <a:lnTo>
                      <a:pt x="3603" y="5943"/>
                    </a:lnTo>
                    <a:lnTo>
                      <a:pt x="3882" y="5868"/>
                    </a:lnTo>
                    <a:lnTo>
                      <a:pt x="4160" y="5776"/>
                    </a:lnTo>
                    <a:lnTo>
                      <a:pt x="4420" y="5646"/>
                    </a:lnTo>
                    <a:lnTo>
                      <a:pt x="4680" y="5497"/>
                    </a:lnTo>
                    <a:lnTo>
                      <a:pt x="4903" y="5330"/>
                    </a:lnTo>
                    <a:lnTo>
                      <a:pt x="5107" y="5126"/>
                    </a:lnTo>
                    <a:lnTo>
                      <a:pt x="5312" y="4921"/>
                    </a:lnTo>
                    <a:lnTo>
                      <a:pt x="5479" y="4680"/>
                    </a:lnTo>
                    <a:lnTo>
                      <a:pt x="5627" y="4438"/>
                    </a:lnTo>
                    <a:lnTo>
                      <a:pt x="5757" y="4178"/>
                    </a:lnTo>
                    <a:lnTo>
                      <a:pt x="5869" y="3900"/>
                    </a:lnTo>
                    <a:lnTo>
                      <a:pt x="5943" y="3603"/>
                    </a:lnTo>
                    <a:lnTo>
                      <a:pt x="5980" y="3306"/>
                    </a:lnTo>
                    <a:lnTo>
                      <a:pt x="5999" y="3008"/>
                    </a:lnTo>
                    <a:lnTo>
                      <a:pt x="5980" y="2693"/>
                    </a:lnTo>
                    <a:lnTo>
                      <a:pt x="5943" y="2396"/>
                    </a:lnTo>
                    <a:lnTo>
                      <a:pt x="5869" y="2117"/>
                    </a:lnTo>
                    <a:lnTo>
                      <a:pt x="5757" y="1839"/>
                    </a:lnTo>
                    <a:lnTo>
                      <a:pt x="5627" y="1579"/>
                    </a:lnTo>
                    <a:lnTo>
                      <a:pt x="5479" y="1319"/>
                    </a:lnTo>
                    <a:lnTo>
                      <a:pt x="5312" y="1096"/>
                    </a:lnTo>
                    <a:lnTo>
                      <a:pt x="5107" y="891"/>
                    </a:lnTo>
                    <a:lnTo>
                      <a:pt x="4903" y="687"/>
                    </a:lnTo>
                    <a:lnTo>
                      <a:pt x="4680" y="520"/>
                    </a:lnTo>
                    <a:lnTo>
                      <a:pt x="4420" y="371"/>
                    </a:lnTo>
                    <a:lnTo>
                      <a:pt x="4160" y="241"/>
                    </a:lnTo>
                    <a:lnTo>
                      <a:pt x="3882" y="149"/>
                    </a:lnTo>
                    <a:lnTo>
                      <a:pt x="3603" y="74"/>
                    </a:lnTo>
                    <a:lnTo>
                      <a:pt x="3306" y="19"/>
                    </a:lnTo>
                    <a:lnTo>
                      <a:pt x="29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3154533" y="899618"/>
                <a:ext cx="90390" cy="90390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5999" extrusionOk="0">
                    <a:moveTo>
                      <a:pt x="2990" y="0"/>
                    </a:moveTo>
                    <a:lnTo>
                      <a:pt x="2693" y="19"/>
                    </a:lnTo>
                    <a:lnTo>
                      <a:pt x="2396" y="74"/>
                    </a:lnTo>
                    <a:lnTo>
                      <a:pt x="2099" y="149"/>
                    </a:lnTo>
                    <a:lnTo>
                      <a:pt x="1839" y="242"/>
                    </a:lnTo>
                    <a:lnTo>
                      <a:pt x="1560" y="372"/>
                    </a:lnTo>
                    <a:lnTo>
                      <a:pt x="1319" y="520"/>
                    </a:lnTo>
                    <a:lnTo>
                      <a:pt x="1096" y="687"/>
                    </a:lnTo>
                    <a:lnTo>
                      <a:pt x="873" y="892"/>
                    </a:lnTo>
                    <a:lnTo>
                      <a:pt x="688" y="1096"/>
                    </a:lnTo>
                    <a:lnTo>
                      <a:pt x="502" y="1337"/>
                    </a:lnTo>
                    <a:lnTo>
                      <a:pt x="353" y="1579"/>
                    </a:lnTo>
                    <a:lnTo>
                      <a:pt x="242" y="1839"/>
                    </a:lnTo>
                    <a:lnTo>
                      <a:pt x="131" y="2117"/>
                    </a:lnTo>
                    <a:lnTo>
                      <a:pt x="56" y="2396"/>
                    </a:lnTo>
                    <a:lnTo>
                      <a:pt x="19" y="2693"/>
                    </a:lnTo>
                    <a:lnTo>
                      <a:pt x="1" y="3009"/>
                    </a:lnTo>
                    <a:lnTo>
                      <a:pt x="19" y="3306"/>
                    </a:lnTo>
                    <a:lnTo>
                      <a:pt x="56" y="3603"/>
                    </a:lnTo>
                    <a:lnTo>
                      <a:pt x="131" y="3900"/>
                    </a:lnTo>
                    <a:lnTo>
                      <a:pt x="242" y="4179"/>
                    </a:lnTo>
                    <a:lnTo>
                      <a:pt x="353" y="4439"/>
                    </a:lnTo>
                    <a:lnTo>
                      <a:pt x="502" y="4680"/>
                    </a:lnTo>
                    <a:lnTo>
                      <a:pt x="688" y="4921"/>
                    </a:lnTo>
                    <a:lnTo>
                      <a:pt x="873" y="5126"/>
                    </a:lnTo>
                    <a:lnTo>
                      <a:pt x="1096" y="5330"/>
                    </a:lnTo>
                    <a:lnTo>
                      <a:pt x="1319" y="5497"/>
                    </a:lnTo>
                    <a:lnTo>
                      <a:pt x="1560" y="5646"/>
                    </a:lnTo>
                    <a:lnTo>
                      <a:pt x="1839" y="5776"/>
                    </a:lnTo>
                    <a:lnTo>
                      <a:pt x="2099" y="5869"/>
                    </a:lnTo>
                    <a:lnTo>
                      <a:pt x="2396" y="5943"/>
                    </a:lnTo>
                    <a:lnTo>
                      <a:pt x="2693" y="5999"/>
                    </a:lnTo>
                    <a:lnTo>
                      <a:pt x="3306" y="5999"/>
                    </a:lnTo>
                    <a:lnTo>
                      <a:pt x="3603" y="5943"/>
                    </a:lnTo>
                    <a:lnTo>
                      <a:pt x="3882" y="5869"/>
                    </a:lnTo>
                    <a:lnTo>
                      <a:pt x="4160" y="5776"/>
                    </a:lnTo>
                    <a:lnTo>
                      <a:pt x="4420" y="5646"/>
                    </a:lnTo>
                    <a:lnTo>
                      <a:pt x="4680" y="5497"/>
                    </a:lnTo>
                    <a:lnTo>
                      <a:pt x="4903" y="5330"/>
                    </a:lnTo>
                    <a:lnTo>
                      <a:pt x="5126" y="5126"/>
                    </a:lnTo>
                    <a:lnTo>
                      <a:pt x="5312" y="4921"/>
                    </a:lnTo>
                    <a:lnTo>
                      <a:pt x="5479" y="4680"/>
                    </a:lnTo>
                    <a:lnTo>
                      <a:pt x="5628" y="4439"/>
                    </a:lnTo>
                    <a:lnTo>
                      <a:pt x="5758" y="4179"/>
                    </a:lnTo>
                    <a:lnTo>
                      <a:pt x="5869" y="3900"/>
                    </a:lnTo>
                    <a:lnTo>
                      <a:pt x="5943" y="3603"/>
                    </a:lnTo>
                    <a:lnTo>
                      <a:pt x="5980" y="3306"/>
                    </a:lnTo>
                    <a:lnTo>
                      <a:pt x="5999" y="3009"/>
                    </a:lnTo>
                    <a:lnTo>
                      <a:pt x="5980" y="2693"/>
                    </a:lnTo>
                    <a:lnTo>
                      <a:pt x="5943" y="2396"/>
                    </a:lnTo>
                    <a:lnTo>
                      <a:pt x="5869" y="2117"/>
                    </a:lnTo>
                    <a:lnTo>
                      <a:pt x="5758" y="1839"/>
                    </a:lnTo>
                    <a:lnTo>
                      <a:pt x="5628" y="1579"/>
                    </a:lnTo>
                    <a:lnTo>
                      <a:pt x="5479" y="1337"/>
                    </a:lnTo>
                    <a:lnTo>
                      <a:pt x="5312" y="1096"/>
                    </a:lnTo>
                    <a:lnTo>
                      <a:pt x="5126" y="892"/>
                    </a:lnTo>
                    <a:lnTo>
                      <a:pt x="4903" y="687"/>
                    </a:lnTo>
                    <a:lnTo>
                      <a:pt x="4680" y="520"/>
                    </a:lnTo>
                    <a:lnTo>
                      <a:pt x="4420" y="372"/>
                    </a:lnTo>
                    <a:lnTo>
                      <a:pt x="4160" y="242"/>
                    </a:lnTo>
                    <a:lnTo>
                      <a:pt x="3882" y="149"/>
                    </a:lnTo>
                    <a:lnTo>
                      <a:pt x="3603" y="74"/>
                    </a:lnTo>
                    <a:lnTo>
                      <a:pt x="3306" y="19"/>
                    </a:lnTo>
                    <a:lnTo>
                      <a:pt x="29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3488353" y="778731"/>
                <a:ext cx="90676" cy="90676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6018" extrusionOk="0">
                    <a:moveTo>
                      <a:pt x="3009" y="1"/>
                    </a:moveTo>
                    <a:lnTo>
                      <a:pt x="2693" y="19"/>
                    </a:lnTo>
                    <a:lnTo>
                      <a:pt x="2396" y="75"/>
                    </a:lnTo>
                    <a:lnTo>
                      <a:pt x="2118" y="149"/>
                    </a:lnTo>
                    <a:lnTo>
                      <a:pt x="1839" y="242"/>
                    </a:lnTo>
                    <a:lnTo>
                      <a:pt x="1579" y="372"/>
                    </a:lnTo>
                    <a:lnTo>
                      <a:pt x="1338" y="521"/>
                    </a:lnTo>
                    <a:lnTo>
                      <a:pt x="1096" y="688"/>
                    </a:lnTo>
                    <a:lnTo>
                      <a:pt x="892" y="892"/>
                    </a:lnTo>
                    <a:lnTo>
                      <a:pt x="688" y="1096"/>
                    </a:lnTo>
                    <a:lnTo>
                      <a:pt x="521" y="1338"/>
                    </a:lnTo>
                    <a:lnTo>
                      <a:pt x="372" y="1579"/>
                    </a:lnTo>
                    <a:lnTo>
                      <a:pt x="242" y="1839"/>
                    </a:lnTo>
                    <a:lnTo>
                      <a:pt x="149" y="2118"/>
                    </a:lnTo>
                    <a:lnTo>
                      <a:pt x="75" y="2396"/>
                    </a:lnTo>
                    <a:lnTo>
                      <a:pt x="19" y="2693"/>
                    </a:lnTo>
                    <a:lnTo>
                      <a:pt x="1" y="3009"/>
                    </a:lnTo>
                    <a:lnTo>
                      <a:pt x="19" y="3306"/>
                    </a:lnTo>
                    <a:lnTo>
                      <a:pt x="75" y="3622"/>
                    </a:lnTo>
                    <a:lnTo>
                      <a:pt x="149" y="3900"/>
                    </a:lnTo>
                    <a:lnTo>
                      <a:pt x="242" y="4179"/>
                    </a:lnTo>
                    <a:lnTo>
                      <a:pt x="372" y="4439"/>
                    </a:lnTo>
                    <a:lnTo>
                      <a:pt x="521" y="4680"/>
                    </a:lnTo>
                    <a:lnTo>
                      <a:pt x="688" y="4922"/>
                    </a:lnTo>
                    <a:lnTo>
                      <a:pt x="892" y="5126"/>
                    </a:lnTo>
                    <a:lnTo>
                      <a:pt x="1096" y="5330"/>
                    </a:lnTo>
                    <a:lnTo>
                      <a:pt x="1338" y="5498"/>
                    </a:lnTo>
                    <a:lnTo>
                      <a:pt x="1579" y="5646"/>
                    </a:lnTo>
                    <a:lnTo>
                      <a:pt x="1839" y="5776"/>
                    </a:lnTo>
                    <a:lnTo>
                      <a:pt x="2118" y="5869"/>
                    </a:lnTo>
                    <a:lnTo>
                      <a:pt x="2396" y="5943"/>
                    </a:lnTo>
                    <a:lnTo>
                      <a:pt x="2693" y="5999"/>
                    </a:lnTo>
                    <a:lnTo>
                      <a:pt x="3009" y="6017"/>
                    </a:lnTo>
                    <a:lnTo>
                      <a:pt x="3306" y="5999"/>
                    </a:lnTo>
                    <a:lnTo>
                      <a:pt x="3622" y="5943"/>
                    </a:lnTo>
                    <a:lnTo>
                      <a:pt x="3900" y="5869"/>
                    </a:lnTo>
                    <a:lnTo>
                      <a:pt x="4179" y="5776"/>
                    </a:lnTo>
                    <a:lnTo>
                      <a:pt x="4439" y="5646"/>
                    </a:lnTo>
                    <a:lnTo>
                      <a:pt x="4680" y="5498"/>
                    </a:lnTo>
                    <a:lnTo>
                      <a:pt x="4922" y="5330"/>
                    </a:lnTo>
                    <a:lnTo>
                      <a:pt x="5126" y="5126"/>
                    </a:lnTo>
                    <a:lnTo>
                      <a:pt x="5330" y="4922"/>
                    </a:lnTo>
                    <a:lnTo>
                      <a:pt x="5498" y="4680"/>
                    </a:lnTo>
                    <a:lnTo>
                      <a:pt x="5646" y="4439"/>
                    </a:lnTo>
                    <a:lnTo>
                      <a:pt x="5776" y="4179"/>
                    </a:lnTo>
                    <a:lnTo>
                      <a:pt x="5869" y="3900"/>
                    </a:lnTo>
                    <a:lnTo>
                      <a:pt x="5943" y="3622"/>
                    </a:lnTo>
                    <a:lnTo>
                      <a:pt x="5999" y="3306"/>
                    </a:lnTo>
                    <a:lnTo>
                      <a:pt x="6018" y="3009"/>
                    </a:lnTo>
                    <a:lnTo>
                      <a:pt x="5999" y="2693"/>
                    </a:lnTo>
                    <a:lnTo>
                      <a:pt x="5943" y="2396"/>
                    </a:lnTo>
                    <a:lnTo>
                      <a:pt x="5869" y="2118"/>
                    </a:lnTo>
                    <a:lnTo>
                      <a:pt x="5776" y="1839"/>
                    </a:lnTo>
                    <a:lnTo>
                      <a:pt x="5646" y="1579"/>
                    </a:lnTo>
                    <a:lnTo>
                      <a:pt x="5498" y="1338"/>
                    </a:lnTo>
                    <a:lnTo>
                      <a:pt x="5330" y="1096"/>
                    </a:lnTo>
                    <a:lnTo>
                      <a:pt x="5126" y="892"/>
                    </a:lnTo>
                    <a:lnTo>
                      <a:pt x="4922" y="688"/>
                    </a:lnTo>
                    <a:lnTo>
                      <a:pt x="4680" y="521"/>
                    </a:lnTo>
                    <a:lnTo>
                      <a:pt x="4439" y="372"/>
                    </a:lnTo>
                    <a:lnTo>
                      <a:pt x="4179" y="242"/>
                    </a:lnTo>
                    <a:lnTo>
                      <a:pt x="3900" y="149"/>
                    </a:lnTo>
                    <a:lnTo>
                      <a:pt x="3622" y="75"/>
                    </a:lnTo>
                    <a:lnTo>
                      <a:pt x="3306" y="19"/>
                    </a:lnTo>
                    <a:lnTo>
                      <a:pt x="30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3614559" y="944941"/>
                <a:ext cx="90661" cy="90390"/>
              </a:xfrm>
              <a:custGeom>
                <a:avLst/>
                <a:gdLst/>
                <a:ahLst/>
                <a:cxnLst/>
                <a:rect l="l" t="t" r="r" b="b"/>
                <a:pathLst>
                  <a:path w="6017" h="5999" extrusionOk="0">
                    <a:moveTo>
                      <a:pt x="3009" y="1"/>
                    </a:moveTo>
                    <a:lnTo>
                      <a:pt x="2693" y="19"/>
                    </a:lnTo>
                    <a:lnTo>
                      <a:pt x="2396" y="56"/>
                    </a:lnTo>
                    <a:lnTo>
                      <a:pt x="2117" y="131"/>
                    </a:lnTo>
                    <a:lnTo>
                      <a:pt x="1839" y="242"/>
                    </a:lnTo>
                    <a:lnTo>
                      <a:pt x="1579" y="353"/>
                    </a:lnTo>
                    <a:lnTo>
                      <a:pt x="1337" y="502"/>
                    </a:lnTo>
                    <a:lnTo>
                      <a:pt x="1096" y="688"/>
                    </a:lnTo>
                    <a:lnTo>
                      <a:pt x="891" y="873"/>
                    </a:lnTo>
                    <a:lnTo>
                      <a:pt x="687" y="1096"/>
                    </a:lnTo>
                    <a:lnTo>
                      <a:pt x="520" y="1319"/>
                    </a:lnTo>
                    <a:lnTo>
                      <a:pt x="371" y="1561"/>
                    </a:lnTo>
                    <a:lnTo>
                      <a:pt x="241" y="1839"/>
                    </a:lnTo>
                    <a:lnTo>
                      <a:pt x="149" y="2099"/>
                    </a:lnTo>
                    <a:lnTo>
                      <a:pt x="74" y="2396"/>
                    </a:lnTo>
                    <a:lnTo>
                      <a:pt x="19" y="2693"/>
                    </a:lnTo>
                    <a:lnTo>
                      <a:pt x="0" y="2991"/>
                    </a:lnTo>
                    <a:lnTo>
                      <a:pt x="19" y="3306"/>
                    </a:lnTo>
                    <a:lnTo>
                      <a:pt x="74" y="3603"/>
                    </a:lnTo>
                    <a:lnTo>
                      <a:pt x="149" y="3901"/>
                    </a:lnTo>
                    <a:lnTo>
                      <a:pt x="241" y="4160"/>
                    </a:lnTo>
                    <a:lnTo>
                      <a:pt x="371" y="4420"/>
                    </a:lnTo>
                    <a:lnTo>
                      <a:pt x="520" y="4680"/>
                    </a:lnTo>
                    <a:lnTo>
                      <a:pt x="687" y="4903"/>
                    </a:lnTo>
                    <a:lnTo>
                      <a:pt x="891" y="5126"/>
                    </a:lnTo>
                    <a:lnTo>
                      <a:pt x="1096" y="5312"/>
                    </a:lnTo>
                    <a:lnTo>
                      <a:pt x="1337" y="5479"/>
                    </a:lnTo>
                    <a:lnTo>
                      <a:pt x="1579" y="5646"/>
                    </a:lnTo>
                    <a:lnTo>
                      <a:pt x="1839" y="5758"/>
                    </a:lnTo>
                    <a:lnTo>
                      <a:pt x="2117" y="5869"/>
                    </a:lnTo>
                    <a:lnTo>
                      <a:pt x="2396" y="5943"/>
                    </a:lnTo>
                    <a:lnTo>
                      <a:pt x="2693" y="5980"/>
                    </a:lnTo>
                    <a:lnTo>
                      <a:pt x="3009" y="5999"/>
                    </a:lnTo>
                    <a:lnTo>
                      <a:pt x="3306" y="5980"/>
                    </a:lnTo>
                    <a:lnTo>
                      <a:pt x="3603" y="5943"/>
                    </a:lnTo>
                    <a:lnTo>
                      <a:pt x="3900" y="5869"/>
                    </a:lnTo>
                    <a:lnTo>
                      <a:pt x="4179" y="5758"/>
                    </a:lnTo>
                    <a:lnTo>
                      <a:pt x="4438" y="5646"/>
                    </a:lnTo>
                    <a:lnTo>
                      <a:pt x="4680" y="5479"/>
                    </a:lnTo>
                    <a:lnTo>
                      <a:pt x="4921" y="5312"/>
                    </a:lnTo>
                    <a:lnTo>
                      <a:pt x="5126" y="5126"/>
                    </a:lnTo>
                    <a:lnTo>
                      <a:pt x="5330" y="4903"/>
                    </a:lnTo>
                    <a:lnTo>
                      <a:pt x="5497" y="4680"/>
                    </a:lnTo>
                    <a:lnTo>
                      <a:pt x="5646" y="4420"/>
                    </a:lnTo>
                    <a:lnTo>
                      <a:pt x="5776" y="4160"/>
                    </a:lnTo>
                    <a:lnTo>
                      <a:pt x="5868" y="3901"/>
                    </a:lnTo>
                    <a:lnTo>
                      <a:pt x="5943" y="3603"/>
                    </a:lnTo>
                    <a:lnTo>
                      <a:pt x="5998" y="3306"/>
                    </a:lnTo>
                    <a:lnTo>
                      <a:pt x="6017" y="2991"/>
                    </a:lnTo>
                    <a:lnTo>
                      <a:pt x="5998" y="2693"/>
                    </a:lnTo>
                    <a:lnTo>
                      <a:pt x="5943" y="2396"/>
                    </a:lnTo>
                    <a:lnTo>
                      <a:pt x="5868" y="2099"/>
                    </a:lnTo>
                    <a:lnTo>
                      <a:pt x="5776" y="1839"/>
                    </a:lnTo>
                    <a:lnTo>
                      <a:pt x="5646" y="1561"/>
                    </a:lnTo>
                    <a:lnTo>
                      <a:pt x="5497" y="1319"/>
                    </a:lnTo>
                    <a:lnTo>
                      <a:pt x="5330" y="1096"/>
                    </a:lnTo>
                    <a:lnTo>
                      <a:pt x="5126" y="873"/>
                    </a:lnTo>
                    <a:lnTo>
                      <a:pt x="4921" y="688"/>
                    </a:lnTo>
                    <a:lnTo>
                      <a:pt x="4680" y="502"/>
                    </a:lnTo>
                    <a:lnTo>
                      <a:pt x="4438" y="353"/>
                    </a:lnTo>
                    <a:lnTo>
                      <a:pt x="4179" y="242"/>
                    </a:lnTo>
                    <a:lnTo>
                      <a:pt x="3900" y="131"/>
                    </a:lnTo>
                    <a:lnTo>
                      <a:pt x="3603" y="56"/>
                    </a:lnTo>
                    <a:lnTo>
                      <a:pt x="3306" y="19"/>
                    </a:lnTo>
                    <a:lnTo>
                      <a:pt x="30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3737389" y="1199295"/>
                <a:ext cx="90405" cy="90676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6018" extrusionOk="0">
                    <a:moveTo>
                      <a:pt x="3009" y="1"/>
                    </a:moveTo>
                    <a:lnTo>
                      <a:pt x="2693" y="19"/>
                    </a:lnTo>
                    <a:lnTo>
                      <a:pt x="2396" y="75"/>
                    </a:lnTo>
                    <a:lnTo>
                      <a:pt x="2099" y="149"/>
                    </a:lnTo>
                    <a:lnTo>
                      <a:pt x="1839" y="242"/>
                    </a:lnTo>
                    <a:lnTo>
                      <a:pt x="1561" y="372"/>
                    </a:lnTo>
                    <a:lnTo>
                      <a:pt x="1319" y="521"/>
                    </a:lnTo>
                    <a:lnTo>
                      <a:pt x="1096" y="688"/>
                    </a:lnTo>
                    <a:lnTo>
                      <a:pt x="873" y="892"/>
                    </a:lnTo>
                    <a:lnTo>
                      <a:pt x="688" y="1096"/>
                    </a:lnTo>
                    <a:lnTo>
                      <a:pt x="521" y="1338"/>
                    </a:lnTo>
                    <a:lnTo>
                      <a:pt x="354" y="1579"/>
                    </a:lnTo>
                    <a:lnTo>
                      <a:pt x="242" y="1839"/>
                    </a:lnTo>
                    <a:lnTo>
                      <a:pt x="131" y="2118"/>
                    </a:lnTo>
                    <a:lnTo>
                      <a:pt x="56" y="2396"/>
                    </a:lnTo>
                    <a:lnTo>
                      <a:pt x="19" y="2693"/>
                    </a:lnTo>
                    <a:lnTo>
                      <a:pt x="1" y="3009"/>
                    </a:lnTo>
                    <a:lnTo>
                      <a:pt x="19" y="3306"/>
                    </a:lnTo>
                    <a:lnTo>
                      <a:pt x="56" y="3622"/>
                    </a:lnTo>
                    <a:lnTo>
                      <a:pt x="131" y="3900"/>
                    </a:lnTo>
                    <a:lnTo>
                      <a:pt x="242" y="4179"/>
                    </a:lnTo>
                    <a:lnTo>
                      <a:pt x="354" y="4439"/>
                    </a:lnTo>
                    <a:lnTo>
                      <a:pt x="521" y="4680"/>
                    </a:lnTo>
                    <a:lnTo>
                      <a:pt x="688" y="4922"/>
                    </a:lnTo>
                    <a:lnTo>
                      <a:pt x="873" y="5126"/>
                    </a:lnTo>
                    <a:lnTo>
                      <a:pt x="1096" y="5330"/>
                    </a:lnTo>
                    <a:lnTo>
                      <a:pt x="1319" y="5498"/>
                    </a:lnTo>
                    <a:lnTo>
                      <a:pt x="1561" y="5646"/>
                    </a:lnTo>
                    <a:lnTo>
                      <a:pt x="1839" y="5776"/>
                    </a:lnTo>
                    <a:lnTo>
                      <a:pt x="2099" y="5869"/>
                    </a:lnTo>
                    <a:lnTo>
                      <a:pt x="2396" y="5943"/>
                    </a:lnTo>
                    <a:lnTo>
                      <a:pt x="2693" y="5999"/>
                    </a:lnTo>
                    <a:lnTo>
                      <a:pt x="3009" y="6017"/>
                    </a:lnTo>
                    <a:lnTo>
                      <a:pt x="3306" y="5999"/>
                    </a:lnTo>
                    <a:lnTo>
                      <a:pt x="3603" y="5943"/>
                    </a:lnTo>
                    <a:lnTo>
                      <a:pt x="3901" y="5869"/>
                    </a:lnTo>
                    <a:lnTo>
                      <a:pt x="4161" y="5776"/>
                    </a:lnTo>
                    <a:lnTo>
                      <a:pt x="4439" y="5646"/>
                    </a:lnTo>
                    <a:lnTo>
                      <a:pt x="4681" y="5498"/>
                    </a:lnTo>
                    <a:lnTo>
                      <a:pt x="4903" y="5330"/>
                    </a:lnTo>
                    <a:lnTo>
                      <a:pt x="5126" y="5126"/>
                    </a:lnTo>
                    <a:lnTo>
                      <a:pt x="5312" y="4922"/>
                    </a:lnTo>
                    <a:lnTo>
                      <a:pt x="5479" y="4680"/>
                    </a:lnTo>
                    <a:lnTo>
                      <a:pt x="5646" y="4439"/>
                    </a:lnTo>
                    <a:lnTo>
                      <a:pt x="5758" y="4179"/>
                    </a:lnTo>
                    <a:lnTo>
                      <a:pt x="5869" y="3900"/>
                    </a:lnTo>
                    <a:lnTo>
                      <a:pt x="5943" y="3622"/>
                    </a:lnTo>
                    <a:lnTo>
                      <a:pt x="5980" y="3306"/>
                    </a:lnTo>
                    <a:lnTo>
                      <a:pt x="5999" y="3009"/>
                    </a:lnTo>
                    <a:lnTo>
                      <a:pt x="5980" y="2693"/>
                    </a:lnTo>
                    <a:lnTo>
                      <a:pt x="5943" y="2396"/>
                    </a:lnTo>
                    <a:lnTo>
                      <a:pt x="5869" y="2118"/>
                    </a:lnTo>
                    <a:lnTo>
                      <a:pt x="5758" y="1839"/>
                    </a:lnTo>
                    <a:lnTo>
                      <a:pt x="5646" y="1579"/>
                    </a:lnTo>
                    <a:lnTo>
                      <a:pt x="5479" y="1338"/>
                    </a:lnTo>
                    <a:lnTo>
                      <a:pt x="5312" y="1096"/>
                    </a:lnTo>
                    <a:lnTo>
                      <a:pt x="5126" y="892"/>
                    </a:lnTo>
                    <a:lnTo>
                      <a:pt x="4903" y="688"/>
                    </a:lnTo>
                    <a:lnTo>
                      <a:pt x="4681" y="521"/>
                    </a:lnTo>
                    <a:lnTo>
                      <a:pt x="4439" y="372"/>
                    </a:lnTo>
                    <a:lnTo>
                      <a:pt x="4161" y="242"/>
                    </a:lnTo>
                    <a:lnTo>
                      <a:pt x="3901" y="149"/>
                    </a:lnTo>
                    <a:lnTo>
                      <a:pt x="3603" y="75"/>
                    </a:lnTo>
                    <a:lnTo>
                      <a:pt x="3306" y="19"/>
                    </a:lnTo>
                    <a:lnTo>
                      <a:pt x="30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3171047" y="1118142"/>
                <a:ext cx="90390" cy="90676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6018" extrusionOk="0">
                    <a:moveTo>
                      <a:pt x="2990" y="1"/>
                    </a:moveTo>
                    <a:lnTo>
                      <a:pt x="2693" y="20"/>
                    </a:lnTo>
                    <a:lnTo>
                      <a:pt x="2396" y="75"/>
                    </a:lnTo>
                    <a:lnTo>
                      <a:pt x="2099" y="150"/>
                    </a:lnTo>
                    <a:lnTo>
                      <a:pt x="1820" y="242"/>
                    </a:lnTo>
                    <a:lnTo>
                      <a:pt x="1560" y="372"/>
                    </a:lnTo>
                    <a:lnTo>
                      <a:pt x="1319" y="521"/>
                    </a:lnTo>
                    <a:lnTo>
                      <a:pt x="1096" y="688"/>
                    </a:lnTo>
                    <a:lnTo>
                      <a:pt x="873" y="892"/>
                    </a:lnTo>
                    <a:lnTo>
                      <a:pt x="687" y="1097"/>
                    </a:lnTo>
                    <a:lnTo>
                      <a:pt x="502" y="1338"/>
                    </a:lnTo>
                    <a:lnTo>
                      <a:pt x="353" y="1580"/>
                    </a:lnTo>
                    <a:lnTo>
                      <a:pt x="223" y="1839"/>
                    </a:lnTo>
                    <a:lnTo>
                      <a:pt x="130" y="2118"/>
                    </a:lnTo>
                    <a:lnTo>
                      <a:pt x="56" y="2397"/>
                    </a:lnTo>
                    <a:lnTo>
                      <a:pt x="19" y="2694"/>
                    </a:lnTo>
                    <a:lnTo>
                      <a:pt x="0" y="3009"/>
                    </a:lnTo>
                    <a:lnTo>
                      <a:pt x="19" y="3325"/>
                    </a:lnTo>
                    <a:lnTo>
                      <a:pt x="56" y="3622"/>
                    </a:lnTo>
                    <a:lnTo>
                      <a:pt x="130" y="3901"/>
                    </a:lnTo>
                    <a:lnTo>
                      <a:pt x="223" y="4179"/>
                    </a:lnTo>
                    <a:lnTo>
                      <a:pt x="353" y="4439"/>
                    </a:lnTo>
                    <a:lnTo>
                      <a:pt x="502" y="4681"/>
                    </a:lnTo>
                    <a:lnTo>
                      <a:pt x="687" y="4922"/>
                    </a:lnTo>
                    <a:lnTo>
                      <a:pt x="873" y="5127"/>
                    </a:lnTo>
                    <a:lnTo>
                      <a:pt x="1096" y="5331"/>
                    </a:lnTo>
                    <a:lnTo>
                      <a:pt x="1319" y="5498"/>
                    </a:lnTo>
                    <a:lnTo>
                      <a:pt x="1560" y="5647"/>
                    </a:lnTo>
                    <a:lnTo>
                      <a:pt x="1820" y="5777"/>
                    </a:lnTo>
                    <a:lnTo>
                      <a:pt x="2099" y="5869"/>
                    </a:lnTo>
                    <a:lnTo>
                      <a:pt x="2396" y="5944"/>
                    </a:lnTo>
                    <a:lnTo>
                      <a:pt x="2693" y="5999"/>
                    </a:lnTo>
                    <a:lnTo>
                      <a:pt x="2990" y="6018"/>
                    </a:lnTo>
                    <a:lnTo>
                      <a:pt x="3306" y="5999"/>
                    </a:lnTo>
                    <a:lnTo>
                      <a:pt x="3603" y="5944"/>
                    </a:lnTo>
                    <a:lnTo>
                      <a:pt x="3882" y="5869"/>
                    </a:lnTo>
                    <a:lnTo>
                      <a:pt x="4160" y="5777"/>
                    </a:lnTo>
                    <a:lnTo>
                      <a:pt x="4420" y="5647"/>
                    </a:lnTo>
                    <a:lnTo>
                      <a:pt x="4680" y="5498"/>
                    </a:lnTo>
                    <a:lnTo>
                      <a:pt x="4903" y="5331"/>
                    </a:lnTo>
                    <a:lnTo>
                      <a:pt x="5126" y="5127"/>
                    </a:lnTo>
                    <a:lnTo>
                      <a:pt x="5311" y="4922"/>
                    </a:lnTo>
                    <a:lnTo>
                      <a:pt x="5479" y="4681"/>
                    </a:lnTo>
                    <a:lnTo>
                      <a:pt x="5627" y="4439"/>
                    </a:lnTo>
                    <a:lnTo>
                      <a:pt x="5757" y="4179"/>
                    </a:lnTo>
                    <a:lnTo>
                      <a:pt x="5869" y="3901"/>
                    </a:lnTo>
                    <a:lnTo>
                      <a:pt x="5943" y="3622"/>
                    </a:lnTo>
                    <a:lnTo>
                      <a:pt x="5980" y="3325"/>
                    </a:lnTo>
                    <a:lnTo>
                      <a:pt x="5999" y="3009"/>
                    </a:lnTo>
                    <a:lnTo>
                      <a:pt x="5980" y="2694"/>
                    </a:lnTo>
                    <a:lnTo>
                      <a:pt x="5943" y="2397"/>
                    </a:lnTo>
                    <a:lnTo>
                      <a:pt x="5869" y="2118"/>
                    </a:lnTo>
                    <a:lnTo>
                      <a:pt x="5757" y="1839"/>
                    </a:lnTo>
                    <a:lnTo>
                      <a:pt x="5627" y="1580"/>
                    </a:lnTo>
                    <a:lnTo>
                      <a:pt x="5479" y="1338"/>
                    </a:lnTo>
                    <a:lnTo>
                      <a:pt x="5311" y="1097"/>
                    </a:lnTo>
                    <a:lnTo>
                      <a:pt x="5126" y="892"/>
                    </a:lnTo>
                    <a:lnTo>
                      <a:pt x="4903" y="688"/>
                    </a:lnTo>
                    <a:lnTo>
                      <a:pt x="4680" y="521"/>
                    </a:lnTo>
                    <a:lnTo>
                      <a:pt x="4420" y="372"/>
                    </a:lnTo>
                    <a:lnTo>
                      <a:pt x="4160" y="242"/>
                    </a:lnTo>
                    <a:lnTo>
                      <a:pt x="3882" y="150"/>
                    </a:lnTo>
                    <a:lnTo>
                      <a:pt x="3603" y="75"/>
                    </a:lnTo>
                    <a:lnTo>
                      <a:pt x="3306" y="20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3064158" y="1310659"/>
                <a:ext cx="90390" cy="90405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6000" extrusionOk="0">
                    <a:moveTo>
                      <a:pt x="2693" y="1"/>
                    </a:moveTo>
                    <a:lnTo>
                      <a:pt x="2396" y="56"/>
                    </a:lnTo>
                    <a:lnTo>
                      <a:pt x="2099" y="131"/>
                    </a:lnTo>
                    <a:lnTo>
                      <a:pt x="1820" y="224"/>
                    </a:lnTo>
                    <a:lnTo>
                      <a:pt x="1560" y="354"/>
                    </a:lnTo>
                    <a:lnTo>
                      <a:pt x="1319" y="502"/>
                    </a:lnTo>
                    <a:lnTo>
                      <a:pt x="1077" y="669"/>
                    </a:lnTo>
                    <a:lnTo>
                      <a:pt x="873" y="874"/>
                    </a:lnTo>
                    <a:lnTo>
                      <a:pt x="687" y="1078"/>
                    </a:lnTo>
                    <a:lnTo>
                      <a:pt x="502" y="1319"/>
                    </a:lnTo>
                    <a:lnTo>
                      <a:pt x="353" y="1561"/>
                    </a:lnTo>
                    <a:lnTo>
                      <a:pt x="223" y="1821"/>
                    </a:lnTo>
                    <a:lnTo>
                      <a:pt x="130" y="2099"/>
                    </a:lnTo>
                    <a:lnTo>
                      <a:pt x="56" y="2396"/>
                    </a:lnTo>
                    <a:lnTo>
                      <a:pt x="0" y="2694"/>
                    </a:lnTo>
                    <a:lnTo>
                      <a:pt x="0" y="2991"/>
                    </a:lnTo>
                    <a:lnTo>
                      <a:pt x="0" y="3306"/>
                    </a:lnTo>
                    <a:lnTo>
                      <a:pt x="56" y="3603"/>
                    </a:lnTo>
                    <a:lnTo>
                      <a:pt x="130" y="3882"/>
                    </a:lnTo>
                    <a:lnTo>
                      <a:pt x="223" y="4161"/>
                    </a:lnTo>
                    <a:lnTo>
                      <a:pt x="353" y="4421"/>
                    </a:lnTo>
                    <a:lnTo>
                      <a:pt x="502" y="4662"/>
                    </a:lnTo>
                    <a:lnTo>
                      <a:pt x="687" y="4903"/>
                    </a:lnTo>
                    <a:lnTo>
                      <a:pt x="873" y="5108"/>
                    </a:lnTo>
                    <a:lnTo>
                      <a:pt x="1077" y="5312"/>
                    </a:lnTo>
                    <a:lnTo>
                      <a:pt x="1319" y="5479"/>
                    </a:lnTo>
                    <a:lnTo>
                      <a:pt x="1560" y="5628"/>
                    </a:lnTo>
                    <a:lnTo>
                      <a:pt x="1820" y="5758"/>
                    </a:lnTo>
                    <a:lnTo>
                      <a:pt x="2099" y="5851"/>
                    </a:lnTo>
                    <a:lnTo>
                      <a:pt x="2396" y="5925"/>
                    </a:lnTo>
                    <a:lnTo>
                      <a:pt x="2693" y="5981"/>
                    </a:lnTo>
                    <a:lnTo>
                      <a:pt x="2990" y="5999"/>
                    </a:lnTo>
                    <a:lnTo>
                      <a:pt x="3306" y="5981"/>
                    </a:lnTo>
                    <a:lnTo>
                      <a:pt x="3603" y="5925"/>
                    </a:lnTo>
                    <a:lnTo>
                      <a:pt x="3881" y="5851"/>
                    </a:lnTo>
                    <a:lnTo>
                      <a:pt x="4160" y="5758"/>
                    </a:lnTo>
                    <a:lnTo>
                      <a:pt x="4420" y="5628"/>
                    </a:lnTo>
                    <a:lnTo>
                      <a:pt x="4680" y="5479"/>
                    </a:lnTo>
                    <a:lnTo>
                      <a:pt x="4903" y="5312"/>
                    </a:lnTo>
                    <a:lnTo>
                      <a:pt x="5126" y="5108"/>
                    </a:lnTo>
                    <a:lnTo>
                      <a:pt x="5311" y="4903"/>
                    </a:lnTo>
                    <a:lnTo>
                      <a:pt x="5479" y="4662"/>
                    </a:lnTo>
                    <a:lnTo>
                      <a:pt x="5627" y="4421"/>
                    </a:lnTo>
                    <a:lnTo>
                      <a:pt x="5757" y="4161"/>
                    </a:lnTo>
                    <a:lnTo>
                      <a:pt x="5869" y="3882"/>
                    </a:lnTo>
                    <a:lnTo>
                      <a:pt x="5943" y="3603"/>
                    </a:lnTo>
                    <a:lnTo>
                      <a:pt x="5980" y="3306"/>
                    </a:lnTo>
                    <a:lnTo>
                      <a:pt x="5999" y="2991"/>
                    </a:lnTo>
                    <a:lnTo>
                      <a:pt x="5980" y="2694"/>
                    </a:lnTo>
                    <a:lnTo>
                      <a:pt x="5943" y="2396"/>
                    </a:lnTo>
                    <a:lnTo>
                      <a:pt x="5869" y="2099"/>
                    </a:lnTo>
                    <a:lnTo>
                      <a:pt x="5757" y="1821"/>
                    </a:lnTo>
                    <a:lnTo>
                      <a:pt x="5627" y="1561"/>
                    </a:lnTo>
                    <a:lnTo>
                      <a:pt x="5479" y="1319"/>
                    </a:lnTo>
                    <a:lnTo>
                      <a:pt x="5311" y="1078"/>
                    </a:lnTo>
                    <a:lnTo>
                      <a:pt x="5126" y="874"/>
                    </a:lnTo>
                    <a:lnTo>
                      <a:pt x="4903" y="669"/>
                    </a:lnTo>
                    <a:lnTo>
                      <a:pt x="4680" y="502"/>
                    </a:lnTo>
                    <a:lnTo>
                      <a:pt x="4420" y="354"/>
                    </a:lnTo>
                    <a:lnTo>
                      <a:pt x="4160" y="224"/>
                    </a:lnTo>
                    <a:lnTo>
                      <a:pt x="3881" y="131"/>
                    </a:lnTo>
                    <a:lnTo>
                      <a:pt x="3603" y="56"/>
                    </a:lnTo>
                    <a:lnTo>
                      <a:pt x="33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3199585" y="1479114"/>
                <a:ext cx="90676" cy="90390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5999" extrusionOk="0">
                    <a:moveTo>
                      <a:pt x="2693" y="0"/>
                    </a:moveTo>
                    <a:lnTo>
                      <a:pt x="2396" y="56"/>
                    </a:lnTo>
                    <a:lnTo>
                      <a:pt x="2118" y="130"/>
                    </a:lnTo>
                    <a:lnTo>
                      <a:pt x="1839" y="223"/>
                    </a:lnTo>
                    <a:lnTo>
                      <a:pt x="1579" y="353"/>
                    </a:lnTo>
                    <a:lnTo>
                      <a:pt x="1338" y="502"/>
                    </a:lnTo>
                    <a:lnTo>
                      <a:pt x="1096" y="688"/>
                    </a:lnTo>
                    <a:lnTo>
                      <a:pt x="892" y="873"/>
                    </a:lnTo>
                    <a:lnTo>
                      <a:pt x="688" y="1077"/>
                    </a:lnTo>
                    <a:lnTo>
                      <a:pt x="520" y="1319"/>
                    </a:lnTo>
                    <a:lnTo>
                      <a:pt x="372" y="1560"/>
                    </a:lnTo>
                    <a:lnTo>
                      <a:pt x="242" y="1820"/>
                    </a:lnTo>
                    <a:lnTo>
                      <a:pt x="149" y="2099"/>
                    </a:lnTo>
                    <a:lnTo>
                      <a:pt x="75" y="2396"/>
                    </a:lnTo>
                    <a:lnTo>
                      <a:pt x="19" y="2693"/>
                    </a:lnTo>
                    <a:lnTo>
                      <a:pt x="0" y="2990"/>
                    </a:lnTo>
                    <a:lnTo>
                      <a:pt x="19" y="3306"/>
                    </a:lnTo>
                    <a:lnTo>
                      <a:pt x="75" y="3603"/>
                    </a:lnTo>
                    <a:lnTo>
                      <a:pt x="149" y="3882"/>
                    </a:lnTo>
                    <a:lnTo>
                      <a:pt x="242" y="4160"/>
                    </a:lnTo>
                    <a:lnTo>
                      <a:pt x="372" y="4420"/>
                    </a:lnTo>
                    <a:lnTo>
                      <a:pt x="520" y="4680"/>
                    </a:lnTo>
                    <a:lnTo>
                      <a:pt x="688" y="4903"/>
                    </a:lnTo>
                    <a:lnTo>
                      <a:pt x="892" y="5107"/>
                    </a:lnTo>
                    <a:lnTo>
                      <a:pt x="1096" y="5312"/>
                    </a:lnTo>
                    <a:lnTo>
                      <a:pt x="1338" y="5479"/>
                    </a:lnTo>
                    <a:lnTo>
                      <a:pt x="1579" y="5627"/>
                    </a:lnTo>
                    <a:lnTo>
                      <a:pt x="1839" y="5757"/>
                    </a:lnTo>
                    <a:lnTo>
                      <a:pt x="2118" y="5869"/>
                    </a:lnTo>
                    <a:lnTo>
                      <a:pt x="2396" y="5943"/>
                    </a:lnTo>
                    <a:lnTo>
                      <a:pt x="2693" y="5980"/>
                    </a:lnTo>
                    <a:lnTo>
                      <a:pt x="3009" y="5999"/>
                    </a:lnTo>
                    <a:lnTo>
                      <a:pt x="3325" y="5980"/>
                    </a:lnTo>
                    <a:lnTo>
                      <a:pt x="3622" y="5943"/>
                    </a:lnTo>
                    <a:lnTo>
                      <a:pt x="3900" y="5869"/>
                    </a:lnTo>
                    <a:lnTo>
                      <a:pt x="4179" y="5757"/>
                    </a:lnTo>
                    <a:lnTo>
                      <a:pt x="4439" y="5627"/>
                    </a:lnTo>
                    <a:lnTo>
                      <a:pt x="4680" y="5479"/>
                    </a:lnTo>
                    <a:lnTo>
                      <a:pt x="4922" y="5312"/>
                    </a:lnTo>
                    <a:lnTo>
                      <a:pt x="5126" y="5107"/>
                    </a:lnTo>
                    <a:lnTo>
                      <a:pt x="5330" y="4903"/>
                    </a:lnTo>
                    <a:lnTo>
                      <a:pt x="5497" y="4680"/>
                    </a:lnTo>
                    <a:lnTo>
                      <a:pt x="5646" y="4420"/>
                    </a:lnTo>
                    <a:lnTo>
                      <a:pt x="5776" y="4160"/>
                    </a:lnTo>
                    <a:lnTo>
                      <a:pt x="5869" y="3882"/>
                    </a:lnTo>
                    <a:lnTo>
                      <a:pt x="5943" y="3603"/>
                    </a:lnTo>
                    <a:lnTo>
                      <a:pt x="5999" y="3306"/>
                    </a:lnTo>
                    <a:lnTo>
                      <a:pt x="6017" y="2990"/>
                    </a:lnTo>
                    <a:lnTo>
                      <a:pt x="5999" y="2693"/>
                    </a:lnTo>
                    <a:lnTo>
                      <a:pt x="5943" y="2396"/>
                    </a:lnTo>
                    <a:lnTo>
                      <a:pt x="5869" y="2099"/>
                    </a:lnTo>
                    <a:lnTo>
                      <a:pt x="5776" y="1820"/>
                    </a:lnTo>
                    <a:lnTo>
                      <a:pt x="5646" y="1560"/>
                    </a:lnTo>
                    <a:lnTo>
                      <a:pt x="5497" y="1319"/>
                    </a:lnTo>
                    <a:lnTo>
                      <a:pt x="5330" y="1077"/>
                    </a:lnTo>
                    <a:lnTo>
                      <a:pt x="5126" y="873"/>
                    </a:lnTo>
                    <a:lnTo>
                      <a:pt x="4922" y="688"/>
                    </a:lnTo>
                    <a:lnTo>
                      <a:pt x="4680" y="502"/>
                    </a:lnTo>
                    <a:lnTo>
                      <a:pt x="4439" y="353"/>
                    </a:lnTo>
                    <a:lnTo>
                      <a:pt x="4179" y="223"/>
                    </a:lnTo>
                    <a:lnTo>
                      <a:pt x="3900" y="130"/>
                    </a:lnTo>
                    <a:lnTo>
                      <a:pt x="3622" y="56"/>
                    </a:lnTo>
                    <a:lnTo>
                      <a:pt x="33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3307589" y="1350121"/>
                <a:ext cx="90405" cy="90390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5999" extrusionOk="0">
                    <a:moveTo>
                      <a:pt x="2991" y="0"/>
                    </a:moveTo>
                    <a:lnTo>
                      <a:pt x="2712" y="19"/>
                    </a:lnTo>
                    <a:lnTo>
                      <a:pt x="2434" y="56"/>
                    </a:lnTo>
                    <a:lnTo>
                      <a:pt x="2136" y="130"/>
                    </a:lnTo>
                    <a:lnTo>
                      <a:pt x="1876" y="223"/>
                    </a:lnTo>
                    <a:lnTo>
                      <a:pt x="1598" y="353"/>
                    </a:lnTo>
                    <a:lnTo>
                      <a:pt x="1356" y="502"/>
                    </a:lnTo>
                    <a:lnTo>
                      <a:pt x="1096" y="669"/>
                    </a:lnTo>
                    <a:lnTo>
                      <a:pt x="874" y="892"/>
                    </a:lnTo>
                    <a:lnTo>
                      <a:pt x="669" y="1114"/>
                    </a:lnTo>
                    <a:lnTo>
                      <a:pt x="484" y="1356"/>
                    </a:lnTo>
                    <a:lnTo>
                      <a:pt x="335" y="1616"/>
                    </a:lnTo>
                    <a:lnTo>
                      <a:pt x="224" y="1876"/>
                    </a:lnTo>
                    <a:lnTo>
                      <a:pt x="131" y="2154"/>
                    </a:lnTo>
                    <a:lnTo>
                      <a:pt x="57" y="2433"/>
                    </a:lnTo>
                    <a:lnTo>
                      <a:pt x="19" y="2712"/>
                    </a:lnTo>
                    <a:lnTo>
                      <a:pt x="1" y="3009"/>
                    </a:lnTo>
                    <a:lnTo>
                      <a:pt x="19" y="3287"/>
                    </a:lnTo>
                    <a:lnTo>
                      <a:pt x="57" y="3584"/>
                    </a:lnTo>
                    <a:lnTo>
                      <a:pt x="131" y="3863"/>
                    </a:lnTo>
                    <a:lnTo>
                      <a:pt x="224" y="4142"/>
                    </a:lnTo>
                    <a:lnTo>
                      <a:pt x="335" y="4402"/>
                    </a:lnTo>
                    <a:lnTo>
                      <a:pt x="484" y="4662"/>
                    </a:lnTo>
                    <a:lnTo>
                      <a:pt x="669" y="4903"/>
                    </a:lnTo>
                    <a:lnTo>
                      <a:pt x="874" y="5126"/>
                    </a:lnTo>
                    <a:lnTo>
                      <a:pt x="1096" y="5330"/>
                    </a:lnTo>
                    <a:lnTo>
                      <a:pt x="1356" y="5516"/>
                    </a:lnTo>
                    <a:lnTo>
                      <a:pt x="1598" y="5664"/>
                    </a:lnTo>
                    <a:lnTo>
                      <a:pt x="1876" y="5794"/>
                    </a:lnTo>
                    <a:lnTo>
                      <a:pt x="2136" y="5887"/>
                    </a:lnTo>
                    <a:lnTo>
                      <a:pt x="2434" y="5943"/>
                    </a:lnTo>
                    <a:lnTo>
                      <a:pt x="2712" y="5999"/>
                    </a:lnTo>
                    <a:lnTo>
                      <a:pt x="3288" y="5999"/>
                    </a:lnTo>
                    <a:lnTo>
                      <a:pt x="3566" y="5943"/>
                    </a:lnTo>
                    <a:lnTo>
                      <a:pt x="3845" y="5887"/>
                    </a:lnTo>
                    <a:lnTo>
                      <a:pt x="4124" y="5794"/>
                    </a:lnTo>
                    <a:lnTo>
                      <a:pt x="4402" y="5664"/>
                    </a:lnTo>
                    <a:lnTo>
                      <a:pt x="4644" y="5516"/>
                    </a:lnTo>
                    <a:lnTo>
                      <a:pt x="4885" y="5330"/>
                    </a:lnTo>
                    <a:lnTo>
                      <a:pt x="5126" y="5126"/>
                    </a:lnTo>
                    <a:lnTo>
                      <a:pt x="5331" y="4903"/>
                    </a:lnTo>
                    <a:lnTo>
                      <a:pt x="5498" y="4662"/>
                    </a:lnTo>
                    <a:lnTo>
                      <a:pt x="5665" y="4402"/>
                    </a:lnTo>
                    <a:lnTo>
                      <a:pt x="5776" y="4142"/>
                    </a:lnTo>
                    <a:lnTo>
                      <a:pt x="5869" y="3863"/>
                    </a:lnTo>
                    <a:lnTo>
                      <a:pt x="5943" y="3584"/>
                    </a:lnTo>
                    <a:lnTo>
                      <a:pt x="5981" y="3287"/>
                    </a:lnTo>
                    <a:lnTo>
                      <a:pt x="5999" y="3009"/>
                    </a:lnTo>
                    <a:lnTo>
                      <a:pt x="5981" y="2712"/>
                    </a:lnTo>
                    <a:lnTo>
                      <a:pt x="5943" y="2433"/>
                    </a:lnTo>
                    <a:lnTo>
                      <a:pt x="5869" y="2154"/>
                    </a:lnTo>
                    <a:lnTo>
                      <a:pt x="5776" y="1876"/>
                    </a:lnTo>
                    <a:lnTo>
                      <a:pt x="5665" y="1616"/>
                    </a:lnTo>
                    <a:lnTo>
                      <a:pt x="5498" y="1356"/>
                    </a:lnTo>
                    <a:lnTo>
                      <a:pt x="5331" y="1114"/>
                    </a:lnTo>
                    <a:lnTo>
                      <a:pt x="5126" y="892"/>
                    </a:lnTo>
                    <a:lnTo>
                      <a:pt x="4885" y="669"/>
                    </a:lnTo>
                    <a:lnTo>
                      <a:pt x="4644" y="502"/>
                    </a:lnTo>
                    <a:lnTo>
                      <a:pt x="4402" y="353"/>
                    </a:lnTo>
                    <a:lnTo>
                      <a:pt x="4124" y="223"/>
                    </a:lnTo>
                    <a:lnTo>
                      <a:pt x="3845" y="130"/>
                    </a:lnTo>
                    <a:lnTo>
                      <a:pt x="3566" y="56"/>
                    </a:lnTo>
                    <a:lnTo>
                      <a:pt x="3288" y="19"/>
                    </a:lnTo>
                    <a:lnTo>
                      <a:pt x="29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" name="Google Shape;71;p15"/>
            <p:cNvSpPr/>
            <p:nvPr/>
          </p:nvSpPr>
          <p:spPr>
            <a:xfrm rot="-7792324" flipH="1">
              <a:off x="1908827" y="3561175"/>
              <a:ext cx="612715" cy="324527"/>
            </a:xfrm>
            <a:custGeom>
              <a:avLst/>
              <a:gdLst/>
              <a:ahLst/>
              <a:cxnLst/>
              <a:rect l="l" t="t" r="r" b="b"/>
              <a:pathLst>
                <a:path w="61712" h="32686" extrusionOk="0">
                  <a:moveTo>
                    <a:pt x="21060" y="1"/>
                  </a:moveTo>
                  <a:lnTo>
                    <a:pt x="19946" y="56"/>
                  </a:lnTo>
                  <a:lnTo>
                    <a:pt x="18497" y="168"/>
                  </a:lnTo>
                  <a:lnTo>
                    <a:pt x="17068" y="298"/>
                  </a:lnTo>
                  <a:lnTo>
                    <a:pt x="15656" y="465"/>
                  </a:lnTo>
                  <a:lnTo>
                    <a:pt x="14263" y="669"/>
                  </a:lnTo>
                  <a:lnTo>
                    <a:pt x="12889" y="873"/>
                  </a:lnTo>
                  <a:lnTo>
                    <a:pt x="11552" y="1115"/>
                  </a:lnTo>
                  <a:lnTo>
                    <a:pt x="10252" y="1393"/>
                  </a:lnTo>
                  <a:lnTo>
                    <a:pt x="8971" y="1653"/>
                  </a:lnTo>
                  <a:lnTo>
                    <a:pt x="7726" y="1951"/>
                  </a:lnTo>
                  <a:lnTo>
                    <a:pt x="6538" y="2248"/>
                  </a:lnTo>
                  <a:lnTo>
                    <a:pt x="5386" y="2563"/>
                  </a:lnTo>
                  <a:lnTo>
                    <a:pt x="4272" y="2879"/>
                  </a:lnTo>
                  <a:lnTo>
                    <a:pt x="3214" y="3195"/>
                  </a:lnTo>
                  <a:lnTo>
                    <a:pt x="2211" y="3492"/>
                  </a:lnTo>
                  <a:lnTo>
                    <a:pt x="1245" y="3808"/>
                  </a:lnTo>
                  <a:lnTo>
                    <a:pt x="354" y="4105"/>
                  </a:lnTo>
                  <a:lnTo>
                    <a:pt x="242" y="4161"/>
                  </a:lnTo>
                  <a:lnTo>
                    <a:pt x="168" y="4216"/>
                  </a:lnTo>
                  <a:lnTo>
                    <a:pt x="94" y="4291"/>
                  </a:lnTo>
                  <a:lnTo>
                    <a:pt x="38" y="4365"/>
                  </a:lnTo>
                  <a:lnTo>
                    <a:pt x="19" y="4458"/>
                  </a:lnTo>
                  <a:lnTo>
                    <a:pt x="1" y="4551"/>
                  </a:lnTo>
                  <a:lnTo>
                    <a:pt x="1" y="4643"/>
                  </a:lnTo>
                  <a:lnTo>
                    <a:pt x="1" y="4736"/>
                  </a:lnTo>
                  <a:lnTo>
                    <a:pt x="38" y="4829"/>
                  </a:lnTo>
                  <a:lnTo>
                    <a:pt x="75" y="4903"/>
                  </a:lnTo>
                  <a:lnTo>
                    <a:pt x="131" y="4978"/>
                  </a:lnTo>
                  <a:lnTo>
                    <a:pt x="205" y="5052"/>
                  </a:lnTo>
                  <a:lnTo>
                    <a:pt x="279" y="5089"/>
                  </a:lnTo>
                  <a:lnTo>
                    <a:pt x="372" y="5126"/>
                  </a:lnTo>
                  <a:lnTo>
                    <a:pt x="484" y="5145"/>
                  </a:lnTo>
                  <a:lnTo>
                    <a:pt x="595" y="5145"/>
                  </a:lnTo>
                  <a:lnTo>
                    <a:pt x="1635" y="5015"/>
                  </a:lnTo>
                  <a:lnTo>
                    <a:pt x="2731" y="4885"/>
                  </a:lnTo>
                  <a:lnTo>
                    <a:pt x="3901" y="4755"/>
                  </a:lnTo>
                  <a:lnTo>
                    <a:pt x="5126" y="4643"/>
                  </a:lnTo>
                  <a:lnTo>
                    <a:pt x="6408" y="4551"/>
                  </a:lnTo>
                  <a:lnTo>
                    <a:pt x="7745" y="4476"/>
                  </a:lnTo>
                  <a:lnTo>
                    <a:pt x="9119" y="4421"/>
                  </a:lnTo>
                  <a:lnTo>
                    <a:pt x="10549" y="4402"/>
                  </a:lnTo>
                  <a:lnTo>
                    <a:pt x="12016" y="4402"/>
                  </a:lnTo>
                  <a:lnTo>
                    <a:pt x="13502" y="4421"/>
                  </a:lnTo>
                  <a:lnTo>
                    <a:pt x="15025" y="4495"/>
                  </a:lnTo>
                  <a:lnTo>
                    <a:pt x="16566" y="4588"/>
                  </a:lnTo>
                  <a:lnTo>
                    <a:pt x="18145" y="4736"/>
                  </a:lnTo>
                  <a:lnTo>
                    <a:pt x="19723" y="4903"/>
                  </a:lnTo>
                  <a:lnTo>
                    <a:pt x="20503" y="5015"/>
                  </a:lnTo>
                  <a:lnTo>
                    <a:pt x="21302" y="5145"/>
                  </a:lnTo>
                  <a:lnTo>
                    <a:pt x="22100" y="5275"/>
                  </a:lnTo>
                  <a:lnTo>
                    <a:pt x="22899" y="5423"/>
                  </a:lnTo>
                  <a:lnTo>
                    <a:pt x="23679" y="5572"/>
                  </a:lnTo>
                  <a:lnTo>
                    <a:pt x="24459" y="5758"/>
                  </a:lnTo>
                  <a:lnTo>
                    <a:pt x="25239" y="5943"/>
                  </a:lnTo>
                  <a:lnTo>
                    <a:pt x="26000" y="6166"/>
                  </a:lnTo>
                  <a:lnTo>
                    <a:pt x="26762" y="6389"/>
                  </a:lnTo>
                  <a:lnTo>
                    <a:pt x="27523" y="6630"/>
                  </a:lnTo>
                  <a:lnTo>
                    <a:pt x="28266" y="6890"/>
                  </a:lnTo>
                  <a:lnTo>
                    <a:pt x="29009" y="7169"/>
                  </a:lnTo>
                  <a:lnTo>
                    <a:pt x="29751" y="7466"/>
                  </a:lnTo>
                  <a:lnTo>
                    <a:pt x="30476" y="7763"/>
                  </a:lnTo>
                  <a:lnTo>
                    <a:pt x="31200" y="8098"/>
                  </a:lnTo>
                  <a:lnTo>
                    <a:pt x="31906" y="8432"/>
                  </a:lnTo>
                  <a:lnTo>
                    <a:pt x="32611" y="8785"/>
                  </a:lnTo>
                  <a:lnTo>
                    <a:pt x="33317" y="9156"/>
                  </a:lnTo>
                  <a:lnTo>
                    <a:pt x="34004" y="9546"/>
                  </a:lnTo>
                  <a:lnTo>
                    <a:pt x="34691" y="9936"/>
                  </a:lnTo>
                  <a:lnTo>
                    <a:pt x="35360" y="10363"/>
                  </a:lnTo>
                  <a:lnTo>
                    <a:pt x="36028" y="10790"/>
                  </a:lnTo>
                  <a:lnTo>
                    <a:pt x="36678" y="11217"/>
                  </a:lnTo>
                  <a:lnTo>
                    <a:pt x="37328" y="11682"/>
                  </a:lnTo>
                  <a:lnTo>
                    <a:pt x="37960" y="12146"/>
                  </a:lnTo>
                  <a:lnTo>
                    <a:pt x="38591" y="12629"/>
                  </a:lnTo>
                  <a:lnTo>
                    <a:pt x="39223" y="13130"/>
                  </a:lnTo>
                  <a:lnTo>
                    <a:pt x="39817" y="13650"/>
                  </a:lnTo>
                  <a:lnTo>
                    <a:pt x="40430" y="14170"/>
                  </a:lnTo>
                  <a:lnTo>
                    <a:pt x="41005" y="14709"/>
                  </a:lnTo>
                  <a:lnTo>
                    <a:pt x="41581" y="15247"/>
                  </a:lnTo>
                  <a:lnTo>
                    <a:pt x="42157" y="15804"/>
                  </a:lnTo>
                  <a:lnTo>
                    <a:pt x="42714" y="16380"/>
                  </a:lnTo>
                  <a:lnTo>
                    <a:pt x="43252" y="16974"/>
                  </a:lnTo>
                  <a:lnTo>
                    <a:pt x="43791" y="17569"/>
                  </a:lnTo>
                  <a:lnTo>
                    <a:pt x="44311" y="18163"/>
                  </a:lnTo>
                  <a:lnTo>
                    <a:pt x="46112" y="20336"/>
                  </a:lnTo>
                  <a:lnTo>
                    <a:pt x="38238" y="26947"/>
                  </a:lnTo>
                  <a:lnTo>
                    <a:pt x="61712" y="32685"/>
                  </a:lnTo>
                  <a:lnTo>
                    <a:pt x="61712" y="32685"/>
                  </a:lnTo>
                  <a:lnTo>
                    <a:pt x="60133" y="8562"/>
                  </a:lnTo>
                  <a:lnTo>
                    <a:pt x="52259" y="15173"/>
                  </a:lnTo>
                  <a:lnTo>
                    <a:pt x="50867" y="13539"/>
                  </a:lnTo>
                  <a:lnTo>
                    <a:pt x="50142" y="12685"/>
                  </a:lnTo>
                  <a:lnTo>
                    <a:pt x="49399" y="11867"/>
                  </a:lnTo>
                  <a:lnTo>
                    <a:pt x="48619" y="11087"/>
                  </a:lnTo>
                  <a:lnTo>
                    <a:pt x="47839" y="10307"/>
                  </a:lnTo>
                  <a:lnTo>
                    <a:pt x="47022" y="9565"/>
                  </a:lnTo>
                  <a:lnTo>
                    <a:pt x="46205" y="8859"/>
                  </a:lnTo>
                  <a:lnTo>
                    <a:pt x="45351" y="8153"/>
                  </a:lnTo>
                  <a:lnTo>
                    <a:pt x="44497" y="7485"/>
                  </a:lnTo>
                  <a:lnTo>
                    <a:pt x="43605" y="6853"/>
                  </a:lnTo>
                  <a:lnTo>
                    <a:pt x="42714" y="6240"/>
                  </a:lnTo>
                  <a:lnTo>
                    <a:pt x="41785" y="5646"/>
                  </a:lnTo>
                  <a:lnTo>
                    <a:pt x="40857" y="5089"/>
                  </a:lnTo>
                  <a:lnTo>
                    <a:pt x="39910" y="4551"/>
                  </a:lnTo>
                  <a:lnTo>
                    <a:pt x="38963" y="4049"/>
                  </a:lnTo>
                  <a:lnTo>
                    <a:pt x="37978" y="3566"/>
                  </a:lnTo>
                  <a:lnTo>
                    <a:pt x="36994" y="3121"/>
                  </a:lnTo>
                  <a:lnTo>
                    <a:pt x="35991" y="2712"/>
                  </a:lnTo>
                  <a:lnTo>
                    <a:pt x="34988" y="2322"/>
                  </a:lnTo>
                  <a:lnTo>
                    <a:pt x="33967" y="1951"/>
                  </a:lnTo>
                  <a:lnTo>
                    <a:pt x="32927" y="1616"/>
                  </a:lnTo>
                  <a:lnTo>
                    <a:pt x="31887" y="1319"/>
                  </a:lnTo>
                  <a:lnTo>
                    <a:pt x="30829" y="1041"/>
                  </a:lnTo>
                  <a:lnTo>
                    <a:pt x="29770" y="799"/>
                  </a:lnTo>
                  <a:lnTo>
                    <a:pt x="28711" y="595"/>
                  </a:lnTo>
                  <a:lnTo>
                    <a:pt x="27634" y="409"/>
                  </a:lnTo>
                  <a:lnTo>
                    <a:pt x="26557" y="261"/>
                  </a:lnTo>
                  <a:lnTo>
                    <a:pt x="25462" y="149"/>
                  </a:lnTo>
                  <a:lnTo>
                    <a:pt x="24366" y="56"/>
                  </a:lnTo>
                  <a:lnTo>
                    <a:pt x="23270" y="19"/>
                  </a:lnTo>
                  <a:lnTo>
                    <a:pt x="22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15"/>
            <p:cNvGrpSpPr/>
            <p:nvPr/>
          </p:nvGrpSpPr>
          <p:grpSpPr>
            <a:xfrm>
              <a:off x="1532163" y="2917838"/>
              <a:ext cx="606000" cy="606000"/>
              <a:chOff x="1597475" y="-729775"/>
              <a:chExt cx="606000" cy="606000"/>
            </a:xfrm>
          </p:grpSpPr>
          <p:sp>
            <p:nvSpPr>
              <p:cNvPr id="73" name="Google Shape;73;p15"/>
              <p:cNvSpPr/>
              <p:nvPr/>
            </p:nvSpPr>
            <p:spPr>
              <a:xfrm>
                <a:off x="1597475" y="-729775"/>
                <a:ext cx="606000" cy="606000"/>
              </a:xfrm>
              <a:prstGeom prst="ellipse">
                <a:avLst/>
              </a:prstGeom>
              <a:solidFill>
                <a:srgbClr val="B56DD3">
                  <a:alpha val="250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1673225" y="-654075"/>
                <a:ext cx="454500" cy="454500"/>
              </a:xfrm>
              <a:prstGeom prst="ellipse">
                <a:avLst/>
              </a:prstGeom>
              <a:solidFill>
                <a:srgbClr val="B56DD3">
                  <a:alpha val="250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1755850" y="-571450"/>
                <a:ext cx="289200" cy="289200"/>
              </a:xfrm>
              <a:prstGeom prst="ellipse">
                <a:avLst/>
              </a:prstGeom>
              <a:solidFill>
                <a:srgbClr val="B56DD3">
                  <a:alpha val="250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1817775" y="-509525"/>
                <a:ext cx="165300" cy="165300"/>
              </a:xfrm>
              <a:prstGeom prst="ellipse">
                <a:avLst/>
              </a:prstGeom>
              <a:solidFill>
                <a:srgbClr val="B56DD3">
                  <a:alpha val="250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" name="Title 2"/>
          <p:cNvSpPr txBox="1">
            <a:spLocks/>
          </p:cNvSpPr>
          <p:nvPr/>
        </p:nvSpPr>
        <p:spPr>
          <a:xfrm>
            <a:off x="3677213" y="3311128"/>
            <a:ext cx="5837471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Free Template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990" y="1037432"/>
            <a:ext cx="1101669" cy="1355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1609" y="155445"/>
            <a:ext cx="9144000" cy="5762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6064622" y="2179343"/>
            <a:ext cx="2511000" cy="828890"/>
            <a:chOff x="5076057" y="1240057"/>
            <a:chExt cx="2137127" cy="4779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6123653" y="3389279"/>
            <a:ext cx="2511000" cy="828890"/>
            <a:chOff x="5076057" y="1240057"/>
            <a:chExt cx="2137127" cy="4779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576441" y="3436990"/>
            <a:ext cx="2511000" cy="828890"/>
            <a:chOff x="5076057" y="1240057"/>
            <a:chExt cx="2137127" cy="4779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536991" y="2227054"/>
            <a:ext cx="2511000" cy="828890"/>
            <a:chOff x="5076057" y="1240057"/>
            <a:chExt cx="2137127" cy="4779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408326" y="922231"/>
            <a:ext cx="4710396" cy="861774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748" y="1653680"/>
            <a:ext cx="2689117" cy="26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/>
          <p:nvPr/>
        </p:nvSpPr>
        <p:spPr>
          <a:xfrm>
            <a:off x="4592138" y="1007125"/>
            <a:ext cx="4114800" cy="371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"/>
          <p:cNvSpPr/>
          <p:nvPr/>
        </p:nvSpPr>
        <p:spPr>
          <a:xfrm>
            <a:off x="437063" y="1007125"/>
            <a:ext cx="4114800" cy="371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"/>
          <p:cNvSpPr/>
          <p:nvPr/>
        </p:nvSpPr>
        <p:spPr>
          <a:xfrm>
            <a:off x="437063" y="1717088"/>
            <a:ext cx="1171500" cy="1171500"/>
          </a:xfrm>
          <a:prstGeom prst="ellipse">
            <a:avLst/>
          </a:prstGeom>
          <a:solidFill>
            <a:srgbClr val="B56DD3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title"/>
          </p:nvPr>
        </p:nvSpPr>
        <p:spPr>
          <a:xfrm>
            <a:off x="-1323337" y="212768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Tumors infographics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592000" y="1872038"/>
            <a:ext cx="861600" cy="861600"/>
          </a:xfrm>
          <a:prstGeom prst="ellipse">
            <a:avLst/>
          </a:prstGeom>
          <a:solidFill>
            <a:srgbClr val="B56DD3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"/>
          <p:cNvSpPr/>
          <p:nvPr/>
        </p:nvSpPr>
        <p:spPr>
          <a:xfrm>
            <a:off x="437075" y="1717088"/>
            <a:ext cx="1171500" cy="1171500"/>
          </a:xfrm>
          <a:prstGeom prst="pie">
            <a:avLst>
              <a:gd name="adj1" fmla="val 16261269"/>
              <a:gd name="adj2" fmla="val 21523369"/>
            </a:avLst>
          </a:prstGeom>
          <a:solidFill>
            <a:srgbClr val="B56DD3">
              <a:alpha val="5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437063" y="3446300"/>
            <a:ext cx="1171500" cy="1171500"/>
          </a:xfrm>
          <a:prstGeom prst="ellipse">
            <a:avLst/>
          </a:prstGeom>
          <a:solidFill>
            <a:srgbClr val="439DD8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"/>
          <p:cNvSpPr/>
          <p:nvPr/>
        </p:nvSpPr>
        <p:spPr>
          <a:xfrm>
            <a:off x="592000" y="3601251"/>
            <a:ext cx="861600" cy="861600"/>
          </a:xfrm>
          <a:prstGeom prst="ellipse">
            <a:avLst/>
          </a:prstGeom>
          <a:solidFill>
            <a:srgbClr val="439DD8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9"/>
          <p:cNvSpPr/>
          <p:nvPr/>
        </p:nvSpPr>
        <p:spPr>
          <a:xfrm>
            <a:off x="437075" y="3446300"/>
            <a:ext cx="1171500" cy="1171500"/>
          </a:xfrm>
          <a:prstGeom prst="pie">
            <a:avLst>
              <a:gd name="adj1" fmla="val 16261269"/>
              <a:gd name="adj2" fmla="val 19592352"/>
            </a:avLst>
          </a:prstGeom>
          <a:solidFill>
            <a:srgbClr val="439DD8">
              <a:alpha val="5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9"/>
          <p:cNvSpPr/>
          <p:nvPr/>
        </p:nvSpPr>
        <p:spPr>
          <a:xfrm>
            <a:off x="4592150" y="1872051"/>
            <a:ext cx="4114800" cy="1016700"/>
          </a:xfrm>
          <a:prstGeom prst="roundRect">
            <a:avLst>
              <a:gd name="adj" fmla="val 16667"/>
            </a:avLst>
          </a:prstGeom>
          <a:solidFill>
            <a:srgbClr val="B56DD3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"/>
          <p:cNvSpPr txBox="1"/>
          <p:nvPr/>
        </p:nvSpPr>
        <p:spPr>
          <a:xfrm>
            <a:off x="5803924" y="1055900"/>
            <a:ext cx="177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Prevalence</a:t>
            </a:r>
            <a:endParaRPr sz="21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1" name="Google Shape;261;p19"/>
          <p:cNvSpPr txBox="1"/>
          <p:nvPr/>
        </p:nvSpPr>
        <p:spPr>
          <a:xfrm>
            <a:off x="1608574" y="1055900"/>
            <a:ext cx="177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Tumor</a:t>
            </a:r>
            <a:endParaRPr sz="21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4592150" y="3557763"/>
            <a:ext cx="4114800" cy="1016700"/>
          </a:xfrm>
          <a:prstGeom prst="roundRect">
            <a:avLst>
              <a:gd name="adj" fmla="val 16667"/>
            </a:avLst>
          </a:prstGeom>
          <a:solidFill>
            <a:srgbClr val="439DD8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19"/>
          <p:cNvGrpSpPr/>
          <p:nvPr/>
        </p:nvGrpSpPr>
        <p:grpSpPr>
          <a:xfrm>
            <a:off x="1760963" y="1717096"/>
            <a:ext cx="2061000" cy="1295554"/>
            <a:chOff x="1760963" y="1717096"/>
            <a:chExt cx="2061000" cy="1295554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1760963" y="1717096"/>
              <a:ext cx="2061000" cy="1171493"/>
              <a:chOff x="1760963" y="1717096"/>
              <a:chExt cx="2061000" cy="1171493"/>
            </a:xfrm>
          </p:grpSpPr>
          <p:grpSp>
            <p:nvGrpSpPr>
              <p:cNvPr id="265" name="Google Shape;265;p19"/>
              <p:cNvGrpSpPr/>
              <p:nvPr/>
            </p:nvGrpSpPr>
            <p:grpSpPr>
              <a:xfrm>
                <a:off x="1760963" y="2207925"/>
                <a:ext cx="2061000" cy="680664"/>
                <a:chOff x="467163" y="1149200"/>
                <a:chExt cx="2061000" cy="680664"/>
              </a:xfrm>
            </p:grpSpPr>
            <p:sp>
              <p:nvSpPr>
                <p:cNvPr id="266" name="Google Shape;266;p19"/>
                <p:cNvSpPr txBox="1"/>
                <p:nvPr/>
              </p:nvSpPr>
              <p:spPr>
                <a:xfrm>
                  <a:off x="467163" y="1149200"/>
                  <a:ext cx="2061000" cy="27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Oesophagus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267" name="Google Shape;267;p19"/>
                <p:cNvSpPr txBox="1"/>
                <p:nvPr/>
              </p:nvSpPr>
              <p:spPr>
                <a:xfrm>
                  <a:off x="467163" y="1431164"/>
                  <a:ext cx="2061000" cy="39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Jupiter is a gas giant and the biggest planet</a:t>
                  </a:r>
                  <a:endParaRPr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268" name="Google Shape;268;p19"/>
              <p:cNvSpPr txBox="1"/>
              <p:nvPr/>
            </p:nvSpPr>
            <p:spPr>
              <a:xfrm>
                <a:off x="1760975" y="1717096"/>
                <a:ext cx="861600" cy="49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accen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25%</a:t>
                </a:r>
                <a:endParaRPr sz="24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69" name="Google Shape;269;p19"/>
            <p:cNvSpPr/>
            <p:nvPr/>
          </p:nvSpPr>
          <p:spPr>
            <a:xfrm>
              <a:off x="3009900" y="2888750"/>
              <a:ext cx="123900" cy="123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9"/>
          <p:cNvGrpSpPr/>
          <p:nvPr/>
        </p:nvGrpSpPr>
        <p:grpSpPr>
          <a:xfrm>
            <a:off x="4682675" y="2028063"/>
            <a:ext cx="3933750" cy="680713"/>
            <a:chOff x="4682675" y="2028063"/>
            <a:chExt cx="3933750" cy="680713"/>
          </a:xfrm>
        </p:grpSpPr>
        <p:grpSp>
          <p:nvGrpSpPr>
            <p:cNvPr id="271" name="Google Shape;271;p19"/>
            <p:cNvGrpSpPr/>
            <p:nvPr/>
          </p:nvGrpSpPr>
          <p:grpSpPr>
            <a:xfrm>
              <a:off x="4682675" y="2028063"/>
              <a:ext cx="3933750" cy="680713"/>
              <a:chOff x="4682675" y="2028063"/>
              <a:chExt cx="3933750" cy="680713"/>
            </a:xfrm>
          </p:grpSpPr>
          <p:sp>
            <p:nvSpPr>
              <p:cNvPr id="272" name="Google Shape;272;p19"/>
              <p:cNvSpPr txBox="1"/>
              <p:nvPr/>
            </p:nvSpPr>
            <p:spPr>
              <a:xfrm>
                <a:off x="4682675" y="2028063"/>
                <a:ext cx="2762400" cy="68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5000" b="1">
                    <a:solidFill>
                      <a:schemeClr val="accen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1.5 million</a:t>
                </a:r>
                <a:endParaRPr sz="50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73" name="Google Shape;273;p19"/>
              <p:cNvSpPr txBox="1"/>
              <p:nvPr/>
            </p:nvSpPr>
            <p:spPr>
              <a:xfrm>
                <a:off x="7444925" y="2028075"/>
                <a:ext cx="1171500" cy="68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Cases worldwide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74" name="Google Shape;274;p19"/>
            <p:cNvSpPr/>
            <p:nvPr/>
          </p:nvSpPr>
          <p:spPr>
            <a:xfrm>
              <a:off x="4722875" y="2571750"/>
              <a:ext cx="123900" cy="123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5" name="Google Shape;275;p19"/>
          <p:cNvCxnSpPr>
            <a:stCxn id="269" idx="5"/>
            <a:endCxn id="274" idx="4"/>
          </p:cNvCxnSpPr>
          <p:nvPr/>
        </p:nvCxnSpPr>
        <p:spPr>
          <a:xfrm rot="-5400000">
            <a:off x="3800855" y="2010505"/>
            <a:ext cx="298800" cy="1669200"/>
          </a:xfrm>
          <a:prstGeom prst="curvedConnector3">
            <a:avLst>
              <a:gd name="adj1" fmla="val -85766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grpSp>
        <p:nvGrpSpPr>
          <p:cNvPr id="276" name="Google Shape;276;p19"/>
          <p:cNvGrpSpPr/>
          <p:nvPr/>
        </p:nvGrpSpPr>
        <p:grpSpPr>
          <a:xfrm>
            <a:off x="1760963" y="3446308"/>
            <a:ext cx="2061000" cy="1171471"/>
            <a:chOff x="1760963" y="3446308"/>
            <a:chExt cx="2061000" cy="1171471"/>
          </a:xfrm>
        </p:grpSpPr>
        <p:grpSp>
          <p:nvGrpSpPr>
            <p:cNvPr id="277" name="Google Shape;277;p19"/>
            <p:cNvGrpSpPr/>
            <p:nvPr/>
          </p:nvGrpSpPr>
          <p:grpSpPr>
            <a:xfrm>
              <a:off x="1760963" y="3446308"/>
              <a:ext cx="2061000" cy="1171471"/>
              <a:chOff x="1760963" y="3446308"/>
              <a:chExt cx="2061000" cy="1171471"/>
            </a:xfrm>
          </p:grpSpPr>
          <p:grpSp>
            <p:nvGrpSpPr>
              <p:cNvPr id="278" name="Google Shape;278;p19"/>
              <p:cNvGrpSpPr/>
              <p:nvPr/>
            </p:nvGrpSpPr>
            <p:grpSpPr>
              <a:xfrm>
                <a:off x="1760963" y="3937100"/>
                <a:ext cx="2061000" cy="680679"/>
                <a:chOff x="467163" y="2109775"/>
                <a:chExt cx="2061000" cy="680679"/>
              </a:xfrm>
            </p:grpSpPr>
            <p:sp>
              <p:nvSpPr>
                <p:cNvPr id="279" name="Google Shape;279;p19"/>
                <p:cNvSpPr txBox="1"/>
                <p:nvPr/>
              </p:nvSpPr>
              <p:spPr>
                <a:xfrm>
                  <a:off x="467163" y="2109775"/>
                  <a:ext cx="20610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Lung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280" name="Google Shape;280;p19"/>
                <p:cNvSpPr txBox="1"/>
                <p:nvPr/>
              </p:nvSpPr>
              <p:spPr>
                <a:xfrm>
                  <a:off x="467163" y="2386954"/>
                  <a:ext cx="2061000" cy="40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00000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Mercury is the closest planet to the Sun</a:t>
                  </a:r>
                  <a:endParaRPr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281" name="Google Shape;281;p19"/>
              <p:cNvSpPr txBox="1"/>
              <p:nvPr/>
            </p:nvSpPr>
            <p:spPr>
              <a:xfrm>
                <a:off x="1760975" y="3446308"/>
                <a:ext cx="861600" cy="49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accent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15%</a:t>
                </a:r>
                <a:endParaRPr sz="24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82" name="Google Shape;282;p19"/>
            <p:cNvSpPr/>
            <p:nvPr/>
          </p:nvSpPr>
          <p:spPr>
            <a:xfrm>
              <a:off x="3543300" y="4155575"/>
              <a:ext cx="123900" cy="123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19"/>
          <p:cNvGrpSpPr/>
          <p:nvPr/>
        </p:nvGrpSpPr>
        <p:grpSpPr>
          <a:xfrm>
            <a:off x="4682675" y="3713775"/>
            <a:ext cx="3933750" cy="680713"/>
            <a:chOff x="4682675" y="3713775"/>
            <a:chExt cx="3933750" cy="680713"/>
          </a:xfrm>
        </p:grpSpPr>
        <p:grpSp>
          <p:nvGrpSpPr>
            <p:cNvPr id="284" name="Google Shape;284;p19"/>
            <p:cNvGrpSpPr/>
            <p:nvPr/>
          </p:nvGrpSpPr>
          <p:grpSpPr>
            <a:xfrm>
              <a:off x="4682675" y="3713775"/>
              <a:ext cx="3933750" cy="680713"/>
              <a:chOff x="4682675" y="3713775"/>
              <a:chExt cx="3933750" cy="680713"/>
            </a:xfrm>
          </p:grpSpPr>
          <p:sp>
            <p:nvSpPr>
              <p:cNvPr id="285" name="Google Shape;285;p19"/>
              <p:cNvSpPr txBox="1"/>
              <p:nvPr/>
            </p:nvSpPr>
            <p:spPr>
              <a:xfrm>
                <a:off x="4682675" y="3713775"/>
                <a:ext cx="2762400" cy="68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5000" b="1">
                    <a:solidFill>
                      <a:schemeClr val="accent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1.2 million</a:t>
                </a:r>
                <a:endParaRPr sz="50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86" name="Google Shape;286;p19"/>
              <p:cNvSpPr txBox="1"/>
              <p:nvPr/>
            </p:nvSpPr>
            <p:spPr>
              <a:xfrm>
                <a:off x="7444925" y="3713788"/>
                <a:ext cx="1171500" cy="68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Cases worldwide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87" name="Google Shape;287;p19"/>
            <p:cNvSpPr/>
            <p:nvPr/>
          </p:nvSpPr>
          <p:spPr>
            <a:xfrm>
              <a:off x="4784850" y="3822200"/>
              <a:ext cx="123900" cy="123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8" name="Google Shape;288;p19"/>
          <p:cNvCxnSpPr>
            <a:stCxn id="282" idx="7"/>
            <a:endCxn id="287" idx="1"/>
          </p:cNvCxnSpPr>
          <p:nvPr/>
        </p:nvCxnSpPr>
        <p:spPr>
          <a:xfrm rot="-5400000">
            <a:off x="4059305" y="3430170"/>
            <a:ext cx="333300" cy="1153800"/>
          </a:xfrm>
          <a:prstGeom prst="curvedConnector3">
            <a:avLst>
              <a:gd name="adj1" fmla="val 176911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 txBox="1">
            <a:spLocks noGrp="1"/>
          </p:cNvSpPr>
          <p:nvPr>
            <p:ph type="title"/>
          </p:nvPr>
        </p:nvSpPr>
        <p:spPr>
          <a:xfrm>
            <a:off x="457400" y="30642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Tumors infographics</a:t>
            </a:r>
            <a:endParaRPr dirty="0"/>
          </a:p>
        </p:txBody>
      </p:sp>
      <p:grpSp>
        <p:nvGrpSpPr>
          <p:cNvPr id="294" name="Google Shape;294;p20"/>
          <p:cNvGrpSpPr/>
          <p:nvPr/>
        </p:nvGrpSpPr>
        <p:grpSpPr>
          <a:xfrm>
            <a:off x="1058800" y="1231800"/>
            <a:ext cx="2598300" cy="2331150"/>
            <a:chOff x="1094413" y="1618025"/>
            <a:chExt cx="2598300" cy="2331150"/>
          </a:xfrm>
        </p:grpSpPr>
        <p:sp>
          <p:nvSpPr>
            <p:cNvPr id="295" name="Google Shape;295;p20"/>
            <p:cNvSpPr/>
            <p:nvPr/>
          </p:nvSpPr>
          <p:spPr>
            <a:xfrm>
              <a:off x="1749025" y="2091225"/>
              <a:ext cx="1528800" cy="15288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989063" y="302397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2091363" y="312627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866338" y="269197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1968638" y="279427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2142488" y="269197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2244788" y="279427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2142488" y="227262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2244788" y="23749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2551638" y="227262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2653938" y="23749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2510713" y="271477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2613013" y="281707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2878938" y="259992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2981238" y="27022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2349763" y="315692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2452063" y="32592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2710463" y="306292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2812763" y="31652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1421713" y="22726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1524013" y="23749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1661763" y="19453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1764063" y="20476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1334463" y="269197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1436763" y="279427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1421713" y="31113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1524013" y="32136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2091513" y="17639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2193813" y="18662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2613163" y="168767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2715463" y="178997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3086188" y="197407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3188488" y="207637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277813" y="238747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3380113" y="248977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1094413" y="29272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1196713" y="30295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1661763" y="34386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1764063" y="35409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2091513" y="362187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2193813" y="372417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2613163" y="359907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2715463" y="370137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3037763" y="33902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3140063" y="34925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3365063" y="2749400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3467363" y="2851700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3365413" y="31113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3467713" y="32136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1181038" y="2235850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1283338" y="2338150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1815188" y="16180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1917488" y="17203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0"/>
          <p:cNvGrpSpPr/>
          <p:nvPr/>
        </p:nvGrpSpPr>
        <p:grpSpPr>
          <a:xfrm>
            <a:off x="5377063" y="897900"/>
            <a:ext cx="2659325" cy="2665050"/>
            <a:chOff x="4878838" y="1284125"/>
            <a:chExt cx="2659325" cy="2665050"/>
          </a:xfrm>
        </p:grpSpPr>
        <p:sp>
          <p:nvSpPr>
            <p:cNvPr id="349" name="Google Shape;349;p20"/>
            <p:cNvSpPr/>
            <p:nvPr/>
          </p:nvSpPr>
          <p:spPr>
            <a:xfrm>
              <a:off x="5533450" y="2091225"/>
              <a:ext cx="1528800" cy="15288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5773488" y="302397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5875788" y="312627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5650763" y="269197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5753063" y="279427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5926913" y="269197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6029213" y="279427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5926913" y="227262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6029213" y="23749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6336063" y="227262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6438363" y="23749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6295138" y="271477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6397438" y="281707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6663363" y="259992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6765663" y="27022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6134188" y="315692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6236488" y="32592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6494888" y="306292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6597188" y="31652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5206138" y="22726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5308438" y="23749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5446188" y="19453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5548488" y="20476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5118888" y="269197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5221188" y="279427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5206138" y="31113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5308438" y="32136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5875938" y="17639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5978238" y="18662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6397588" y="168767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6499888" y="178997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6870613" y="197407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6972913" y="207637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7062238" y="238747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7164538" y="248977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4878838" y="29272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4981138" y="30295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5446188" y="34386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5548488" y="35409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5875938" y="362187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5978238" y="372417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6397588" y="359907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6499888" y="370137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6822188" y="33902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6924488" y="34925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7149488" y="2749400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7251788" y="2851700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7149838" y="31113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7252138" y="32136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4965463" y="2235850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5067763" y="2338150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5599613" y="1618025"/>
              <a:ext cx="327300" cy="3273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5701913" y="1720325"/>
              <a:ext cx="122700" cy="12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6066350" y="194532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6168650" y="20476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6422450" y="197407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6524750" y="207637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6683788" y="227262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6786088" y="23749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6066350" y="161802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6168650" y="17203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6625125" y="176392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6727425" y="18662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7210863" y="2025550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7313163" y="2127850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5783888" y="1414800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5886188" y="1517100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5799075" y="1974063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5901375" y="2076363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6530400" y="1403400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6632700" y="1505700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6157150" y="1284125"/>
              <a:ext cx="327300" cy="3273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6259450" y="13864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065238" y="3677975"/>
            <a:ext cx="2585400" cy="1054100"/>
            <a:chOff x="457200" y="3677975"/>
            <a:chExt cx="2585400" cy="1054100"/>
          </a:xfrm>
        </p:grpSpPr>
        <p:sp>
          <p:nvSpPr>
            <p:cNvPr id="423" name="Google Shape;423;p20"/>
            <p:cNvSpPr txBox="1"/>
            <p:nvPr/>
          </p:nvSpPr>
          <p:spPr>
            <a:xfrm>
              <a:off x="457200" y="3677975"/>
              <a:ext cx="258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Benign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4" name="Google Shape;424;p20"/>
            <p:cNvSpPr txBox="1"/>
            <p:nvPr/>
          </p:nvSpPr>
          <p:spPr>
            <a:xfrm>
              <a:off x="457200" y="4019575"/>
              <a:ext cx="2585400" cy="7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entire Solar System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5" name="Google Shape;425;p20"/>
          <p:cNvGrpSpPr/>
          <p:nvPr/>
        </p:nvGrpSpPr>
        <p:grpSpPr>
          <a:xfrm>
            <a:off x="5334663" y="3677975"/>
            <a:ext cx="2744100" cy="1054100"/>
            <a:chOff x="5942700" y="3677975"/>
            <a:chExt cx="2744100" cy="1054100"/>
          </a:xfrm>
        </p:grpSpPr>
        <p:sp>
          <p:nvSpPr>
            <p:cNvPr id="426" name="Google Shape;426;p20"/>
            <p:cNvSpPr txBox="1"/>
            <p:nvPr/>
          </p:nvSpPr>
          <p:spPr>
            <a:xfrm>
              <a:off x="5942700" y="3677975"/>
              <a:ext cx="27441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Malignant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7" name="Google Shape;427;p20"/>
            <p:cNvSpPr txBox="1"/>
            <p:nvPr/>
          </p:nvSpPr>
          <p:spPr>
            <a:xfrm>
              <a:off x="5942700" y="4019575"/>
              <a:ext cx="2744100" cy="7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rings. It's composed mostly of hydrogen and helium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8" name="Google Shape;428;p20"/>
          <p:cNvSpPr txBox="1"/>
          <p:nvPr/>
        </p:nvSpPr>
        <p:spPr>
          <a:xfrm>
            <a:off x="3488150" y="1012600"/>
            <a:ext cx="21681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Benign vs. malignant tumors</a:t>
            </a:r>
            <a:endParaRPr sz="21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1"/>
          <p:cNvSpPr txBox="1">
            <a:spLocks noGrp="1"/>
          </p:cNvSpPr>
          <p:nvPr>
            <p:ph type="title"/>
          </p:nvPr>
        </p:nvSpPr>
        <p:spPr>
          <a:xfrm>
            <a:off x="-1293223" y="22120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Tumors infographics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34" name="Google Shape;434;p21"/>
          <p:cNvSpPr txBox="1"/>
          <p:nvPr/>
        </p:nvSpPr>
        <p:spPr>
          <a:xfrm>
            <a:off x="6716675" y="1573975"/>
            <a:ext cx="1970700" cy="1179000"/>
          </a:xfrm>
          <a:prstGeom prst="rect">
            <a:avLst/>
          </a:prstGeom>
          <a:solidFill>
            <a:srgbClr val="3FD57E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big gas giant and has several rings. It's composed mostly of hydrogen and also helium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21"/>
          <p:cNvSpPr txBox="1"/>
          <p:nvPr/>
        </p:nvSpPr>
        <p:spPr>
          <a:xfrm>
            <a:off x="2322125" y="1013960"/>
            <a:ext cx="1970700" cy="3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Do’s</a:t>
            </a:r>
            <a:endParaRPr sz="1800" b="1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6716675" y="3544300"/>
            <a:ext cx="1970700" cy="1179000"/>
          </a:xfrm>
          <a:prstGeom prst="rect">
            <a:avLst/>
          </a:prstGeom>
          <a:solidFill>
            <a:srgbClr val="B56DD3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and the only one that harbors life in the Solar System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093" y="1527771"/>
            <a:ext cx="2596554" cy="2737510"/>
          </a:xfrm>
          <a:prstGeom prst="rect">
            <a:avLst/>
          </a:prstGeom>
        </p:spPr>
      </p:pic>
      <p:sp>
        <p:nvSpPr>
          <p:cNvPr id="57" name="Google Shape;455;p21"/>
          <p:cNvSpPr txBox="1"/>
          <p:nvPr/>
        </p:nvSpPr>
        <p:spPr>
          <a:xfrm>
            <a:off x="4292825" y="1817570"/>
            <a:ext cx="1970700" cy="3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Do’s</a:t>
            </a:r>
            <a:endParaRPr sz="1800" b="1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8" name="Google Shape;455;p21"/>
          <p:cNvSpPr txBox="1"/>
          <p:nvPr/>
        </p:nvSpPr>
        <p:spPr>
          <a:xfrm>
            <a:off x="351425" y="1831675"/>
            <a:ext cx="1970700" cy="3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Do’s</a:t>
            </a:r>
            <a:endParaRPr sz="1800" b="1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9" name="Google Shape;455;p21"/>
          <p:cNvSpPr txBox="1"/>
          <p:nvPr/>
        </p:nvSpPr>
        <p:spPr>
          <a:xfrm>
            <a:off x="351425" y="4171946"/>
            <a:ext cx="1970700" cy="3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Do’s</a:t>
            </a:r>
            <a:endParaRPr sz="1800" b="1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0" name="Google Shape;455;p21"/>
          <p:cNvSpPr txBox="1"/>
          <p:nvPr/>
        </p:nvSpPr>
        <p:spPr>
          <a:xfrm>
            <a:off x="4200614" y="4171946"/>
            <a:ext cx="1970700" cy="3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Do’s</a:t>
            </a:r>
            <a:endParaRPr sz="1800" b="1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1336775" y="2299063"/>
            <a:ext cx="505088" cy="32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V="1">
            <a:off x="1483974" y="3709851"/>
            <a:ext cx="479119" cy="30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endCxn id="2" idx="3"/>
          </p:cNvCxnSpPr>
          <p:nvPr/>
        </p:nvCxnSpPr>
        <p:spPr>
          <a:xfrm flipH="1">
            <a:off x="4559647" y="2299063"/>
            <a:ext cx="626317" cy="597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 flipV="1">
            <a:off x="4680877" y="3733923"/>
            <a:ext cx="505087" cy="276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40"/>
          <p:cNvSpPr txBox="1">
            <a:spLocks noGrp="1"/>
          </p:cNvSpPr>
          <p:nvPr>
            <p:ph type="title" idx="4294967295"/>
          </p:nvPr>
        </p:nvSpPr>
        <p:spPr>
          <a:xfrm>
            <a:off x="878397" y="87538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What are we working on?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3" name="Google Shape;993;p40"/>
          <p:cNvSpPr txBox="1">
            <a:spLocks noGrp="1"/>
          </p:cNvSpPr>
          <p:nvPr>
            <p:ph type="title" idx="4294967295"/>
          </p:nvPr>
        </p:nvSpPr>
        <p:spPr>
          <a:xfrm>
            <a:off x="0" y="3086619"/>
            <a:ext cx="2305050" cy="5286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Mercury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5" name="Google Shape;995;p40"/>
          <p:cNvSpPr txBox="1">
            <a:spLocks noGrp="1"/>
          </p:cNvSpPr>
          <p:nvPr>
            <p:ph type="title" idx="4294967295"/>
          </p:nvPr>
        </p:nvSpPr>
        <p:spPr>
          <a:xfrm>
            <a:off x="3419475" y="3066472"/>
            <a:ext cx="2305050" cy="5286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Venus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6" name="Google Shape;996;p40"/>
          <p:cNvSpPr txBox="1">
            <a:spLocks noGrp="1"/>
          </p:cNvSpPr>
          <p:nvPr>
            <p:ph type="subTitle" idx="4294967295"/>
          </p:nvPr>
        </p:nvSpPr>
        <p:spPr>
          <a:xfrm>
            <a:off x="0" y="3508894"/>
            <a:ext cx="2305050" cy="765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Venus has a beautiful name and is the second planet from the Sun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997" name="Google Shape;997;p40"/>
          <p:cNvSpPr txBox="1">
            <a:spLocks noGrp="1"/>
          </p:cNvSpPr>
          <p:nvPr>
            <p:ph type="title" idx="4294967295"/>
          </p:nvPr>
        </p:nvSpPr>
        <p:spPr>
          <a:xfrm>
            <a:off x="6838950" y="3086619"/>
            <a:ext cx="2305050" cy="5286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>
                    <a:lumMod val="75000"/>
                  </a:schemeClr>
                </a:solidFill>
              </a:rPr>
              <a:t>Mars</a:t>
            </a:r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8" name="Google Shape;998;p40"/>
          <p:cNvSpPr txBox="1">
            <a:spLocks noGrp="1"/>
          </p:cNvSpPr>
          <p:nvPr>
            <p:ph type="subTitle" idx="4294967295"/>
          </p:nvPr>
        </p:nvSpPr>
        <p:spPr>
          <a:xfrm>
            <a:off x="6838950" y="3508894"/>
            <a:ext cx="2305050" cy="765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Despite being red, is actually a cold place. It’s full of iron oxide dust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994" name="Google Shape;994;p40"/>
          <p:cNvSpPr txBox="1">
            <a:spLocks noGrp="1"/>
          </p:cNvSpPr>
          <p:nvPr>
            <p:ph type="body" sz="quarter" idx="4294967295"/>
          </p:nvPr>
        </p:nvSpPr>
        <p:spPr>
          <a:xfrm>
            <a:off x="0" y="777813"/>
            <a:ext cx="9144000" cy="5762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It’s the closest planet to the Sun and the smallest one in the Solar System</a:t>
            </a:r>
            <a:endParaRPr sz="1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Google Shape;996;p40"/>
          <p:cNvSpPr txBox="1">
            <a:spLocks/>
          </p:cNvSpPr>
          <p:nvPr/>
        </p:nvSpPr>
        <p:spPr>
          <a:xfrm>
            <a:off x="3419475" y="3574963"/>
            <a:ext cx="2305050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buFont typeface="Roboto"/>
              <a:buNone/>
            </a:pPr>
            <a:r>
              <a:rPr lang="en-US" b="1" smtClean="0">
                <a:solidFill>
                  <a:schemeClr val="tx1"/>
                </a:solidFill>
              </a:rPr>
              <a:t>Venus has a beautiful name and is the second planet from the Sun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97" y="1786231"/>
            <a:ext cx="1213274" cy="125241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363" y="1834207"/>
            <a:ext cx="1213274" cy="125241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329" y="1834207"/>
            <a:ext cx="1213274" cy="12524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5"/>
          <p:cNvSpPr/>
          <p:nvPr/>
        </p:nvSpPr>
        <p:spPr>
          <a:xfrm>
            <a:off x="457200" y="1338350"/>
            <a:ext cx="2733000" cy="828600"/>
          </a:xfrm>
          <a:prstGeom prst="rect">
            <a:avLst/>
          </a:prstGeom>
          <a:solidFill>
            <a:srgbClr val="B56DD3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5"/>
          <p:cNvSpPr/>
          <p:nvPr/>
        </p:nvSpPr>
        <p:spPr>
          <a:xfrm>
            <a:off x="2801150" y="1131975"/>
            <a:ext cx="3541800" cy="3541800"/>
          </a:xfrm>
          <a:prstGeom prst="arc">
            <a:avLst>
              <a:gd name="adj1" fmla="val 14053057"/>
              <a:gd name="adj2" fmla="val 121512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5"/>
          <p:cNvSpPr txBox="1">
            <a:spLocks noGrp="1"/>
          </p:cNvSpPr>
          <p:nvPr>
            <p:ph type="title"/>
          </p:nvPr>
        </p:nvSpPr>
        <p:spPr>
          <a:xfrm>
            <a:off x="-1444212" y="182258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Tumors infographics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51" name="Google Shape;1151;p35"/>
          <p:cNvGrpSpPr/>
          <p:nvPr/>
        </p:nvGrpSpPr>
        <p:grpSpPr>
          <a:xfrm>
            <a:off x="609588" y="1268157"/>
            <a:ext cx="3097969" cy="977400"/>
            <a:chOff x="609588" y="1268157"/>
            <a:chExt cx="3097969" cy="977400"/>
          </a:xfrm>
        </p:grpSpPr>
        <p:grpSp>
          <p:nvGrpSpPr>
            <p:cNvPr id="1152" name="Google Shape;1152;p35"/>
            <p:cNvGrpSpPr/>
            <p:nvPr/>
          </p:nvGrpSpPr>
          <p:grpSpPr>
            <a:xfrm>
              <a:off x="609588" y="1416500"/>
              <a:ext cx="2061000" cy="680664"/>
              <a:chOff x="457188" y="1187900"/>
              <a:chExt cx="2061000" cy="680664"/>
            </a:xfrm>
          </p:grpSpPr>
          <p:sp>
            <p:nvSpPr>
              <p:cNvPr id="1153" name="Google Shape;1153;p35"/>
              <p:cNvSpPr txBox="1"/>
              <p:nvPr/>
            </p:nvSpPr>
            <p:spPr>
              <a:xfrm>
                <a:off x="457188" y="1187900"/>
                <a:ext cx="20610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54" name="Google Shape;1154;p35"/>
              <p:cNvSpPr txBox="1"/>
              <p:nvPr/>
            </p:nvSpPr>
            <p:spPr>
              <a:xfrm>
                <a:off x="457188" y="1469864"/>
                <a:ext cx="20610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55" name="Google Shape;1155;p35"/>
            <p:cNvSpPr/>
            <p:nvPr/>
          </p:nvSpPr>
          <p:spPr>
            <a:xfrm>
              <a:off x="2730157" y="1268157"/>
              <a:ext cx="977400" cy="97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4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56" name="Google Shape;1156;p35"/>
          <p:cNvGrpSpPr/>
          <p:nvPr/>
        </p:nvGrpSpPr>
        <p:grpSpPr>
          <a:xfrm>
            <a:off x="609588" y="3708500"/>
            <a:ext cx="2928900" cy="680679"/>
            <a:chOff x="609588" y="3708500"/>
            <a:chExt cx="2928900" cy="680679"/>
          </a:xfrm>
        </p:grpSpPr>
        <p:grpSp>
          <p:nvGrpSpPr>
            <p:cNvPr id="1157" name="Google Shape;1157;p35"/>
            <p:cNvGrpSpPr/>
            <p:nvPr/>
          </p:nvGrpSpPr>
          <p:grpSpPr>
            <a:xfrm>
              <a:off x="609588" y="3708500"/>
              <a:ext cx="2061000" cy="680679"/>
              <a:chOff x="457188" y="3708500"/>
              <a:chExt cx="2061000" cy="680679"/>
            </a:xfrm>
          </p:grpSpPr>
          <p:sp>
            <p:nvSpPr>
              <p:cNvPr id="1158" name="Google Shape;1158;p35"/>
              <p:cNvSpPr txBox="1"/>
              <p:nvPr/>
            </p:nvSpPr>
            <p:spPr>
              <a:xfrm>
                <a:off x="457188" y="3708500"/>
                <a:ext cx="2061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59" name="Google Shape;1159;p35"/>
              <p:cNvSpPr txBox="1"/>
              <p:nvPr/>
            </p:nvSpPr>
            <p:spPr>
              <a:xfrm>
                <a:off x="457188" y="3985679"/>
                <a:ext cx="2061000" cy="40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60" name="Google Shape;1160;p35"/>
            <p:cNvSpPr/>
            <p:nvPr/>
          </p:nvSpPr>
          <p:spPr>
            <a:xfrm>
              <a:off x="2899188" y="3729175"/>
              <a:ext cx="639300" cy="63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61" name="Google Shape;1161;p35"/>
          <p:cNvGrpSpPr/>
          <p:nvPr/>
        </p:nvGrpSpPr>
        <p:grpSpPr>
          <a:xfrm>
            <a:off x="5605488" y="1416500"/>
            <a:ext cx="2928900" cy="680664"/>
            <a:chOff x="5605488" y="1416500"/>
            <a:chExt cx="2928900" cy="680664"/>
          </a:xfrm>
        </p:grpSpPr>
        <p:grpSp>
          <p:nvGrpSpPr>
            <p:cNvPr id="1162" name="Google Shape;1162;p35"/>
            <p:cNvGrpSpPr/>
            <p:nvPr/>
          </p:nvGrpSpPr>
          <p:grpSpPr>
            <a:xfrm>
              <a:off x="6473388" y="1416500"/>
              <a:ext cx="2061000" cy="680664"/>
              <a:chOff x="6625788" y="1187900"/>
              <a:chExt cx="2061000" cy="680664"/>
            </a:xfrm>
          </p:grpSpPr>
          <p:sp>
            <p:nvSpPr>
              <p:cNvPr id="1163" name="Google Shape;1163;p35"/>
              <p:cNvSpPr txBox="1"/>
              <p:nvPr/>
            </p:nvSpPr>
            <p:spPr>
              <a:xfrm>
                <a:off x="6625788" y="1187900"/>
                <a:ext cx="20610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Neptune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64" name="Google Shape;1164;p35"/>
              <p:cNvSpPr txBox="1"/>
              <p:nvPr/>
            </p:nvSpPr>
            <p:spPr>
              <a:xfrm>
                <a:off x="6625788" y="1469864"/>
                <a:ext cx="20610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 from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65" name="Google Shape;1165;p35"/>
            <p:cNvSpPr/>
            <p:nvPr/>
          </p:nvSpPr>
          <p:spPr>
            <a:xfrm>
              <a:off x="5605488" y="1437188"/>
              <a:ext cx="639300" cy="63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66" name="Google Shape;1166;p35"/>
          <p:cNvGrpSpPr/>
          <p:nvPr/>
        </p:nvGrpSpPr>
        <p:grpSpPr>
          <a:xfrm>
            <a:off x="5605488" y="3708500"/>
            <a:ext cx="2928900" cy="680679"/>
            <a:chOff x="5605488" y="3708500"/>
            <a:chExt cx="2928900" cy="680679"/>
          </a:xfrm>
        </p:grpSpPr>
        <p:grpSp>
          <p:nvGrpSpPr>
            <p:cNvPr id="1167" name="Google Shape;1167;p35"/>
            <p:cNvGrpSpPr/>
            <p:nvPr/>
          </p:nvGrpSpPr>
          <p:grpSpPr>
            <a:xfrm>
              <a:off x="6473388" y="3708500"/>
              <a:ext cx="2061000" cy="680679"/>
              <a:chOff x="6625788" y="3708500"/>
              <a:chExt cx="2061000" cy="680679"/>
            </a:xfrm>
          </p:grpSpPr>
          <p:sp>
            <p:nvSpPr>
              <p:cNvPr id="1168" name="Google Shape;1168;p35"/>
              <p:cNvSpPr txBox="1"/>
              <p:nvPr/>
            </p:nvSpPr>
            <p:spPr>
              <a:xfrm>
                <a:off x="6625788" y="3708500"/>
                <a:ext cx="2061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69" name="Google Shape;1169;p35"/>
              <p:cNvSpPr txBox="1"/>
              <p:nvPr/>
            </p:nvSpPr>
            <p:spPr>
              <a:xfrm>
                <a:off x="6625788" y="3985679"/>
                <a:ext cx="2061000" cy="40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70" name="Google Shape;1170;p35"/>
            <p:cNvSpPr/>
            <p:nvPr/>
          </p:nvSpPr>
          <p:spPr>
            <a:xfrm>
              <a:off x="5605488" y="3729175"/>
              <a:ext cx="639300" cy="63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926" y="2122886"/>
            <a:ext cx="1967438" cy="17289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Tumors infographics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2787000" y="1162050"/>
            <a:ext cx="3570000" cy="3570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1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18"/>
          <p:cNvGrpSpPr/>
          <p:nvPr/>
        </p:nvGrpSpPr>
        <p:grpSpPr>
          <a:xfrm>
            <a:off x="467173" y="3670378"/>
            <a:ext cx="1780811" cy="1036956"/>
            <a:chOff x="467173" y="3670378"/>
            <a:chExt cx="1780811" cy="1036956"/>
          </a:xfrm>
        </p:grpSpPr>
        <p:sp>
          <p:nvSpPr>
            <p:cNvPr id="190" name="Google Shape;190;p18"/>
            <p:cNvSpPr txBox="1"/>
            <p:nvPr/>
          </p:nvSpPr>
          <p:spPr>
            <a:xfrm>
              <a:off x="467173" y="3670378"/>
              <a:ext cx="17808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Chemotherapy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1" name="Google Shape;191;p18"/>
            <p:cNvSpPr txBox="1"/>
            <p:nvPr/>
          </p:nvSpPr>
          <p:spPr>
            <a:xfrm>
              <a:off x="467184" y="3956734"/>
              <a:ext cx="17808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Nausea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Weakness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Fever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6896050" y="3670375"/>
            <a:ext cx="1780811" cy="1036957"/>
            <a:chOff x="6896050" y="3670375"/>
            <a:chExt cx="1780811" cy="1036957"/>
          </a:xfrm>
        </p:grpSpPr>
        <p:sp>
          <p:nvSpPr>
            <p:cNvPr id="193" name="Google Shape;193;p18"/>
            <p:cNvSpPr txBox="1"/>
            <p:nvPr/>
          </p:nvSpPr>
          <p:spPr>
            <a:xfrm>
              <a:off x="6896050" y="3670375"/>
              <a:ext cx="17808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Immunotherapy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4" name="Google Shape;194;p18"/>
            <p:cNvSpPr txBox="1"/>
            <p:nvPr/>
          </p:nvSpPr>
          <p:spPr>
            <a:xfrm>
              <a:off x="6896061" y="3956732"/>
              <a:ext cx="17808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Flu symptoms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Fatigue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Rush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5" name="Google Shape;195;p18"/>
          <p:cNvGrpSpPr/>
          <p:nvPr/>
        </p:nvGrpSpPr>
        <p:grpSpPr>
          <a:xfrm>
            <a:off x="6896100" y="1466850"/>
            <a:ext cx="1780811" cy="1032582"/>
            <a:chOff x="6896100" y="1466850"/>
            <a:chExt cx="1780811" cy="1032582"/>
          </a:xfrm>
        </p:grpSpPr>
        <p:sp>
          <p:nvSpPr>
            <p:cNvPr id="196" name="Google Shape;196;p18"/>
            <p:cNvSpPr txBox="1"/>
            <p:nvPr/>
          </p:nvSpPr>
          <p:spPr>
            <a:xfrm>
              <a:off x="6896100" y="1466850"/>
              <a:ext cx="17808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Radiation therapy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7" name="Google Shape;197;p18"/>
            <p:cNvSpPr txBox="1"/>
            <p:nvPr/>
          </p:nvSpPr>
          <p:spPr>
            <a:xfrm>
              <a:off x="6896111" y="1748832"/>
              <a:ext cx="17808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Nausea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Fatigue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Hair loss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8" name="Google Shape;198;p18"/>
          <p:cNvGrpSpPr/>
          <p:nvPr/>
        </p:nvGrpSpPr>
        <p:grpSpPr>
          <a:xfrm>
            <a:off x="467173" y="1466850"/>
            <a:ext cx="1780811" cy="1032574"/>
            <a:chOff x="467173" y="1466850"/>
            <a:chExt cx="1780811" cy="1032574"/>
          </a:xfrm>
        </p:grpSpPr>
        <p:sp>
          <p:nvSpPr>
            <p:cNvPr id="199" name="Google Shape;199;p18"/>
            <p:cNvSpPr txBox="1"/>
            <p:nvPr/>
          </p:nvSpPr>
          <p:spPr>
            <a:xfrm>
              <a:off x="467173" y="1466850"/>
              <a:ext cx="17808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Surgery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0" name="Google Shape;200;p18"/>
            <p:cNvSpPr txBox="1"/>
            <p:nvPr/>
          </p:nvSpPr>
          <p:spPr>
            <a:xfrm>
              <a:off x="467184" y="1748824"/>
              <a:ext cx="17808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Headache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Fatigue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Font typeface="Roboto"/>
                <a:buChar char="●"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Infection risk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1" name="Google Shape;201;p18"/>
          <p:cNvSpPr txBox="1"/>
          <p:nvPr/>
        </p:nvSpPr>
        <p:spPr>
          <a:xfrm>
            <a:off x="3405101" y="1570398"/>
            <a:ext cx="24006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6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Cancer treatments and side effects</a:t>
            </a:r>
            <a:endParaRPr sz="2400" b="1" dirty="0">
              <a:solidFill>
                <a:schemeClr val="accent6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02" name="Google Shape;202;p18"/>
          <p:cNvGrpSpPr/>
          <p:nvPr/>
        </p:nvGrpSpPr>
        <p:grpSpPr>
          <a:xfrm>
            <a:off x="7007730" y="1013690"/>
            <a:ext cx="351880" cy="351910"/>
            <a:chOff x="-26573400" y="3546250"/>
            <a:chExt cx="295375" cy="295400"/>
          </a:xfrm>
        </p:grpSpPr>
        <p:sp>
          <p:nvSpPr>
            <p:cNvPr id="203" name="Google Shape;203;p18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18"/>
          <p:cNvGrpSpPr/>
          <p:nvPr/>
        </p:nvGrpSpPr>
        <p:grpSpPr>
          <a:xfrm>
            <a:off x="7007730" y="3244620"/>
            <a:ext cx="356556" cy="349557"/>
            <a:chOff x="-22863675" y="3131775"/>
            <a:chExt cx="299300" cy="293425"/>
          </a:xfrm>
        </p:grpSpPr>
        <p:sp>
          <p:nvSpPr>
            <p:cNvPr id="209" name="Google Shape;209;p18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552698" y="3242983"/>
            <a:ext cx="345328" cy="352833"/>
            <a:chOff x="-24353875" y="3147725"/>
            <a:chExt cx="289875" cy="296175"/>
          </a:xfrm>
        </p:grpSpPr>
        <p:sp>
          <p:nvSpPr>
            <p:cNvPr id="213" name="Google Shape;213;p18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18"/>
          <p:cNvGrpSpPr/>
          <p:nvPr/>
        </p:nvGrpSpPr>
        <p:grpSpPr>
          <a:xfrm>
            <a:off x="606554" y="1019158"/>
            <a:ext cx="351910" cy="340980"/>
            <a:chOff x="-27719400" y="3925600"/>
            <a:chExt cx="295400" cy="286225"/>
          </a:xfrm>
        </p:grpSpPr>
        <p:sp>
          <p:nvSpPr>
            <p:cNvPr id="216" name="Google Shape;216;p18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8"/>
          <p:cNvSpPr/>
          <p:nvPr/>
        </p:nvSpPr>
        <p:spPr>
          <a:xfrm>
            <a:off x="4482638" y="3564688"/>
            <a:ext cx="178800" cy="178800"/>
          </a:xfrm>
          <a:prstGeom prst="ellipse">
            <a:avLst/>
          </a:prstGeom>
          <a:solidFill>
            <a:srgbClr val="439DD8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18"/>
          <p:cNvCxnSpPr>
            <a:stCxn id="218" idx="1"/>
            <a:endCxn id="199" idx="3"/>
          </p:cNvCxnSpPr>
          <p:nvPr/>
        </p:nvCxnSpPr>
        <p:spPr>
          <a:xfrm rot="10800000">
            <a:off x="2248022" y="1603672"/>
            <a:ext cx="2260800" cy="19872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20" name="Google Shape;220;p18"/>
          <p:cNvCxnSpPr>
            <a:stCxn id="218" idx="3"/>
            <a:endCxn id="190" idx="3"/>
          </p:cNvCxnSpPr>
          <p:nvPr/>
        </p:nvCxnSpPr>
        <p:spPr>
          <a:xfrm flipH="1">
            <a:off x="2248022" y="3717303"/>
            <a:ext cx="2260800" cy="91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21" name="Google Shape;221;p18"/>
          <p:cNvCxnSpPr>
            <a:stCxn id="218" idx="7"/>
            <a:endCxn id="196" idx="1"/>
          </p:cNvCxnSpPr>
          <p:nvPr/>
        </p:nvCxnSpPr>
        <p:spPr>
          <a:xfrm rot="10800000" flipH="1">
            <a:off x="4635253" y="1603672"/>
            <a:ext cx="2260800" cy="19872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22" name="Google Shape;222;p18"/>
          <p:cNvCxnSpPr>
            <a:stCxn id="218" idx="5"/>
            <a:endCxn id="193" idx="1"/>
          </p:cNvCxnSpPr>
          <p:nvPr/>
        </p:nvCxnSpPr>
        <p:spPr>
          <a:xfrm>
            <a:off x="4635253" y="3717303"/>
            <a:ext cx="2260800" cy="91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triangle" w="med" len="med"/>
          </a:ln>
        </p:spPr>
      </p:cxn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181606" y="2465439"/>
            <a:ext cx="2753681" cy="2197394"/>
            <a:chOff x="6112" y="1172"/>
            <a:chExt cx="2183" cy="174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12" y="1172"/>
              <a:ext cx="2183" cy="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095" y="1172"/>
              <a:ext cx="2227" cy="1760"/>
            </a:xfrm>
            <a:custGeom>
              <a:avLst/>
              <a:gdLst>
                <a:gd name="T0" fmla="*/ 251 w 254"/>
                <a:gd name="T1" fmla="*/ 167 h 200"/>
                <a:gd name="T2" fmla="*/ 248 w 254"/>
                <a:gd name="T3" fmla="*/ 132 h 200"/>
                <a:gd name="T4" fmla="*/ 247 w 254"/>
                <a:gd name="T5" fmla="*/ 119 h 200"/>
                <a:gd name="T6" fmla="*/ 237 w 254"/>
                <a:gd name="T7" fmla="*/ 79 h 200"/>
                <a:gd name="T8" fmla="*/ 178 w 254"/>
                <a:gd name="T9" fmla="*/ 23 h 200"/>
                <a:gd name="T10" fmla="*/ 145 w 254"/>
                <a:gd name="T11" fmla="*/ 48 h 200"/>
                <a:gd name="T12" fmla="*/ 143 w 254"/>
                <a:gd name="T13" fmla="*/ 75 h 200"/>
                <a:gd name="T14" fmla="*/ 140 w 254"/>
                <a:gd name="T15" fmla="*/ 66 h 200"/>
                <a:gd name="T16" fmla="*/ 138 w 254"/>
                <a:gd name="T17" fmla="*/ 11 h 200"/>
                <a:gd name="T18" fmla="*/ 128 w 254"/>
                <a:gd name="T19" fmla="*/ 0 h 200"/>
                <a:gd name="T20" fmla="*/ 118 w 254"/>
                <a:gd name="T21" fmla="*/ 11 h 200"/>
                <a:gd name="T22" fmla="*/ 118 w 254"/>
                <a:gd name="T23" fmla="*/ 57 h 200"/>
                <a:gd name="T24" fmla="*/ 111 w 254"/>
                <a:gd name="T25" fmla="*/ 80 h 200"/>
                <a:gd name="T26" fmla="*/ 110 w 254"/>
                <a:gd name="T27" fmla="*/ 39 h 200"/>
                <a:gd name="T28" fmla="*/ 88 w 254"/>
                <a:gd name="T29" fmla="*/ 22 h 200"/>
                <a:gd name="T30" fmla="*/ 18 w 254"/>
                <a:gd name="T31" fmla="*/ 80 h 200"/>
                <a:gd name="T32" fmla="*/ 13 w 254"/>
                <a:gd name="T33" fmla="*/ 104 h 200"/>
                <a:gd name="T34" fmla="*/ 9 w 254"/>
                <a:gd name="T35" fmla="*/ 142 h 200"/>
                <a:gd name="T36" fmla="*/ 9 w 254"/>
                <a:gd name="T37" fmla="*/ 150 h 200"/>
                <a:gd name="T38" fmla="*/ 4 w 254"/>
                <a:gd name="T39" fmla="*/ 170 h 200"/>
                <a:gd name="T40" fmla="*/ 20 w 254"/>
                <a:gd name="T41" fmla="*/ 199 h 200"/>
                <a:gd name="T42" fmla="*/ 43 w 254"/>
                <a:gd name="T43" fmla="*/ 199 h 200"/>
                <a:gd name="T44" fmla="*/ 61 w 254"/>
                <a:gd name="T45" fmla="*/ 195 h 200"/>
                <a:gd name="T46" fmla="*/ 69 w 254"/>
                <a:gd name="T47" fmla="*/ 195 h 200"/>
                <a:gd name="T48" fmla="*/ 92 w 254"/>
                <a:gd name="T49" fmla="*/ 188 h 200"/>
                <a:gd name="T50" fmla="*/ 111 w 254"/>
                <a:gd name="T51" fmla="*/ 164 h 200"/>
                <a:gd name="T52" fmla="*/ 110 w 254"/>
                <a:gd name="T53" fmla="*/ 119 h 200"/>
                <a:gd name="T54" fmla="*/ 128 w 254"/>
                <a:gd name="T55" fmla="*/ 99 h 200"/>
                <a:gd name="T56" fmla="*/ 147 w 254"/>
                <a:gd name="T57" fmla="*/ 119 h 200"/>
                <a:gd name="T58" fmla="*/ 144 w 254"/>
                <a:gd name="T59" fmla="*/ 154 h 200"/>
                <a:gd name="T60" fmla="*/ 195 w 254"/>
                <a:gd name="T61" fmla="*/ 195 h 200"/>
                <a:gd name="T62" fmla="*/ 214 w 254"/>
                <a:gd name="T63" fmla="*/ 199 h 200"/>
                <a:gd name="T64" fmla="*/ 235 w 254"/>
                <a:gd name="T65" fmla="*/ 199 h 200"/>
                <a:gd name="T66" fmla="*/ 251 w 254"/>
                <a:gd name="T67" fmla="*/ 16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4" h="200">
                  <a:moveTo>
                    <a:pt x="251" y="167"/>
                  </a:moveTo>
                  <a:cubicBezTo>
                    <a:pt x="249" y="155"/>
                    <a:pt x="244" y="144"/>
                    <a:pt x="248" y="132"/>
                  </a:cubicBezTo>
                  <a:cubicBezTo>
                    <a:pt x="250" y="129"/>
                    <a:pt x="249" y="124"/>
                    <a:pt x="247" y="119"/>
                  </a:cubicBezTo>
                  <a:cubicBezTo>
                    <a:pt x="244" y="106"/>
                    <a:pt x="239" y="93"/>
                    <a:pt x="237" y="79"/>
                  </a:cubicBezTo>
                  <a:cubicBezTo>
                    <a:pt x="234" y="48"/>
                    <a:pt x="203" y="28"/>
                    <a:pt x="178" y="23"/>
                  </a:cubicBezTo>
                  <a:cubicBezTo>
                    <a:pt x="157" y="19"/>
                    <a:pt x="147" y="27"/>
                    <a:pt x="145" y="48"/>
                  </a:cubicBezTo>
                  <a:cubicBezTo>
                    <a:pt x="144" y="57"/>
                    <a:pt x="144" y="65"/>
                    <a:pt x="143" y="75"/>
                  </a:cubicBezTo>
                  <a:cubicBezTo>
                    <a:pt x="140" y="72"/>
                    <a:pt x="140" y="69"/>
                    <a:pt x="140" y="66"/>
                  </a:cubicBezTo>
                  <a:cubicBezTo>
                    <a:pt x="137" y="48"/>
                    <a:pt x="138" y="30"/>
                    <a:pt x="138" y="11"/>
                  </a:cubicBezTo>
                  <a:cubicBezTo>
                    <a:pt x="139" y="3"/>
                    <a:pt x="136" y="0"/>
                    <a:pt x="128" y="0"/>
                  </a:cubicBezTo>
                  <a:cubicBezTo>
                    <a:pt x="121" y="0"/>
                    <a:pt x="118" y="3"/>
                    <a:pt x="118" y="11"/>
                  </a:cubicBezTo>
                  <a:cubicBezTo>
                    <a:pt x="119" y="27"/>
                    <a:pt x="119" y="42"/>
                    <a:pt x="118" y="57"/>
                  </a:cubicBezTo>
                  <a:cubicBezTo>
                    <a:pt x="117" y="64"/>
                    <a:pt x="118" y="72"/>
                    <a:pt x="111" y="80"/>
                  </a:cubicBezTo>
                  <a:cubicBezTo>
                    <a:pt x="114" y="65"/>
                    <a:pt x="113" y="52"/>
                    <a:pt x="110" y="39"/>
                  </a:cubicBezTo>
                  <a:cubicBezTo>
                    <a:pt x="107" y="28"/>
                    <a:pt x="100" y="22"/>
                    <a:pt x="88" y="22"/>
                  </a:cubicBezTo>
                  <a:cubicBezTo>
                    <a:pt x="63" y="22"/>
                    <a:pt x="22" y="46"/>
                    <a:pt x="18" y="80"/>
                  </a:cubicBezTo>
                  <a:cubicBezTo>
                    <a:pt x="17" y="88"/>
                    <a:pt x="18" y="97"/>
                    <a:pt x="13" y="104"/>
                  </a:cubicBezTo>
                  <a:cubicBezTo>
                    <a:pt x="6" y="116"/>
                    <a:pt x="5" y="129"/>
                    <a:pt x="9" y="142"/>
                  </a:cubicBezTo>
                  <a:cubicBezTo>
                    <a:pt x="10" y="145"/>
                    <a:pt x="10" y="148"/>
                    <a:pt x="9" y="150"/>
                  </a:cubicBezTo>
                  <a:cubicBezTo>
                    <a:pt x="6" y="157"/>
                    <a:pt x="6" y="164"/>
                    <a:pt x="4" y="170"/>
                  </a:cubicBezTo>
                  <a:cubicBezTo>
                    <a:pt x="0" y="181"/>
                    <a:pt x="9" y="196"/>
                    <a:pt x="20" y="199"/>
                  </a:cubicBezTo>
                  <a:cubicBezTo>
                    <a:pt x="27" y="200"/>
                    <a:pt x="35" y="200"/>
                    <a:pt x="43" y="199"/>
                  </a:cubicBezTo>
                  <a:cubicBezTo>
                    <a:pt x="49" y="198"/>
                    <a:pt x="55" y="196"/>
                    <a:pt x="61" y="195"/>
                  </a:cubicBezTo>
                  <a:cubicBezTo>
                    <a:pt x="64" y="197"/>
                    <a:pt x="67" y="196"/>
                    <a:pt x="69" y="195"/>
                  </a:cubicBezTo>
                  <a:cubicBezTo>
                    <a:pt x="77" y="193"/>
                    <a:pt x="84" y="191"/>
                    <a:pt x="92" y="188"/>
                  </a:cubicBezTo>
                  <a:cubicBezTo>
                    <a:pt x="103" y="184"/>
                    <a:pt x="109" y="176"/>
                    <a:pt x="111" y="164"/>
                  </a:cubicBezTo>
                  <a:cubicBezTo>
                    <a:pt x="114" y="149"/>
                    <a:pt x="112" y="134"/>
                    <a:pt x="110" y="119"/>
                  </a:cubicBezTo>
                  <a:cubicBezTo>
                    <a:pt x="109" y="112"/>
                    <a:pt x="121" y="99"/>
                    <a:pt x="128" y="99"/>
                  </a:cubicBezTo>
                  <a:cubicBezTo>
                    <a:pt x="135" y="99"/>
                    <a:pt x="147" y="112"/>
                    <a:pt x="147" y="119"/>
                  </a:cubicBezTo>
                  <a:cubicBezTo>
                    <a:pt x="145" y="131"/>
                    <a:pt x="143" y="142"/>
                    <a:pt x="144" y="154"/>
                  </a:cubicBezTo>
                  <a:cubicBezTo>
                    <a:pt x="146" y="180"/>
                    <a:pt x="169" y="199"/>
                    <a:pt x="195" y="195"/>
                  </a:cubicBezTo>
                  <a:cubicBezTo>
                    <a:pt x="201" y="196"/>
                    <a:pt x="207" y="198"/>
                    <a:pt x="214" y="199"/>
                  </a:cubicBezTo>
                  <a:cubicBezTo>
                    <a:pt x="221" y="200"/>
                    <a:pt x="228" y="199"/>
                    <a:pt x="235" y="199"/>
                  </a:cubicBezTo>
                  <a:cubicBezTo>
                    <a:pt x="250" y="197"/>
                    <a:pt x="254" y="181"/>
                    <a:pt x="251" y="16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00" y="1234"/>
              <a:ext cx="2025" cy="1628"/>
            </a:xfrm>
            <a:custGeom>
              <a:avLst/>
              <a:gdLst>
                <a:gd name="T0" fmla="*/ 114 w 231"/>
                <a:gd name="T1" fmla="*/ 30 h 185"/>
                <a:gd name="T2" fmla="*/ 113 w 231"/>
                <a:gd name="T3" fmla="*/ 5 h 185"/>
                <a:gd name="T4" fmla="*/ 116 w 231"/>
                <a:gd name="T5" fmla="*/ 0 h 185"/>
                <a:gd name="T6" fmla="*/ 119 w 231"/>
                <a:gd name="T7" fmla="*/ 5 h 185"/>
                <a:gd name="T8" fmla="*/ 121 w 231"/>
                <a:gd name="T9" fmla="*/ 63 h 185"/>
                <a:gd name="T10" fmla="*/ 160 w 231"/>
                <a:gd name="T11" fmla="*/ 97 h 185"/>
                <a:gd name="T12" fmla="*/ 165 w 231"/>
                <a:gd name="T13" fmla="*/ 94 h 185"/>
                <a:gd name="T14" fmla="*/ 163 w 231"/>
                <a:gd name="T15" fmla="*/ 90 h 185"/>
                <a:gd name="T16" fmla="*/ 161 w 231"/>
                <a:gd name="T17" fmla="*/ 90 h 185"/>
                <a:gd name="T18" fmla="*/ 143 w 231"/>
                <a:gd name="T19" fmla="*/ 63 h 185"/>
                <a:gd name="T20" fmla="*/ 143 w 231"/>
                <a:gd name="T21" fmla="*/ 39 h 185"/>
                <a:gd name="T22" fmla="*/ 161 w 231"/>
                <a:gd name="T23" fmla="*/ 26 h 185"/>
                <a:gd name="T24" fmla="*/ 213 w 231"/>
                <a:gd name="T25" fmla="*/ 70 h 185"/>
                <a:gd name="T26" fmla="*/ 209 w 231"/>
                <a:gd name="T27" fmla="*/ 81 h 185"/>
                <a:gd name="T28" fmla="*/ 207 w 231"/>
                <a:gd name="T29" fmla="*/ 87 h 185"/>
                <a:gd name="T30" fmla="*/ 213 w 231"/>
                <a:gd name="T31" fmla="*/ 95 h 185"/>
                <a:gd name="T32" fmla="*/ 224 w 231"/>
                <a:gd name="T33" fmla="*/ 121 h 185"/>
                <a:gd name="T34" fmla="*/ 218 w 231"/>
                <a:gd name="T35" fmla="*/ 128 h 185"/>
                <a:gd name="T36" fmla="*/ 214 w 231"/>
                <a:gd name="T37" fmla="*/ 134 h 185"/>
                <a:gd name="T38" fmla="*/ 219 w 231"/>
                <a:gd name="T39" fmla="*/ 144 h 185"/>
                <a:gd name="T40" fmla="*/ 228 w 231"/>
                <a:gd name="T41" fmla="*/ 164 h 185"/>
                <a:gd name="T42" fmla="*/ 212 w 231"/>
                <a:gd name="T43" fmla="*/ 183 h 185"/>
                <a:gd name="T44" fmla="*/ 197 w 231"/>
                <a:gd name="T45" fmla="*/ 180 h 185"/>
                <a:gd name="T46" fmla="*/ 159 w 231"/>
                <a:gd name="T47" fmla="*/ 168 h 185"/>
                <a:gd name="T48" fmla="*/ 148 w 231"/>
                <a:gd name="T49" fmla="*/ 156 h 185"/>
                <a:gd name="T50" fmla="*/ 147 w 231"/>
                <a:gd name="T51" fmla="*/ 112 h 185"/>
                <a:gd name="T52" fmla="*/ 152 w 231"/>
                <a:gd name="T53" fmla="*/ 110 h 185"/>
                <a:gd name="T54" fmla="*/ 160 w 231"/>
                <a:gd name="T55" fmla="*/ 110 h 185"/>
                <a:gd name="T56" fmla="*/ 155 w 231"/>
                <a:gd name="T57" fmla="*/ 104 h 185"/>
                <a:gd name="T58" fmla="*/ 125 w 231"/>
                <a:gd name="T59" fmla="*/ 84 h 185"/>
                <a:gd name="T60" fmla="*/ 108 w 231"/>
                <a:gd name="T61" fmla="*/ 84 h 185"/>
                <a:gd name="T62" fmla="*/ 79 w 231"/>
                <a:gd name="T63" fmla="*/ 103 h 185"/>
                <a:gd name="T64" fmla="*/ 73 w 231"/>
                <a:gd name="T65" fmla="*/ 109 h 185"/>
                <a:gd name="T66" fmla="*/ 81 w 231"/>
                <a:gd name="T67" fmla="*/ 110 h 185"/>
                <a:gd name="T68" fmla="*/ 86 w 231"/>
                <a:gd name="T69" fmla="*/ 112 h 185"/>
                <a:gd name="T70" fmla="*/ 85 w 231"/>
                <a:gd name="T71" fmla="*/ 154 h 185"/>
                <a:gd name="T72" fmla="*/ 73 w 231"/>
                <a:gd name="T73" fmla="*/ 168 h 185"/>
                <a:gd name="T74" fmla="*/ 25 w 231"/>
                <a:gd name="T75" fmla="*/ 182 h 185"/>
                <a:gd name="T76" fmla="*/ 6 w 231"/>
                <a:gd name="T77" fmla="*/ 159 h 185"/>
                <a:gd name="T78" fmla="*/ 16 w 231"/>
                <a:gd name="T79" fmla="*/ 140 h 185"/>
                <a:gd name="T80" fmla="*/ 12 w 231"/>
                <a:gd name="T81" fmla="*/ 128 h 185"/>
                <a:gd name="T82" fmla="*/ 9 w 231"/>
                <a:gd name="T83" fmla="*/ 124 h 185"/>
                <a:gd name="T84" fmla="*/ 19 w 231"/>
                <a:gd name="T85" fmla="*/ 95 h 185"/>
                <a:gd name="T86" fmla="*/ 26 w 231"/>
                <a:gd name="T87" fmla="*/ 88 h 185"/>
                <a:gd name="T88" fmla="*/ 25 w 231"/>
                <a:gd name="T89" fmla="*/ 81 h 185"/>
                <a:gd name="T90" fmla="*/ 21 w 231"/>
                <a:gd name="T91" fmla="*/ 67 h 185"/>
                <a:gd name="T92" fmla="*/ 72 w 231"/>
                <a:gd name="T93" fmla="*/ 26 h 185"/>
                <a:gd name="T94" fmla="*/ 90 w 231"/>
                <a:gd name="T95" fmla="*/ 38 h 185"/>
                <a:gd name="T96" fmla="*/ 87 w 231"/>
                <a:gd name="T97" fmla="*/ 81 h 185"/>
                <a:gd name="T98" fmla="*/ 74 w 231"/>
                <a:gd name="T99" fmla="*/ 89 h 185"/>
                <a:gd name="T100" fmla="*/ 68 w 231"/>
                <a:gd name="T101" fmla="*/ 94 h 185"/>
                <a:gd name="T102" fmla="*/ 77 w 231"/>
                <a:gd name="T103" fmla="*/ 95 h 185"/>
                <a:gd name="T104" fmla="*/ 90 w 231"/>
                <a:gd name="T105" fmla="*/ 90 h 185"/>
                <a:gd name="T106" fmla="*/ 113 w 231"/>
                <a:gd name="T107" fmla="*/ 55 h 185"/>
                <a:gd name="T108" fmla="*/ 114 w 231"/>
                <a:gd name="T109" fmla="*/ 3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1" h="185">
                  <a:moveTo>
                    <a:pt x="114" y="30"/>
                  </a:moveTo>
                  <a:cubicBezTo>
                    <a:pt x="114" y="21"/>
                    <a:pt x="114" y="13"/>
                    <a:pt x="113" y="5"/>
                  </a:cubicBezTo>
                  <a:cubicBezTo>
                    <a:pt x="113" y="3"/>
                    <a:pt x="112" y="0"/>
                    <a:pt x="116" y="0"/>
                  </a:cubicBezTo>
                  <a:cubicBezTo>
                    <a:pt x="120" y="0"/>
                    <a:pt x="119" y="3"/>
                    <a:pt x="119" y="5"/>
                  </a:cubicBezTo>
                  <a:cubicBezTo>
                    <a:pt x="118" y="25"/>
                    <a:pt x="118" y="44"/>
                    <a:pt x="121" y="63"/>
                  </a:cubicBezTo>
                  <a:cubicBezTo>
                    <a:pt x="124" y="78"/>
                    <a:pt x="145" y="96"/>
                    <a:pt x="160" y="97"/>
                  </a:cubicBezTo>
                  <a:cubicBezTo>
                    <a:pt x="162" y="97"/>
                    <a:pt x="164" y="97"/>
                    <a:pt x="165" y="94"/>
                  </a:cubicBezTo>
                  <a:cubicBezTo>
                    <a:pt x="165" y="92"/>
                    <a:pt x="164" y="91"/>
                    <a:pt x="163" y="90"/>
                  </a:cubicBezTo>
                  <a:cubicBezTo>
                    <a:pt x="162" y="90"/>
                    <a:pt x="162" y="90"/>
                    <a:pt x="161" y="90"/>
                  </a:cubicBezTo>
                  <a:cubicBezTo>
                    <a:pt x="145" y="88"/>
                    <a:pt x="144" y="76"/>
                    <a:pt x="143" y="63"/>
                  </a:cubicBezTo>
                  <a:cubicBezTo>
                    <a:pt x="142" y="55"/>
                    <a:pt x="141" y="47"/>
                    <a:pt x="143" y="39"/>
                  </a:cubicBezTo>
                  <a:cubicBezTo>
                    <a:pt x="145" y="29"/>
                    <a:pt x="151" y="25"/>
                    <a:pt x="161" y="26"/>
                  </a:cubicBezTo>
                  <a:cubicBezTo>
                    <a:pt x="184" y="28"/>
                    <a:pt x="207" y="47"/>
                    <a:pt x="213" y="70"/>
                  </a:cubicBezTo>
                  <a:cubicBezTo>
                    <a:pt x="214" y="74"/>
                    <a:pt x="216" y="79"/>
                    <a:pt x="209" y="81"/>
                  </a:cubicBezTo>
                  <a:cubicBezTo>
                    <a:pt x="205" y="81"/>
                    <a:pt x="206" y="85"/>
                    <a:pt x="207" y="87"/>
                  </a:cubicBezTo>
                  <a:cubicBezTo>
                    <a:pt x="208" y="90"/>
                    <a:pt x="210" y="93"/>
                    <a:pt x="213" y="95"/>
                  </a:cubicBezTo>
                  <a:cubicBezTo>
                    <a:pt x="224" y="101"/>
                    <a:pt x="224" y="111"/>
                    <a:pt x="224" y="121"/>
                  </a:cubicBezTo>
                  <a:cubicBezTo>
                    <a:pt x="224" y="125"/>
                    <a:pt x="224" y="129"/>
                    <a:pt x="218" y="128"/>
                  </a:cubicBezTo>
                  <a:cubicBezTo>
                    <a:pt x="213" y="127"/>
                    <a:pt x="213" y="131"/>
                    <a:pt x="214" y="134"/>
                  </a:cubicBezTo>
                  <a:cubicBezTo>
                    <a:pt x="214" y="138"/>
                    <a:pt x="216" y="141"/>
                    <a:pt x="219" y="144"/>
                  </a:cubicBezTo>
                  <a:cubicBezTo>
                    <a:pt x="223" y="150"/>
                    <a:pt x="227" y="157"/>
                    <a:pt x="228" y="164"/>
                  </a:cubicBezTo>
                  <a:cubicBezTo>
                    <a:pt x="231" y="177"/>
                    <a:pt x="225" y="183"/>
                    <a:pt x="212" y="183"/>
                  </a:cubicBezTo>
                  <a:cubicBezTo>
                    <a:pt x="207" y="182"/>
                    <a:pt x="202" y="182"/>
                    <a:pt x="197" y="180"/>
                  </a:cubicBezTo>
                  <a:cubicBezTo>
                    <a:pt x="184" y="177"/>
                    <a:pt x="172" y="173"/>
                    <a:pt x="159" y="168"/>
                  </a:cubicBezTo>
                  <a:cubicBezTo>
                    <a:pt x="153" y="166"/>
                    <a:pt x="149" y="162"/>
                    <a:pt x="148" y="156"/>
                  </a:cubicBezTo>
                  <a:cubicBezTo>
                    <a:pt x="145" y="141"/>
                    <a:pt x="146" y="126"/>
                    <a:pt x="147" y="112"/>
                  </a:cubicBezTo>
                  <a:cubicBezTo>
                    <a:pt x="147" y="106"/>
                    <a:pt x="150" y="109"/>
                    <a:pt x="152" y="110"/>
                  </a:cubicBezTo>
                  <a:cubicBezTo>
                    <a:pt x="155" y="111"/>
                    <a:pt x="158" y="113"/>
                    <a:pt x="160" y="110"/>
                  </a:cubicBezTo>
                  <a:cubicBezTo>
                    <a:pt x="162" y="106"/>
                    <a:pt x="158" y="105"/>
                    <a:pt x="155" y="104"/>
                  </a:cubicBezTo>
                  <a:cubicBezTo>
                    <a:pt x="145" y="98"/>
                    <a:pt x="134" y="92"/>
                    <a:pt x="125" y="84"/>
                  </a:cubicBezTo>
                  <a:cubicBezTo>
                    <a:pt x="120" y="79"/>
                    <a:pt x="113" y="79"/>
                    <a:pt x="108" y="84"/>
                  </a:cubicBezTo>
                  <a:cubicBezTo>
                    <a:pt x="99" y="92"/>
                    <a:pt x="89" y="97"/>
                    <a:pt x="79" y="103"/>
                  </a:cubicBezTo>
                  <a:cubicBezTo>
                    <a:pt x="76" y="104"/>
                    <a:pt x="71" y="105"/>
                    <a:pt x="73" y="109"/>
                  </a:cubicBezTo>
                  <a:cubicBezTo>
                    <a:pt x="75" y="114"/>
                    <a:pt x="78" y="111"/>
                    <a:pt x="81" y="110"/>
                  </a:cubicBezTo>
                  <a:cubicBezTo>
                    <a:pt x="84" y="108"/>
                    <a:pt x="86" y="108"/>
                    <a:pt x="86" y="112"/>
                  </a:cubicBezTo>
                  <a:cubicBezTo>
                    <a:pt x="86" y="126"/>
                    <a:pt x="87" y="140"/>
                    <a:pt x="85" y="154"/>
                  </a:cubicBezTo>
                  <a:cubicBezTo>
                    <a:pt x="84" y="161"/>
                    <a:pt x="80" y="166"/>
                    <a:pt x="73" y="168"/>
                  </a:cubicBezTo>
                  <a:cubicBezTo>
                    <a:pt x="58" y="174"/>
                    <a:pt x="42" y="180"/>
                    <a:pt x="25" y="182"/>
                  </a:cubicBezTo>
                  <a:cubicBezTo>
                    <a:pt x="7" y="185"/>
                    <a:pt x="0" y="177"/>
                    <a:pt x="6" y="159"/>
                  </a:cubicBezTo>
                  <a:cubicBezTo>
                    <a:pt x="8" y="152"/>
                    <a:pt x="13" y="146"/>
                    <a:pt x="16" y="140"/>
                  </a:cubicBezTo>
                  <a:cubicBezTo>
                    <a:pt x="21" y="132"/>
                    <a:pt x="21" y="130"/>
                    <a:pt x="12" y="128"/>
                  </a:cubicBezTo>
                  <a:cubicBezTo>
                    <a:pt x="9" y="127"/>
                    <a:pt x="9" y="125"/>
                    <a:pt x="9" y="124"/>
                  </a:cubicBezTo>
                  <a:cubicBezTo>
                    <a:pt x="6" y="114"/>
                    <a:pt x="10" y="101"/>
                    <a:pt x="19" y="95"/>
                  </a:cubicBezTo>
                  <a:cubicBezTo>
                    <a:pt x="22" y="93"/>
                    <a:pt x="24" y="91"/>
                    <a:pt x="26" y="88"/>
                  </a:cubicBezTo>
                  <a:cubicBezTo>
                    <a:pt x="27" y="85"/>
                    <a:pt x="27" y="82"/>
                    <a:pt x="25" y="81"/>
                  </a:cubicBezTo>
                  <a:cubicBezTo>
                    <a:pt x="15" y="78"/>
                    <a:pt x="19" y="72"/>
                    <a:pt x="21" y="67"/>
                  </a:cubicBezTo>
                  <a:cubicBezTo>
                    <a:pt x="28" y="45"/>
                    <a:pt x="50" y="27"/>
                    <a:pt x="72" y="26"/>
                  </a:cubicBezTo>
                  <a:cubicBezTo>
                    <a:pt x="82" y="25"/>
                    <a:pt x="87" y="29"/>
                    <a:pt x="90" y="38"/>
                  </a:cubicBezTo>
                  <a:cubicBezTo>
                    <a:pt x="93" y="53"/>
                    <a:pt x="90" y="67"/>
                    <a:pt x="87" y="81"/>
                  </a:cubicBezTo>
                  <a:cubicBezTo>
                    <a:pt x="85" y="87"/>
                    <a:pt x="79" y="86"/>
                    <a:pt x="74" y="89"/>
                  </a:cubicBezTo>
                  <a:cubicBezTo>
                    <a:pt x="72" y="90"/>
                    <a:pt x="66" y="90"/>
                    <a:pt x="68" y="94"/>
                  </a:cubicBezTo>
                  <a:cubicBezTo>
                    <a:pt x="70" y="100"/>
                    <a:pt x="74" y="96"/>
                    <a:pt x="77" y="95"/>
                  </a:cubicBezTo>
                  <a:cubicBezTo>
                    <a:pt x="82" y="94"/>
                    <a:pt x="86" y="92"/>
                    <a:pt x="90" y="90"/>
                  </a:cubicBezTo>
                  <a:cubicBezTo>
                    <a:pt x="104" y="83"/>
                    <a:pt x="112" y="71"/>
                    <a:pt x="113" y="55"/>
                  </a:cubicBezTo>
                  <a:cubicBezTo>
                    <a:pt x="113" y="46"/>
                    <a:pt x="114" y="38"/>
                    <a:pt x="114" y="3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647" y="1603"/>
              <a:ext cx="211" cy="211"/>
            </a:xfrm>
            <a:custGeom>
              <a:avLst/>
              <a:gdLst>
                <a:gd name="T0" fmla="*/ 12 w 24"/>
                <a:gd name="T1" fmla="*/ 1 h 24"/>
                <a:gd name="T2" fmla="*/ 23 w 24"/>
                <a:gd name="T3" fmla="*/ 13 h 24"/>
                <a:gd name="T4" fmla="*/ 11 w 24"/>
                <a:gd name="T5" fmla="*/ 24 h 24"/>
                <a:gd name="T6" fmla="*/ 0 w 24"/>
                <a:gd name="T7" fmla="*/ 12 h 24"/>
                <a:gd name="T8" fmla="*/ 12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1"/>
                  </a:moveTo>
                  <a:cubicBezTo>
                    <a:pt x="19" y="1"/>
                    <a:pt x="24" y="6"/>
                    <a:pt x="23" y="13"/>
                  </a:cubicBezTo>
                  <a:cubicBezTo>
                    <a:pt x="23" y="19"/>
                    <a:pt x="17" y="24"/>
                    <a:pt x="11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1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577" y="2070"/>
              <a:ext cx="149" cy="149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9 h 17"/>
                <a:gd name="T8" fmla="*/ 8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3" y="16"/>
                    <a:pt x="0" y="14"/>
                    <a:pt x="0" y="8"/>
                  </a:cubicBezTo>
                  <a:cubicBezTo>
                    <a:pt x="0" y="3"/>
                    <a:pt x="3" y="0"/>
                    <a:pt x="9" y="0"/>
                  </a:cubicBezTo>
                  <a:cubicBezTo>
                    <a:pt x="14" y="1"/>
                    <a:pt x="17" y="4"/>
                    <a:pt x="17" y="9"/>
                  </a:cubicBezTo>
                  <a:cubicBezTo>
                    <a:pt x="16" y="15"/>
                    <a:pt x="13" y="17"/>
                    <a:pt x="8" y="17"/>
                  </a:cubicBezTo>
                  <a:close/>
                </a:path>
              </a:pathLst>
            </a:custGeom>
            <a:solidFill>
              <a:srgbClr val="4DB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507" y="1858"/>
              <a:ext cx="140" cy="141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3" y="15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3"/>
                    <a:pt x="13" y="15"/>
                    <a:pt x="8" y="16"/>
                  </a:cubicBezTo>
                  <a:close/>
                </a:path>
              </a:pathLst>
            </a:custGeom>
            <a:solidFill>
              <a:srgbClr val="4E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752" y="1876"/>
              <a:ext cx="97" cy="106"/>
            </a:xfrm>
            <a:custGeom>
              <a:avLst/>
              <a:gdLst>
                <a:gd name="T0" fmla="*/ 11 w 11"/>
                <a:gd name="T1" fmla="*/ 6 h 12"/>
                <a:gd name="T2" fmla="*/ 6 w 11"/>
                <a:gd name="T3" fmla="*/ 12 h 12"/>
                <a:gd name="T4" fmla="*/ 0 w 11"/>
                <a:gd name="T5" fmla="*/ 6 h 12"/>
                <a:gd name="T6" fmla="*/ 5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9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2"/>
                    <a:pt x="11" y="6"/>
                  </a:cubicBezTo>
                  <a:close/>
                </a:path>
              </a:pathLst>
            </a:custGeom>
            <a:solidFill>
              <a:srgbClr val="5BB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2"/>
          <p:cNvSpPr/>
          <p:nvPr/>
        </p:nvSpPr>
        <p:spPr>
          <a:xfrm>
            <a:off x="2550300" y="2959613"/>
            <a:ext cx="1964100" cy="1007400"/>
          </a:xfrm>
          <a:prstGeom prst="rect">
            <a:avLst/>
          </a:prstGeom>
          <a:solidFill>
            <a:srgbClr val="B56DD3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2"/>
          <p:cNvSpPr/>
          <p:nvPr/>
        </p:nvSpPr>
        <p:spPr>
          <a:xfrm>
            <a:off x="4633518" y="2959613"/>
            <a:ext cx="1964100" cy="1007400"/>
          </a:xfrm>
          <a:prstGeom prst="rect">
            <a:avLst/>
          </a:prstGeom>
          <a:solidFill>
            <a:srgbClr val="439DD8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2"/>
          <p:cNvSpPr/>
          <p:nvPr/>
        </p:nvSpPr>
        <p:spPr>
          <a:xfrm>
            <a:off x="6716674" y="2959613"/>
            <a:ext cx="1964100" cy="1007400"/>
          </a:xfrm>
          <a:prstGeom prst="rect">
            <a:avLst/>
          </a:prstGeom>
          <a:solidFill>
            <a:srgbClr val="3FD57E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2"/>
          <p:cNvSpPr/>
          <p:nvPr/>
        </p:nvSpPr>
        <p:spPr>
          <a:xfrm>
            <a:off x="2550300" y="1628338"/>
            <a:ext cx="1964100" cy="1007400"/>
          </a:xfrm>
          <a:prstGeom prst="rect">
            <a:avLst/>
          </a:prstGeom>
          <a:solidFill>
            <a:srgbClr val="B56DD3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2"/>
          <p:cNvSpPr/>
          <p:nvPr/>
        </p:nvSpPr>
        <p:spPr>
          <a:xfrm>
            <a:off x="4633517" y="1628338"/>
            <a:ext cx="1964100" cy="1007400"/>
          </a:xfrm>
          <a:prstGeom prst="rect">
            <a:avLst/>
          </a:prstGeom>
          <a:solidFill>
            <a:srgbClr val="439DD8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2"/>
          <p:cNvSpPr/>
          <p:nvPr/>
        </p:nvSpPr>
        <p:spPr>
          <a:xfrm>
            <a:off x="6716671" y="1628338"/>
            <a:ext cx="1964100" cy="1007400"/>
          </a:xfrm>
          <a:prstGeom prst="rect">
            <a:avLst/>
          </a:prstGeom>
          <a:solidFill>
            <a:srgbClr val="3FD57E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2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grpSp>
        <p:nvGrpSpPr>
          <p:cNvPr id="498" name="Google Shape;498;p22"/>
          <p:cNvGrpSpPr/>
          <p:nvPr/>
        </p:nvGrpSpPr>
        <p:grpSpPr>
          <a:xfrm>
            <a:off x="2543834" y="863275"/>
            <a:ext cx="1970622" cy="1639463"/>
            <a:chOff x="2543834" y="863275"/>
            <a:chExt cx="1970622" cy="1639463"/>
          </a:xfrm>
        </p:grpSpPr>
        <p:grpSp>
          <p:nvGrpSpPr>
            <p:cNvPr id="499" name="Google Shape;499;p22"/>
            <p:cNvGrpSpPr/>
            <p:nvPr/>
          </p:nvGrpSpPr>
          <p:grpSpPr>
            <a:xfrm>
              <a:off x="2543834" y="1678138"/>
              <a:ext cx="1970622" cy="824600"/>
              <a:chOff x="2503675" y="3907475"/>
              <a:chExt cx="2016600" cy="824600"/>
            </a:xfrm>
          </p:grpSpPr>
          <p:sp>
            <p:nvSpPr>
              <p:cNvPr id="500" name="Google Shape;500;p22"/>
              <p:cNvSpPr txBox="1"/>
              <p:nvPr/>
            </p:nvSpPr>
            <p:spPr>
              <a:xfrm>
                <a:off x="2503675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01" name="Google Shape;501;p22"/>
              <p:cNvSpPr txBox="1"/>
              <p:nvPr/>
            </p:nvSpPr>
            <p:spPr>
              <a:xfrm>
                <a:off x="2503675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02" name="Google Shape;502;p22"/>
            <p:cNvSpPr/>
            <p:nvPr/>
          </p:nvSpPr>
          <p:spPr>
            <a:xfrm>
              <a:off x="3209488" y="863275"/>
              <a:ext cx="639300" cy="63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03" name="Google Shape;503;p22"/>
          <p:cNvGrpSpPr/>
          <p:nvPr/>
        </p:nvGrpSpPr>
        <p:grpSpPr>
          <a:xfrm>
            <a:off x="4630253" y="863275"/>
            <a:ext cx="1970622" cy="1639463"/>
            <a:chOff x="4630253" y="863275"/>
            <a:chExt cx="1970622" cy="1639463"/>
          </a:xfrm>
        </p:grpSpPr>
        <p:grpSp>
          <p:nvGrpSpPr>
            <p:cNvPr id="504" name="Google Shape;504;p22"/>
            <p:cNvGrpSpPr/>
            <p:nvPr/>
          </p:nvGrpSpPr>
          <p:grpSpPr>
            <a:xfrm>
              <a:off x="4630253" y="1678138"/>
              <a:ext cx="1970622" cy="824600"/>
              <a:chOff x="4635012" y="3907475"/>
              <a:chExt cx="2016600" cy="824600"/>
            </a:xfrm>
          </p:grpSpPr>
          <p:sp>
            <p:nvSpPr>
              <p:cNvPr id="505" name="Google Shape;505;p22"/>
              <p:cNvSpPr txBox="1"/>
              <p:nvPr/>
            </p:nvSpPr>
            <p:spPr>
              <a:xfrm>
                <a:off x="4635012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06" name="Google Shape;506;p22"/>
              <p:cNvSpPr txBox="1"/>
              <p:nvPr/>
            </p:nvSpPr>
            <p:spPr>
              <a:xfrm>
                <a:off x="4635013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07" name="Google Shape;507;p22"/>
            <p:cNvSpPr/>
            <p:nvPr/>
          </p:nvSpPr>
          <p:spPr>
            <a:xfrm>
              <a:off x="5295900" y="863275"/>
              <a:ext cx="639300" cy="63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08" name="Google Shape;508;p22"/>
          <p:cNvGrpSpPr/>
          <p:nvPr/>
        </p:nvGrpSpPr>
        <p:grpSpPr>
          <a:xfrm>
            <a:off x="6716673" y="863275"/>
            <a:ext cx="1970646" cy="1639463"/>
            <a:chOff x="6716673" y="863275"/>
            <a:chExt cx="1970646" cy="1639463"/>
          </a:xfrm>
        </p:grpSpPr>
        <p:grpSp>
          <p:nvGrpSpPr>
            <p:cNvPr id="509" name="Google Shape;509;p22"/>
            <p:cNvGrpSpPr/>
            <p:nvPr/>
          </p:nvGrpSpPr>
          <p:grpSpPr>
            <a:xfrm>
              <a:off x="6716673" y="1678138"/>
              <a:ext cx="1970646" cy="824600"/>
              <a:chOff x="6766350" y="3907475"/>
              <a:chExt cx="2016625" cy="824600"/>
            </a:xfrm>
          </p:grpSpPr>
          <p:sp>
            <p:nvSpPr>
              <p:cNvPr id="510" name="Google Shape;510;p22"/>
              <p:cNvSpPr txBox="1"/>
              <p:nvPr/>
            </p:nvSpPr>
            <p:spPr>
              <a:xfrm>
                <a:off x="6766375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Neptune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11" name="Google Shape;511;p22"/>
              <p:cNvSpPr txBox="1"/>
              <p:nvPr/>
            </p:nvSpPr>
            <p:spPr>
              <a:xfrm>
                <a:off x="6766350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the farthest planet from the Sun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12" name="Google Shape;512;p22"/>
            <p:cNvSpPr/>
            <p:nvPr/>
          </p:nvSpPr>
          <p:spPr>
            <a:xfrm>
              <a:off x="7382300" y="863275"/>
              <a:ext cx="639300" cy="63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13" name="Google Shape;513;p22"/>
          <p:cNvGrpSpPr/>
          <p:nvPr/>
        </p:nvGrpSpPr>
        <p:grpSpPr>
          <a:xfrm>
            <a:off x="2543834" y="3048588"/>
            <a:ext cx="1970622" cy="1683475"/>
            <a:chOff x="2543834" y="3048588"/>
            <a:chExt cx="1970622" cy="1683475"/>
          </a:xfrm>
        </p:grpSpPr>
        <p:sp>
          <p:nvSpPr>
            <p:cNvPr id="514" name="Google Shape;514;p22"/>
            <p:cNvSpPr/>
            <p:nvPr/>
          </p:nvSpPr>
          <p:spPr>
            <a:xfrm>
              <a:off x="3209488" y="4092763"/>
              <a:ext cx="639300" cy="63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515" name="Google Shape;515;p22"/>
            <p:cNvGrpSpPr/>
            <p:nvPr/>
          </p:nvGrpSpPr>
          <p:grpSpPr>
            <a:xfrm>
              <a:off x="2543834" y="3048588"/>
              <a:ext cx="1970622" cy="824600"/>
              <a:chOff x="2503675" y="3907475"/>
              <a:chExt cx="2016600" cy="824600"/>
            </a:xfrm>
          </p:grpSpPr>
          <p:sp>
            <p:nvSpPr>
              <p:cNvPr id="516" name="Google Shape;516;p22"/>
              <p:cNvSpPr txBox="1"/>
              <p:nvPr/>
            </p:nvSpPr>
            <p:spPr>
              <a:xfrm>
                <a:off x="2503675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</a:t>
                </a: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ercury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17" name="Google Shape;517;p22"/>
              <p:cNvSpPr txBox="1"/>
              <p:nvPr/>
            </p:nvSpPr>
            <p:spPr>
              <a:xfrm>
                <a:off x="2503675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18" name="Google Shape;518;p22"/>
          <p:cNvGrpSpPr/>
          <p:nvPr/>
        </p:nvGrpSpPr>
        <p:grpSpPr>
          <a:xfrm>
            <a:off x="6716673" y="3048588"/>
            <a:ext cx="1970646" cy="1683475"/>
            <a:chOff x="6716673" y="3048588"/>
            <a:chExt cx="1970646" cy="1683475"/>
          </a:xfrm>
        </p:grpSpPr>
        <p:sp>
          <p:nvSpPr>
            <p:cNvPr id="519" name="Google Shape;519;p22"/>
            <p:cNvSpPr/>
            <p:nvPr/>
          </p:nvSpPr>
          <p:spPr>
            <a:xfrm>
              <a:off x="7382300" y="4092763"/>
              <a:ext cx="639300" cy="63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520" name="Google Shape;520;p22"/>
            <p:cNvGrpSpPr/>
            <p:nvPr/>
          </p:nvGrpSpPr>
          <p:grpSpPr>
            <a:xfrm>
              <a:off x="6716673" y="3048588"/>
              <a:ext cx="1970646" cy="824600"/>
              <a:chOff x="6766350" y="3907475"/>
              <a:chExt cx="2016625" cy="824600"/>
            </a:xfrm>
          </p:grpSpPr>
          <p:sp>
            <p:nvSpPr>
              <p:cNvPr id="521" name="Google Shape;521;p22"/>
              <p:cNvSpPr txBox="1"/>
              <p:nvPr/>
            </p:nvSpPr>
            <p:spPr>
              <a:xfrm>
                <a:off x="6766375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Pluto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22" name="Google Shape;522;p22"/>
              <p:cNvSpPr txBox="1"/>
              <p:nvPr/>
            </p:nvSpPr>
            <p:spPr>
              <a:xfrm>
                <a:off x="6766350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Pluto is considered a dwarf planet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23" name="Google Shape;523;p22"/>
          <p:cNvGrpSpPr/>
          <p:nvPr/>
        </p:nvGrpSpPr>
        <p:grpSpPr>
          <a:xfrm>
            <a:off x="4630253" y="3048588"/>
            <a:ext cx="1970622" cy="1683475"/>
            <a:chOff x="4630253" y="3048588"/>
            <a:chExt cx="1970622" cy="1683475"/>
          </a:xfrm>
        </p:grpSpPr>
        <p:sp>
          <p:nvSpPr>
            <p:cNvPr id="524" name="Google Shape;524;p22"/>
            <p:cNvSpPr/>
            <p:nvPr/>
          </p:nvSpPr>
          <p:spPr>
            <a:xfrm>
              <a:off x="5295900" y="4092763"/>
              <a:ext cx="639300" cy="63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525" name="Google Shape;525;p22"/>
            <p:cNvGrpSpPr/>
            <p:nvPr/>
          </p:nvGrpSpPr>
          <p:grpSpPr>
            <a:xfrm>
              <a:off x="4630253" y="3048588"/>
              <a:ext cx="1970622" cy="824600"/>
              <a:chOff x="4635012" y="3907475"/>
              <a:chExt cx="2016600" cy="824600"/>
            </a:xfrm>
          </p:grpSpPr>
          <p:sp>
            <p:nvSpPr>
              <p:cNvPr id="526" name="Google Shape;526;p22"/>
              <p:cNvSpPr txBox="1"/>
              <p:nvPr/>
            </p:nvSpPr>
            <p:spPr>
              <a:xfrm>
                <a:off x="4635012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27" name="Google Shape;527;p22"/>
              <p:cNvSpPr txBox="1"/>
              <p:nvPr/>
            </p:nvSpPr>
            <p:spPr>
              <a:xfrm>
                <a:off x="4635013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Venus has a beautiful name but is hot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28" name="Google Shape;528;p22"/>
          <p:cNvGrpSpPr/>
          <p:nvPr/>
        </p:nvGrpSpPr>
        <p:grpSpPr>
          <a:xfrm>
            <a:off x="463925" y="863275"/>
            <a:ext cx="1964100" cy="3868800"/>
            <a:chOff x="463925" y="863275"/>
            <a:chExt cx="1964100" cy="3868800"/>
          </a:xfrm>
        </p:grpSpPr>
        <p:sp>
          <p:nvSpPr>
            <p:cNvPr id="529" name="Google Shape;529;p22"/>
            <p:cNvSpPr/>
            <p:nvPr/>
          </p:nvSpPr>
          <p:spPr>
            <a:xfrm>
              <a:off x="463925" y="2293900"/>
              <a:ext cx="1964100" cy="1007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Malignant tumor</a:t>
              </a: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1129488" y="863275"/>
              <a:ext cx="639300" cy="63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1129488" y="4092775"/>
              <a:ext cx="639300" cy="639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532" name="Google Shape;532;p22"/>
          <p:cNvCxnSpPr>
            <a:stCxn id="530" idx="6"/>
            <a:endCxn id="502" idx="2"/>
          </p:cNvCxnSpPr>
          <p:nvPr/>
        </p:nvCxnSpPr>
        <p:spPr>
          <a:xfrm>
            <a:off x="1768788" y="1182925"/>
            <a:ext cx="144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3" name="Google Shape;533;p22"/>
          <p:cNvCxnSpPr>
            <a:stCxn id="529" idx="0"/>
            <a:endCxn id="530" idx="4"/>
          </p:cNvCxnSpPr>
          <p:nvPr/>
        </p:nvCxnSpPr>
        <p:spPr>
          <a:xfrm rot="10800000" flipH="1">
            <a:off x="1445975" y="1502500"/>
            <a:ext cx="3300" cy="79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4" name="Google Shape;534;p22"/>
          <p:cNvCxnSpPr>
            <a:stCxn id="529" idx="2"/>
            <a:endCxn id="531" idx="0"/>
          </p:cNvCxnSpPr>
          <p:nvPr/>
        </p:nvCxnSpPr>
        <p:spPr>
          <a:xfrm>
            <a:off x="1445975" y="3301300"/>
            <a:ext cx="3300" cy="79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5" name="Google Shape;535;p22"/>
          <p:cNvCxnSpPr>
            <a:stCxn id="531" idx="6"/>
            <a:endCxn id="514" idx="2"/>
          </p:cNvCxnSpPr>
          <p:nvPr/>
        </p:nvCxnSpPr>
        <p:spPr>
          <a:xfrm>
            <a:off x="1768788" y="4412425"/>
            <a:ext cx="144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6" name="Google Shape;536;p22"/>
          <p:cNvCxnSpPr>
            <a:stCxn id="502" idx="6"/>
            <a:endCxn id="507" idx="2"/>
          </p:cNvCxnSpPr>
          <p:nvPr/>
        </p:nvCxnSpPr>
        <p:spPr>
          <a:xfrm>
            <a:off x="3848788" y="1182925"/>
            <a:ext cx="144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7" name="Google Shape;537;p22"/>
          <p:cNvCxnSpPr>
            <a:stCxn id="507" idx="6"/>
            <a:endCxn id="512" idx="2"/>
          </p:cNvCxnSpPr>
          <p:nvPr/>
        </p:nvCxnSpPr>
        <p:spPr>
          <a:xfrm>
            <a:off x="5935200" y="1182925"/>
            <a:ext cx="144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8" name="Google Shape;538;p22"/>
          <p:cNvCxnSpPr>
            <a:stCxn id="514" idx="6"/>
            <a:endCxn id="524" idx="2"/>
          </p:cNvCxnSpPr>
          <p:nvPr/>
        </p:nvCxnSpPr>
        <p:spPr>
          <a:xfrm>
            <a:off x="3848788" y="4412413"/>
            <a:ext cx="144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9" name="Google Shape;539;p22"/>
          <p:cNvCxnSpPr>
            <a:stCxn id="524" idx="6"/>
            <a:endCxn id="519" idx="2"/>
          </p:cNvCxnSpPr>
          <p:nvPr/>
        </p:nvCxnSpPr>
        <p:spPr>
          <a:xfrm>
            <a:off x="5935200" y="4412413"/>
            <a:ext cx="144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0" name="Google Shape;540;p22"/>
          <p:cNvCxnSpPr>
            <a:stCxn id="502" idx="4"/>
            <a:endCxn id="500" idx="0"/>
          </p:cNvCxnSpPr>
          <p:nvPr/>
        </p:nvCxnSpPr>
        <p:spPr>
          <a:xfrm>
            <a:off x="3529138" y="1502575"/>
            <a:ext cx="0" cy="175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1" name="Google Shape;541;p22"/>
          <p:cNvCxnSpPr>
            <a:stCxn id="507" idx="4"/>
            <a:endCxn id="505" idx="0"/>
          </p:cNvCxnSpPr>
          <p:nvPr/>
        </p:nvCxnSpPr>
        <p:spPr>
          <a:xfrm>
            <a:off x="5615550" y="1502575"/>
            <a:ext cx="0" cy="175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2" name="Google Shape;542;p22"/>
          <p:cNvCxnSpPr>
            <a:stCxn id="512" idx="4"/>
            <a:endCxn id="510" idx="0"/>
          </p:cNvCxnSpPr>
          <p:nvPr/>
        </p:nvCxnSpPr>
        <p:spPr>
          <a:xfrm>
            <a:off x="7701950" y="1502575"/>
            <a:ext cx="0" cy="175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3" name="Google Shape;543;p22"/>
          <p:cNvCxnSpPr>
            <a:stCxn id="519" idx="0"/>
            <a:endCxn id="522" idx="2"/>
          </p:cNvCxnSpPr>
          <p:nvPr/>
        </p:nvCxnSpPr>
        <p:spPr>
          <a:xfrm rot="10800000">
            <a:off x="7701950" y="3873163"/>
            <a:ext cx="0" cy="219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4" name="Google Shape;544;p22"/>
          <p:cNvCxnSpPr>
            <a:stCxn id="524" idx="0"/>
            <a:endCxn id="527" idx="2"/>
          </p:cNvCxnSpPr>
          <p:nvPr/>
        </p:nvCxnSpPr>
        <p:spPr>
          <a:xfrm rot="10800000">
            <a:off x="5615550" y="3873163"/>
            <a:ext cx="0" cy="219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5" name="Google Shape;545;p22"/>
          <p:cNvCxnSpPr>
            <a:stCxn id="514" idx="0"/>
            <a:endCxn id="517" idx="2"/>
          </p:cNvCxnSpPr>
          <p:nvPr/>
        </p:nvCxnSpPr>
        <p:spPr>
          <a:xfrm rot="10800000">
            <a:off x="3529138" y="3873163"/>
            <a:ext cx="0" cy="219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3116" y="120703"/>
            <a:ext cx="9144000" cy="57606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FA7C73-F319-4332-801B-77BBC7758721}"/>
              </a:ext>
            </a:extLst>
          </p:cNvPr>
          <p:cNvGrpSpPr/>
          <p:nvPr/>
        </p:nvGrpSpPr>
        <p:grpSpPr>
          <a:xfrm>
            <a:off x="513252" y="1224870"/>
            <a:ext cx="5009708" cy="1247596"/>
            <a:chOff x="3017859" y="4127958"/>
            <a:chExt cx="1249476" cy="16634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537E3D3-C9DF-4351-BC31-2FD5984B6D6A}"/>
                </a:ext>
              </a:extLst>
            </p:cNvPr>
            <p:cNvSpPr txBox="1"/>
            <p:nvPr/>
          </p:nvSpPr>
          <p:spPr>
            <a:xfrm>
              <a:off x="3017859" y="4127958"/>
              <a:ext cx="1249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2B83BC3-44E9-4972-B4FF-6C161A45EEE0}"/>
              </a:ext>
            </a:extLst>
          </p:cNvPr>
          <p:cNvSpPr/>
          <p:nvPr/>
        </p:nvSpPr>
        <p:spPr>
          <a:xfrm>
            <a:off x="3465753" y="2986546"/>
            <a:ext cx="520061" cy="52006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B6072A5-1141-42BE-B876-57E30EDA65D5}"/>
              </a:ext>
            </a:extLst>
          </p:cNvPr>
          <p:cNvSpPr/>
          <p:nvPr/>
        </p:nvSpPr>
        <p:spPr>
          <a:xfrm>
            <a:off x="2132473" y="2986546"/>
            <a:ext cx="520061" cy="52006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33B705A-9821-429A-8B44-5AF712A11077}"/>
              </a:ext>
            </a:extLst>
          </p:cNvPr>
          <p:cNvSpPr/>
          <p:nvPr/>
        </p:nvSpPr>
        <p:spPr>
          <a:xfrm>
            <a:off x="799193" y="2986546"/>
            <a:ext cx="520061" cy="52006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dirty="0" smtClean="0"/>
              <a:t> </a:t>
            </a:r>
            <a:endParaRPr lang="ko-KR" altLang="en-US" sz="1350" dirty="0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xmlns="" id="{1B77E68D-DEDF-4F2C-8F6E-1503964BFFDB}"/>
              </a:ext>
            </a:extLst>
          </p:cNvPr>
          <p:cNvSpPr/>
          <p:nvPr/>
        </p:nvSpPr>
        <p:spPr>
          <a:xfrm>
            <a:off x="4799034" y="2986546"/>
            <a:ext cx="520061" cy="52006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4555470" y="3632380"/>
            <a:ext cx="1007189" cy="715580"/>
            <a:chOff x="3017859" y="4283314"/>
            <a:chExt cx="1870812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3204927" y="3601141"/>
            <a:ext cx="1007189" cy="715580"/>
            <a:chOff x="3017859" y="4283314"/>
            <a:chExt cx="1870812" cy="954107"/>
          </a:xfrm>
        </p:grpSpPr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1866328" y="3598711"/>
            <a:ext cx="1007189" cy="715580"/>
            <a:chOff x="3017859" y="4283314"/>
            <a:chExt cx="1870812" cy="954107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513252" y="3598711"/>
            <a:ext cx="1007189" cy="715580"/>
            <a:chOff x="3017859" y="4283314"/>
            <a:chExt cx="1870812" cy="954107"/>
          </a:xfrm>
        </p:grpSpPr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Freeform 7"/>
          <p:cNvSpPr>
            <a:spLocks/>
          </p:cNvSpPr>
          <p:nvPr/>
        </p:nvSpPr>
        <p:spPr bwMode="auto">
          <a:xfrm>
            <a:off x="9307116" y="6253163"/>
            <a:ext cx="19050" cy="22622"/>
          </a:xfrm>
          <a:custGeom>
            <a:avLst/>
            <a:gdLst>
              <a:gd name="T0" fmla="*/ 0 w 7"/>
              <a:gd name="T1" fmla="*/ 6 h 8"/>
              <a:gd name="T2" fmla="*/ 6 w 7"/>
              <a:gd name="T3" fmla="*/ 0 h 8"/>
              <a:gd name="T4" fmla="*/ 7 w 7"/>
              <a:gd name="T5" fmla="*/ 1 h 8"/>
              <a:gd name="T6" fmla="*/ 0 w 7"/>
              <a:gd name="T7" fmla="*/ 7 h 8"/>
              <a:gd name="T8" fmla="*/ 0 w 7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0"/>
                  <a:pt x="7" y="1"/>
                  <a:pt x="7" y="1"/>
                </a:cubicBezTo>
                <a:cubicBezTo>
                  <a:pt x="6" y="4"/>
                  <a:pt x="4" y="8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rgbClr val="5D3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036" y="1224870"/>
            <a:ext cx="3234372" cy="316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3"/>
          <p:cNvSpPr/>
          <p:nvPr/>
        </p:nvSpPr>
        <p:spPr>
          <a:xfrm>
            <a:off x="2736075" y="3118081"/>
            <a:ext cx="1614300" cy="1614000"/>
          </a:xfrm>
          <a:prstGeom prst="ellipse">
            <a:avLst/>
          </a:prstGeom>
          <a:solidFill>
            <a:srgbClr val="439DD8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23"/>
          <p:cNvGrpSpPr/>
          <p:nvPr/>
        </p:nvGrpSpPr>
        <p:grpSpPr>
          <a:xfrm>
            <a:off x="2795188" y="3752088"/>
            <a:ext cx="1496100" cy="777600"/>
            <a:chOff x="3823950" y="2055338"/>
            <a:chExt cx="1496100" cy="777600"/>
          </a:xfrm>
        </p:grpSpPr>
        <p:sp>
          <p:nvSpPr>
            <p:cNvPr id="552" name="Google Shape;552;p23"/>
            <p:cNvSpPr txBox="1"/>
            <p:nvPr/>
          </p:nvSpPr>
          <p:spPr>
            <a:xfrm>
              <a:off x="3823950" y="2055338"/>
              <a:ext cx="1496100" cy="5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105K</a:t>
              </a:r>
              <a:endParaRPr sz="50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3" name="Google Shape;553;p23"/>
            <p:cNvSpPr txBox="1"/>
            <p:nvPr/>
          </p:nvSpPr>
          <p:spPr>
            <a:xfrm>
              <a:off x="3823950" y="2595938"/>
              <a:ext cx="1496100" cy="23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Survivors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4" name="Google Shape;554;p23"/>
          <p:cNvSpPr/>
          <p:nvPr/>
        </p:nvSpPr>
        <p:spPr>
          <a:xfrm>
            <a:off x="5562450" y="1073600"/>
            <a:ext cx="1848000" cy="1847700"/>
          </a:xfrm>
          <a:prstGeom prst="ellipse">
            <a:avLst/>
          </a:prstGeom>
          <a:solidFill>
            <a:srgbClr val="3FD57E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23"/>
          <p:cNvGrpSpPr/>
          <p:nvPr/>
        </p:nvGrpSpPr>
        <p:grpSpPr>
          <a:xfrm>
            <a:off x="5738400" y="1622388"/>
            <a:ext cx="1496100" cy="777600"/>
            <a:chOff x="3823950" y="2055338"/>
            <a:chExt cx="1496100" cy="777600"/>
          </a:xfrm>
        </p:grpSpPr>
        <p:sp>
          <p:nvSpPr>
            <p:cNvPr id="556" name="Google Shape;556;p23"/>
            <p:cNvSpPr txBox="1"/>
            <p:nvPr/>
          </p:nvSpPr>
          <p:spPr>
            <a:xfrm>
              <a:off x="3823950" y="2055338"/>
              <a:ext cx="1496100" cy="5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112K</a:t>
              </a:r>
              <a:endParaRPr sz="5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7" name="Google Shape;557;p23"/>
            <p:cNvSpPr txBox="1"/>
            <p:nvPr/>
          </p:nvSpPr>
          <p:spPr>
            <a:xfrm>
              <a:off x="3823950" y="2595938"/>
              <a:ext cx="1496100" cy="23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Survivors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8" name="Google Shape;558;p23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sp>
        <p:nvSpPr>
          <p:cNvPr id="559" name="Google Shape;559;p23"/>
          <p:cNvSpPr/>
          <p:nvPr/>
        </p:nvSpPr>
        <p:spPr>
          <a:xfrm>
            <a:off x="3200400" y="1073600"/>
            <a:ext cx="2743200" cy="2743200"/>
          </a:xfrm>
          <a:prstGeom prst="ellipse">
            <a:avLst/>
          </a:prstGeom>
          <a:solidFill>
            <a:srgbClr val="B56DD3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0" name="Google Shape;560;p23"/>
          <p:cNvGrpSpPr/>
          <p:nvPr/>
        </p:nvGrpSpPr>
        <p:grpSpPr>
          <a:xfrm>
            <a:off x="457200" y="1073600"/>
            <a:ext cx="2061000" cy="1249400"/>
            <a:chOff x="457200" y="1073600"/>
            <a:chExt cx="2061000" cy="1249400"/>
          </a:xfrm>
        </p:grpSpPr>
        <p:sp>
          <p:nvSpPr>
            <p:cNvPr id="561" name="Google Shape;561;p23"/>
            <p:cNvSpPr txBox="1"/>
            <p:nvPr/>
          </p:nvSpPr>
          <p:spPr>
            <a:xfrm>
              <a:off x="457200" y="1073600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62" name="Google Shape;562;p23"/>
            <p:cNvSpPr txBox="1"/>
            <p:nvPr/>
          </p:nvSpPr>
          <p:spPr>
            <a:xfrm>
              <a:off x="457200" y="1415200"/>
              <a:ext cx="2061000" cy="9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entire Solar System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3" name="Google Shape;563;p23"/>
          <p:cNvGrpSpPr/>
          <p:nvPr/>
        </p:nvGrpSpPr>
        <p:grpSpPr>
          <a:xfrm>
            <a:off x="457200" y="3482675"/>
            <a:ext cx="2061000" cy="1249400"/>
            <a:chOff x="457200" y="3482675"/>
            <a:chExt cx="2061000" cy="1249400"/>
          </a:xfrm>
        </p:grpSpPr>
        <p:sp>
          <p:nvSpPr>
            <p:cNvPr id="564" name="Google Shape;564;p23"/>
            <p:cNvSpPr txBox="1"/>
            <p:nvPr/>
          </p:nvSpPr>
          <p:spPr>
            <a:xfrm>
              <a:off x="457200" y="3482675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65" name="Google Shape;565;p23"/>
            <p:cNvSpPr txBox="1"/>
            <p:nvPr/>
          </p:nvSpPr>
          <p:spPr>
            <a:xfrm>
              <a:off x="457200" y="3824275"/>
              <a:ext cx="2061000" cy="9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very beautiful name but is actually terribly hot, hotter than Mercury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6" name="Google Shape;566;p23"/>
          <p:cNvGrpSpPr/>
          <p:nvPr/>
        </p:nvGrpSpPr>
        <p:grpSpPr>
          <a:xfrm>
            <a:off x="6625800" y="3482675"/>
            <a:ext cx="2061000" cy="1249400"/>
            <a:chOff x="6625800" y="3482675"/>
            <a:chExt cx="2061000" cy="1249400"/>
          </a:xfrm>
        </p:grpSpPr>
        <p:sp>
          <p:nvSpPr>
            <p:cNvPr id="567" name="Google Shape;567;p23"/>
            <p:cNvSpPr txBox="1"/>
            <p:nvPr/>
          </p:nvSpPr>
          <p:spPr>
            <a:xfrm>
              <a:off x="6625800" y="3482675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68" name="Google Shape;568;p23"/>
            <p:cNvSpPr txBox="1"/>
            <p:nvPr/>
          </p:nvSpPr>
          <p:spPr>
            <a:xfrm>
              <a:off x="6625800" y="3824275"/>
              <a:ext cx="2061000" cy="9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huge gas giant named after the Roman god of the skies and lightning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9" name="Google Shape;569;p23"/>
          <p:cNvSpPr/>
          <p:nvPr/>
        </p:nvSpPr>
        <p:spPr>
          <a:xfrm>
            <a:off x="7557750" y="3550025"/>
            <a:ext cx="197100" cy="19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0" name="Google Shape;570;p23"/>
          <p:cNvCxnSpPr>
            <a:stCxn id="569" idx="0"/>
            <a:endCxn id="554" idx="4"/>
          </p:cNvCxnSpPr>
          <p:nvPr/>
        </p:nvCxnSpPr>
        <p:spPr>
          <a:xfrm rot="5400000" flipH="1">
            <a:off x="6757050" y="2650775"/>
            <a:ext cx="628800" cy="11697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1" name="Google Shape;571;p23"/>
          <p:cNvSpPr/>
          <p:nvPr/>
        </p:nvSpPr>
        <p:spPr>
          <a:xfrm>
            <a:off x="1389150" y="3550025"/>
            <a:ext cx="197100" cy="19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3"/>
          <p:cNvSpPr/>
          <p:nvPr/>
        </p:nvSpPr>
        <p:spPr>
          <a:xfrm>
            <a:off x="1389150" y="1140950"/>
            <a:ext cx="197100" cy="197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3" name="Google Shape;573;p23"/>
          <p:cNvCxnSpPr>
            <a:stCxn id="572" idx="6"/>
            <a:endCxn id="559" idx="2"/>
          </p:cNvCxnSpPr>
          <p:nvPr/>
        </p:nvCxnSpPr>
        <p:spPr>
          <a:xfrm>
            <a:off x="1586250" y="1239500"/>
            <a:ext cx="1614300" cy="1205700"/>
          </a:xfrm>
          <a:prstGeom prst="bentConnector3">
            <a:avLst>
              <a:gd name="adj1" fmla="val 7225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4" name="Google Shape;574;p23"/>
          <p:cNvCxnSpPr>
            <a:stCxn id="571" idx="6"/>
            <a:endCxn id="550" idx="2"/>
          </p:cNvCxnSpPr>
          <p:nvPr/>
        </p:nvCxnSpPr>
        <p:spPr>
          <a:xfrm>
            <a:off x="1586250" y="3648575"/>
            <a:ext cx="1149900" cy="2766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75" name="Google Shape;575;p23"/>
          <p:cNvGrpSpPr/>
          <p:nvPr/>
        </p:nvGrpSpPr>
        <p:grpSpPr>
          <a:xfrm>
            <a:off x="3367293" y="3354266"/>
            <a:ext cx="351880" cy="351910"/>
            <a:chOff x="-26573400" y="3546250"/>
            <a:chExt cx="295375" cy="295400"/>
          </a:xfrm>
        </p:grpSpPr>
        <p:sp>
          <p:nvSpPr>
            <p:cNvPr id="576" name="Google Shape;576;p23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6313785" y="1239508"/>
            <a:ext cx="345328" cy="352833"/>
            <a:chOff x="-24353875" y="3147725"/>
            <a:chExt cx="289875" cy="296175"/>
          </a:xfrm>
        </p:grpSpPr>
        <p:sp>
          <p:nvSpPr>
            <p:cNvPr id="582" name="Google Shape;582;p23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23"/>
          <p:cNvGrpSpPr/>
          <p:nvPr/>
        </p:nvGrpSpPr>
        <p:grpSpPr>
          <a:xfrm>
            <a:off x="4396041" y="1622408"/>
            <a:ext cx="351910" cy="340980"/>
            <a:chOff x="-27719400" y="3925600"/>
            <a:chExt cx="295400" cy="286225"/>
          </a:xfrm>
        </p:grpSpPr>
        <p:sp>
          <p:nvSpPr>
            <p:cNvPr id="585" name="Google Shape;585;p23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3"/>
          <p:cNvGrpSpPr/>
          <p:nvPr/>
        </p:nvGrpSpPr>
        <p:grpSpPr>
          <a:xfrm>
            <a:off x="3823950" y="2055338"/>
            <a:ext cx="1496100" cy="777600"/>
            <a:chOff x="3823950" y="2055338"/>
            <a:chExt cx="1496100" cy="777600"/>
          </a:xfrm>
        </p:grpSpPr>
        <p:sp>
          <p:nvSpPr>
            <p:cNvPr id="588" name="Google Shape;588;p23"/>
            <p:cNvSpPr txBox="1"/>
            <p:nvPr/>
          </p:nvSpPr>
          <p:spPr>
            <a:xfrm>
              <a:off x="3823950" y="2055338"/>
              <a:ext cx="1496100" cy="5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154K</a:t>
              </a:r>
              <a:endParaRPr sz="50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9" name="Google Shape;589;p23"/>
            <p:cNvSpPr txBox="1"/>
            <p:nvPr/>
          </p:nvSpPr>
          <p:spPr>
            <a:xfrm>
              <a:off x="3823950" y="2595938"/>
              <a:ext cx="1496100" cy="23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Survivors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901700"/>
            <a:ext cx="9144000" cy="576263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Break</a:t>
            </a:r>
            <a:endParaRPr lang="ko-KR" altLang="en-US" sz="6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44"/>
          <p:cNvGrpSpPr/>
          <p:nvPr/>
        </p:nvGrpSpPr>
        <p:grpSpPr>
          <a:xfrm>
            <a:off x="827584" y="2304259"/>
            <a:ext cx="1944216" cy="1048024"/>
            <a:chOff x="803640" y="3362835"/>
            <a:chExt cx="2059657" cy="1048024"/>
          </a:xfrm>
          <a:solidFill>
            <a:schemeClr val="accent1">
              <a:lumMod val="75000"/>
            </a:schemeClr>
          </a:solidFill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660232" y="2248560"/>
            <a:ext cx="1944216" cy="1048024"/>
            <a:chOff x="803640" y="3362835"/>
            <a:chExt cx="2059657" cy="1048024"/>
          </a:xfrm>
          <a:solidFill>
            <a:schemeClr val="accent1">
              <a:lumMod val="75000"/>
            </a:schemeClr>
          </a:solidFill>
        </p:grpSpPr>
        <p:sp>
          <p:nvSpPr>
            <p:cNvPr id="9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625" y="1971877"/>
            <a:ext cx="2328750" cy="22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grpSp>
        <p:nvGrpSpPr>
          <p:cNvPr id="595" name="Google Shape;595;p24"/>
          <p:cNvGrpSpPr/>
          <p:nvPr/>
        </p:nvGrpSpPr>
        <p:grpSpPr>
          <a:xfrm>
            <a:off x="2095556" y="1095370"/>
            <a:ext cx="803072" cy="803063"/>
            <a:chOff x="783588" y="2074225"/>
            <a:chExt cx="1171513" cy="1171500"/>
          </a:xfrm>
        </p:grpSpPr>
        <p:sp>
          <p:nvSpPr>
            <p:cNvPr id="596" name="Google Shape;596;p24"/>
            <p:cNvSpPr/>
            <p:nvPr/>
          </p:nvSpPr>
          <p:spPr>
            <a:xfrm>
              <a:off x="783588" y="2074225"/>
              <a:ext cx="1171500" cy="1171500"/>
            </a:xfrm>
            <a:prstGeom prst="ellipse">
              <a:avLst/>
            </a:pr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783600" y="2074225"/>
              <a:ext cx="1171500" cy="1171500"/>
            </a:xfrm>
            <a:prstGeom prst="pie">
              <a:avLst>
                <a:gd name="adj1" fmla="val 16261269"/>
                <a:gd name="adj2" fmla="val 2156430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24"/>
          <p:cNvGrpSpPr/>
          <p:nvPr/>
        </p:nvGrpSpPr>
        <p:grpSpPr>
          <a:xfrm>
            <a:off x="457200" y="989825"/>
            <a:ext cx="2441475" cy="1410500"/>
            <a:chOff x="457200" y="989825"/>
            <a:chExt cx="2441475" cy="1410500"/>
          </a:xfrm>
        </p:grpSpPr>
        <p:grpSp>
          <p:nvGrpSpPr>
            <p:cNvPr id="599" name="Google Shape;599;p24"/>
            <p:cNvGrpSpPr/>
            <p:nvPr/>
          </p:nvGrpSpPr>
          <p:grpSpPr>
            <a:xfrm>
              <a:off x="457200" y="989825"/>
              <a:ext cx="1485950" cy="1410500"/>
              <a:chOff x="457200" y="989825"/>
              <a:chExt cx="1485950" cy="1410500"/>
            </a:xfrm>
          </p:grpSpPr>
          <p:sp>
            <p:nvSpPr>
              <p:cNvPr id="600" name="Google Shape;600;p24"/>
              <p:cNvSpPr txBox="1"/>
              <p:nvPr/>
            </p:nvSpPr>
            <p:spPr>
              <a:xfrm>
                <a:off x="457250" y="1361225"/>
                <a:ext cx="1485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01" name="Google Shape;601;p24"/>
              <p:cNvSpPr txBox="1"/>
              <p:nvPr/>
            </p:nvSpPr>
            <p:spPr>
              <a:xfrm>
                <a:off x="457250" y="1702825"/>
                <a:ext cx="1485900" cy="69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very cold place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02" name="Google Shape;602;p24"/>
              <p:cNvSpPr txBox="1"/>
              <p:nvPr/>
            </p:nvSpPr>
            <p:spPr>
              <a:xfrm>
                <a:off x="457200" y="989825"/>
                <a:ext cx="436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 b="1">
                    <a:solidFill>
                      <a:schemeClr val="accen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01</a:t>
                </a:r>
                <a:endParaRPr sz="21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603" name="Google Shape;603;p24"/>
            <p:cNvSpPr txBox="1"/>
            <p:nvPr/>
          </p:nvSpPr>
          <p:spPr>
            <a:xfrm>
              <a:off x="2095575" y="1990075"/>
              <a:ext cx="803100" cy="3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25%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04" name="Google Shape;604;p24"/>
          <p:cNvGrpSpPr/>
          <p:nvPr/>
        </p:nvGrpSpPr>
        <p:grpSpPr>
          <a:xfrm>
            <a:off x="4989613" y="2261245"/>
            <a:ext cx="803072" cy="803063"/>
            <a:chOff x="783588" y="2074225"/>
            <a:chExt cx="1171513" cy="1171500"/>
          </a:xfrm>
        </p:grpSpPr>
        <p:sp>
          <p:nvSpPr>
            <p:cNvPr id="605" name="Google Shape;605;p24"/>
            <p:cNvSpPr/>
            <p:nvPr/>
          </p:nvSpPr>
          <p:spPr>
            <a:xfrm>
              <a:off x="783588" y="2074225"/>
              <a:ext cx="1171500" cy="1171500"/>
            </a:xfrm>
            <a:prstGeom prst="ellipse">
              <a:avLst/>
            </a:pr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783600" y="2074225"/>
              <a:ext cx="1171500" cy="1171500"/>
            </a:xfrm>
            <a:prstGeom prst="pie">
              <a:avLst>
                <a:gd name="adj1" fmla="val 16261269"/>
                <a:gd name="adj2" fmla="val 393454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24"/>
          <p:cNvGrpSpPr/>
          <p:nvPr/>
        </p:nvGrpSpPr>
        <p:grpSpPr>
          <a:xfrm>
            <a:off x="3351256" y="2155700"/>
            <a:ext cx="2441475" cy="1410500"/>
            <a:chOff x="3351256" y="2155700"/>
            <a:chExt cx="2441475" cy="1410500"/>
          </a:xfrm>
        </p:grpSpPr>
        <p:grpSp>
          <p:nvGrpSpPr>
            <p:cNvPr id="608" name="Google Shape;608;p24"/>
            <p:cNvGrpSpPr/>
            <p:nvPr/>
          </p:nvGrpSpPr>
          <p:grpSpPr>
            <a:xfrm>
              <a:off x="3351256" y="2155700"/>
              <a:ext cx="1485950" cy="1410500"/>
              <a:chOff x="3351256" y="2155700"/>
              <a:chExt cx="1485950" cy="1410500"/>
            </a:xfrm>
          </p:grpSpPr>
          <p:sp>
            <p:nvSpPr>
              <p:cNvPr id="609" name="Google Shape;609;p24"/>
              <p:cNvSpPr txBox="1"/>
              <p:nvPr/>
            </p:nvSpPr>
            <p:spPr>
              <a:xfrm>
                <a:off x="3351306" y="2527100"/>
                <a:ext cx="1485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10" name="Google Shape;610;p24"/>
              <p:cNvSpPr txBox="1"/>
              <p:nvPr/>
            </p:nvSpPr>
            <p:spPr>
              <a:xfrm>
                <a:off x="3351306" y="2868700"/>
                <a:ext cx="1485900" cy="69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11" name="Google Shape;611;p24"/>
              <p:cNvSpPr txBox="1"/>
              <p:nvPr/>
            </p:nvSpPr>
            <p:spPr>
              <a:xfrm>
                <a:off x="3351256" y="2155700"/>
                <a:ext cx="436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 b="1">
                    <a:solidFill>
                      <a:schemeClr val="accent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02</a:t>
                </a:r>
                <a:endParaRPr sz="21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612" name="Google Shape;612;p24"/>
            <p:cNvSpPr txBox="1"/>
            <p:nvPr/>
          </p:nvSpPr>
          <p:spPr>
            <a:xfrm>
              <a:off x="4989631" y="3155950"/>
              <a:ext cx="803100" cy="331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45%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13" name="Google Shape;613;p24"/>
          <p:cNvGrpSpPr/>
          <p:nvPr/>
        </p:nvGrpSpPr>
        <p:grpSpPr>
          <a:xfrm>
            <a:off x="7883669" y="3427120"/>
            <a:ext cx="803072" cy="803063"/>
            <a:chOff x="783588" y="2074225"/>
            <a:chExt cx="1171513" cy="1171500"/>
          </a:xfrm>
        </p:grpSpPr>
        <p:sp>
          <p:nvSpPr>
            <p:cNvPr id="614" name="Google Shape;614;p24"/>
            <p:cNvSpPr/>
            <p:nvPr/>
          </p:nvSpPr>
          <p:spPr>
            <a:xfrm>
              <a:off x="783588" y="2074225"/>
              <a:ext cx="1171500" cy="1171500"/>
            </a:xfrm>
            <a:prstGeom prst="ellipse">
              <a:avLst/>
            </a:pr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783600" y="2074225"/>
              <a:ext cx="1171500" cy="1171500"/>
            </a:xfrm>
            <a:prstGeom prst="pie">
              <a:avLst>
                <a:gd name="adj1" fmla="val 16261269"/>
                <a:gd name="adj2" fmla="val 23475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4"/>
          <p:cNvGrpSpPr/>
          <p:nvPr/>
        </p:nvGrpSpPr>
        <p:grpSpPr>
          <a:xfrm>
            <a:off x="6245313" y="3321575"/>
            <a:ext cx="2441475" cy="1410500"/>
            <a:chOff x="6245313" y="3321575"/>
            <a:chExt cx="2441475" cy="1410500"/>
          </a:xfrm>
        </p:grpSpPr>
        <p:grpSp>
          <p:nvGrpSpPr>
            <p:cNvPr id="617" name="Google Shape;617;p24"/>
            <p:cNvGrpSpPr/>
            <p:nvPr/>
          </p:nvGrpSpPr>
          <p:grpSpPr>
            <a:xfrm>
              <a:off x="6245313" y="3321575"/>
              <a:ext cx="1485950" cy="1410500"/>
              <a:chOff x="6245313" y="3321575"/>
              <a:chExt cx="1485950" cy="1410500"/>
            </a:xfrm>
          </p:grpSpPr>
          <p:sp>
            <p:nvSpPr>
              <p:cNvPr id="618" name="Google Shape;618;p24"/>
              <p:cNvSpPr txBox="1"/>
              <p:nvPr/>
            </p:nvSpPr>
            <p:spPr>
              <a:xfrm>
                <a:off x="6245363" y="3692975"/>
                <a:ext cx="1485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19" name="Google Shape;619;p24"/>
              <p:cNvSpPr txBox="1"/>
              <p:nvPr/>
            </p:nvSpPr>
            <p:spPr>
              <a:xfrm>
                <a:off x="6245363" y="4034575"/>
                <a:ext cx="1485900" cy="69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0" name="Google Shape;620;p24"/>
              <p:cNvSpPr txBox="1"/>
              <p:nvPr/>
            </p:nvSpPr>
            <p:spPr>
              <a:xfrm>
                <a:off x="6245313" y="3321575"/>
                <a:ext cx="436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 b="1">
                    <a:solidFill>
                      <a:schemeClr val="accent3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03</a:t>
                </a:r>
                <a:endParaRPr sz="21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621" name="Google Shape;621;p24"/>
            <p:cNvSpPr txBox="1"/>
            <p:nvPr/>
          </p:nvSpPr>
          <p:spPr>
            <a:xfrm>
              <a:off x="7883688" y="4321825"/>
              <a:ext cx="803100" cy="33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35%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22" name="Google Shape;622;p24"/>
          <p:cNvSpPr/>
          <p:nvPr/>
        </p:nvSpPr>
        <p:spPr>
          <a:xfrm>
            <a:off x="880538" y="2897788"/>
            <a:ext cx="639300" cy="639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</a:t>
            </a:r>
            <a:endParaRPr sz="18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623" name="Google Shape;623;p24"/>
          <p:cNvCxnSpPr>
            <a:stCxn id="601" idx="2"/>
            <a:endCxn id="622" idx="0"/>
          </p:cNvCxnSpPr>
          <p:nvPr/>
        </p:nvCxnSpPr>
        <p:spPr>
          <a:xfrm>
            <a:off x="1200200" y="2400325"/>
            <a:ext cx="0" cy="49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4" name="Google Shape;624;p24"/>
          <p:cNvCxnSpPr>
            <a:stCxn id="622" idx="6"/>
            <a:endCxn id="610" idx="1"/>
          </p:cNvCxnSpPr>
          <p:nvPr/>
        </p:nvCxnSpPr>
        <p:spPr>
          <a:xfrm>
            <a:off x="1519838" y="3217438"/>
            <a:ext cx="183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25" name="Google Shape;625;p24"/>
          <p:cNvSpPr/>
          <p:nvPr/>
        </p:nvSpPr>
        <p:spPr>
          <a:xfrm>
            <a:off x="3774588" y="4063663"/>
            <a:ext cx="639300" cy="639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</a:t>
            </a:r>
            <a:endParaRPr sz="1800" b="1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626" name="Google Shape;626;p24"/>
          <p:cNvCxnSpPr>
            <a:stCxn id="610" idx="2"/>
            <a:endCxn id="625" idx="0"/>
          </p:cNvCxnSpPr>
          <p:nvPr/>
        </p:nvCxnSpPr>
        <p:spPr>
          <a:xfrm>
            <a:off x="4094256" y="3566200"/>
            <a:ext cx="0" cy="49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7" name="Google Shape;627;p24"/>
          <p:cNvCxnSpPr>
            <a:stCxn id="625" idx="6"/>
            <a:endCxn id="619" idx="1"/>
          </p:cNvCxnSpPr>
          <p:nvPr/>
        </p:nvCxnSpPr>
        <p:spPr>
          <a:xfrm>
            <a:off x="4413888" y="4383313"/>
            <a:ext cx="183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628" name="Google Shape;628;p24"/>
          <p:cNvGrpSpPr/>
          <p:nvPr/>
        </p:nvGrpSpPr>
        <p:grpSpPr>
          <a:xfrm>
            <a:off x="6350088" y="1196613"/>
            <a:ext cx="1922719" cy="436800"/>
            <a:chOff x="6350088" y="1196613"/>
            <a:chExt cx="1922719" cy="436800"/>
          </a:xfrm>
        </p:grpSpPr>
        <p:sp>
          <p:nvSpPr>
            <p:cNvPr id="629" name="Google Shape;629;p24"/>
            <p:cNvSpPr/>
            <p:nvPr/>
          </p:nvSpPr>
          <p:spPr>
            <a:xfrm>
              <a:off x="6350088" y="1196613"/>
              <a:ext cx="436800" cy="436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0" name="Google Shape;630;p24"/>
            <p:cNvSpPr txBox="1"/>
            <p:nvPr/>
          </p:nvSpPr>
          <p:spPr>
            <a:xfrm>
              <a:off x="6786906" y="1249125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Surgery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31" name="Google Shape;631;p24"/>
          <p:cNvGrpSpPr/>
          <p:nvPr/>
        </p:nvGrpSpPr>
        <p:grpSpPr>
          <a:xfrm>
            <a:off x="6350088" y="1768113"/>
            <a:ext cx="1922719" cy="436800"/>
            <a:chOff x="6350088" y="1768113"/>
            <a:chExt cx="1922719" cy="436800"/>
          </a:xfrm>
        </p:grpSpPr>
        <p:sp>
          <p:nvSpPr>
            <p:cNvPr id="632" name="Google Shape;632;p24"/>
            <p:cNvSpPr/>
            <p:nvPr/>
          </p:nvSpPr>
          <p:spPr>
            <a:xfrm>
              <a:off x="6350088" y="1768113"/>
              <a:ext cx="436800" cy="436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3" name="Google Shape;633;p24"/>
            <p:cNvSpPr txBox="1"/>
            <p:nvPr/>
          </p:nvSpPr>
          <p:spPr>
            <a:xfrm>
              <a:off x="6786906" y="1820625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Chemotherapy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56"/>
          <p:cNvSpPr txBox="1">
            <a:spLocks noGrp="1"/>
          </p:cNvSpPr>
          <p:nvPr>
            <p:ph type="title" idx="4294967295"/>
          </p:nvPr>
        </p:nvSpPr>
        <p:spPr>
          <a:xfrm>
            <a:off x="720692" y="148479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Our Team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00" name="Google Shape;1500;p56"/>
          <p:cNvSpPr txBox="1">
            <a:spLocks noGrp="1"/>
          </p:cNvSpPr>
          <p:nvPr>
            <p:ph type="title" idx="4294967295"/>
          </p:nvPr>
        </p:nvSpPr>
        <p:spPr>
          <a:xfrm>
            <a:off x="6838950" y="3521075"/>
            <a:ext cx="2305050" cy="5286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 Doe</a:t>
            </a:r>
            <a:endParaRPr/>
          </a:p>
        </p:txBody>
      </p:sp>
      <p:sp>
        <p:nvSpPr>
          <p:cNvPr id="1501" name="Google Shape;1501;p56"/>
          <p:cNvSpPr txBox="1">
            <a:spLocks noGrp="1"/>
          </p:cNvSpPr>
          <p:nvPr>
            <p:ph type="title" idx="4294967295"/>
          </p:nvPr>
        </p:nvSpPr>
        <p:spPr>
          <a:xfrm>
            <a:off x="0" y="3521075"/>
            <a:ext cx="2305050" cy="5286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James</a:t>
            </a:r>
            <a:endParaRPr/>
          </a:p>
        </p:txBody>
      </p:sp>
      <p:sp>
        <p:nvSpPr>
          <p:cNvPr id="1502" name="Google Shape;1502;p56"/>
          <p:cNvSpPr txBox="1">
            <a:spLocks noGrp="1"/>
          </p:cNvSpPr>
          <p:nvPr>
            <p:ph type="subTitle" idx="4294967295"/>
          </p:nvPr>
        </p:nvSpPr>
        <p:spPr>
          <a:xfrm>
            <a:off x="0" y="3943350"/>
            <a:ext cx="2305050" cy="765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talk a bit about this person here</a:t>
            </a:r>
            <a:endParaRPr/>
          </a:p>
        </p:txBody>
      </p:sp>
      <p:sp>
        <p:nvSpPr>
          <p:cNvPr id="1503" name="Google Shape;1503;p56"/>
          <p:cNvSpPr txBox="1">
            <a:spLocks noGrp="1"/>
          </p:cNvSpPr>
          <p:nvPr>
            <p:ph type="title" idx="4294967295"/>
          </p:nvPr>
        </p:nvSpPr>
        <p:spPr>
          <a:xfrm>
            <a:off x="3419442" y="3629095"/>
            <a:ext cx="2305050" cy="5286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Helen Barry</a:t>
            </a:r>
            <a:endParaRPr dirty="0"/>
          </a:p>
        </p:txBody>
      </p:sp>
      <p:sp>
        <p:nvSpPr>
          <p:cNvPr id="1504" name="Google Shape;1504;p56"/>
          <p:cNvSpPr txBox="1">
            <a:spLocks noGrp="1"/>
          </p:cNvSpPr>
          <p:nvPr>
            <p:ph type="subTitle" idx="4294967295"/>
          </p:nvPr>
        </p:nvSpPr>
        <p:spPr>
          <a:xfrm>
            <a:off x="0" y="3943350"/>
            <a:ext cx="2305050" cy="765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talk a bit about this person here</a:t>
            </a:r>
            <a:endParaRPr dirty="0"/>
          </a:p>
        </p:txBody>
      </p:sp>
      <p:sp>
        <p:nvSpPr>
          <p:cNvPr id="1505" name="Google Shape;1505;p56"/>
          <p:cNvSpPr txBox="1">
            <a:spLocks noGrp="1"/>
          </p:cNvSpPr>
          <p:nvPr>
            <p:ph type="subTitle" idx="4294967295"/>
          </p:nvPr>
        </p:nvSpPr>
        <p:spPr>
          <a:xfrm>
            <a:off x="6838950" y="3943350"/>
            <a:ext cx="2305050" cy="765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talk a bit about this person here</a:t>
            </a:r>
            <a:endParaRPr/>
          </a:p>
        </p:txBody>
      </p:sp>
      <p:sp>
        <p:nvSpPr>
          <p:cNvPr id="2" name="Cruz 1"/>
          <p:cNvSpPr/>
          <p:nvPr/>
        </p:nvSpPr>
        <p:spPr>
          <a:xfrm>
            <a:off x="993194" y="1551289"/>
            <a:ext cx="1759111" cy="1759111"/>
          </a:xfrm>
          <a:prstGeom prst="pl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ruz 13"/>
          <p:cNvSpPr/>
          <p:nvPr/>
        </p:nvSpPr>
        <p:spPr>
          <a:xfrm>
            <a:off x="3692413" y="1609982"/>
            <a:ext cx="1759111" cy="1759111"/>
          </a:xfrm>
          <a:prstGeom prst="plu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Cruz 14"/>
          <p:cNvSpPr/>
          <p:nvPr/>
        </p:nvSpPr>
        <p:spPr>
          <a:xfrm>
            <a:off x="6408355" y="1609982"/>
            <a:ext cx="1759111" cy="1759111"/>
          </a:xfrm>
          <a:prstGeom prst="pl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Google Shape;1283;p38"/>
          <p:cNvSpPr txBox="1"/>
          <p:nvPr/>
        </p:nvSpPr>
        <p:spPr>
          <a:xfrm>
            <a:off x="3548518" y="851567"/>
            <a:ext cx="20469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379397" y="1864739"/>
            <a:ext cx="986703" cy="950338"/>
          </a:xfrm>
          <a:custGeom>
            <a:avLst/>
            <a:gdLst>
              <a:gd name="T0" fmla="*/ 121 w 169"/>
              <a:gd name="T1" fmla="*/ 28 h 163"/>
              <a:gd name="T2" fmla="*/ 97 w 169"/>
              <a:gd name="T3" fmla="*/ 66 h 163"/>
              <a:gd name="T4" fmla="*/ 90 w 169"/>
              <a:gd name="T5" fmla="*/ 4 h 163"/>
              <a:gd name="T6" fmla="*/ 80 w 169"/>
              <a:gd name="T7" fmla="*/ 5 h 163"/>
              <a:gd name="T8" fmla="*/ 73 w 169"/>
              <a:gd name="T9" fmla="*/ 53 h 163"/>
              <a:gd name="T10" fmla="*/ 44 w 169"/>
              <a:gd name="T11" fmla="*/ 32 h 163"/>
              <a:gd name="T12" fmla="*/ 11 w 169"/>
              <a:gd name="T13" fmla="*/ 162 h 163"/>
              <a:gd name="T14" fmla="*/ 64 w 169"/>
              <a:gd name="T15" fmla="*/ 152 h 163"/>
              <a:gd name="T16" fmla="*/ 76 w 169"/>
              <a:gd name="T17" fmla="*/ 76 h 163"/>
              <a:gd name="T18" fmla="*/ 97 w 169"/>
              <a:gd name="T19" fmla="*/ 80 h 163"/>
              <a:gd name="T20" fmla="*/ 115 w 169"/>
              <a:gd name="T21" fmla="*/ 154 h 163"/>
              <a:gd name="T22" fmla="*/ 169 w 169"/>
              <a:gd name="T23" fmla="*/ 134 h 163"/>
              <a:gd name="T24" fmla="*/ 56 w 169"/>
              <a:gd name="T25" fmla="*/ 37 h 163"/>
              <a:gd name="T26" fmla="*/ 60 w 169"/>
              <a:gd name="T27" fmla="*/ 79 h 163"/>
              <a:gd name="T28" fmla="*/ 11 w 169"/>
              <a:gd name="T29" fmla="*/ 107 h 163"/>
              <a:gd name="T30" fmla="*/ 47 w 169"/>
              <a:gd name="T31" fmla="*/ 153 h 163"/>
              <a:gd name="T32" fmla="*/ 4 w 169"/>
              <a:gd name="T33" fmla="*/ 151 h 163"/>
              <a:gd name="T34" fmla="*/ 10 w 169"/>
              <a:gd name="T35" fmla="*/ 110 h 163"/>
              <a:gd name="T36" fmla="*/ 56 w 169"/>
              <a:gd name="T37" fmla="*/ 144 h 163"/>
              <a:gd name="T38" fmla="*/ 62 w 169"/>
              <a:gd name="T39" fmla="*/ 149 h 163"/>
              <a:gd name="T40" fmla="*/ 61 w 169"/>
              <a:gd name="T41" fmla="*/ 127 h 163"/>
              <a:gd name="T42" fmla="*/ 63 w 169"/>
              <a:gd name="T43" fmla="*/ 33 h 163"/>
              <a:gd name="T44" fmla="*/ 83 w 169"/>
              <a:gd name="T45" fmla="*/ 5 h 163"/>
              <a:gd name="T46" fmla="*/ 87 w 169"/>
              <a:gd name="T47" fmla="*/ 9 h 163"/>
              <a:gd name="T48" fmla="*/ 83 w 169"/>
              <a:gd name="T49" fmla="*/ 13 h 163"/>
              <a:gd name="T50" fmla="*/ 85 w 169"/>
              <a:gd name="T51" fmla="*/ 18 h 163"/>
              <a:gd name="T52" fmla="*/ 85 w 169"/>
              <a:gd name="T53" fmla="*/ 29 h 163"/>
              <a:gd name="T54" fmla="*/ 83 w 169"/>
              <a:gd name="T55" fmla="*/ 20 h 163"/>
              <a:gd name="T56" fmla="*/ 87 w 169"/>
              <a:gd name="T57" fmla="*/ 34 h 163"/>
              <a:gd name="T58" fmla="*/ 85 w 169"/>
              <a:gd name="T59" fmla="*/ 43 h 163"/>
              <a:gd name="T60" fmla="*/ 85 w 169"/>
              <a:gd name="T61" fmla="*/ 46 h 163"/>
              <a:gd name="T62" fmla="*/ 87 w 169"/>
              <a:gd name="T63" fmla="*/ 56 h 163"/>
              <a:gd name="T64" fmla="*/ 83 w 169"/>
              <a:gd name="T65" fmla="*/ 48 h 163"/>
              <a:gd name="T66" fmla="*/ 94 w 169"/>
              <a:gd name="T67" fmla="*/ 72 h 163"/>
              <a:gd name="T68" fmla="*/ 75 w 169"/>
              <a:gd name="T69" fmla="*/ 72 h 163"/>
              <a:gd name="T70" fmla="*/ 82 w 169"/>
              <a:gd name="T71" fmla="*/ 62 h 163"/>
              <a:gd name="T72" fmla="*/ 97 w 169"/>
              <a:gd name="T73" fmla="*/ 72 h 163"/>
              <a:gd name="T74" fmla="*/ 160 w 169"/>
              <a:gd name="T75" fmla="*/ 103 h 163"/>
              <a:gd name="T76" fmla="*/ 111 w 169"/>
              <a:gd name="T77" fmla="*/ 102 h 163"/>
              <a:gd name="T78" fmla="*/ 109 w 169"/>
              <a:gd name="T79" fmla="*/ 54 h 163"/>
              <a:gd name="T80" fmla="*/ 112 w 169"/>
              <a:gd name="T81" fmla="*/ 150 h 163"/>
              <a:gd name="T82" fmla="*/ 101 w 169"/>
              <a:gd name="T83" fmla="*/ 85 h 163"/>
              <a:gd name="T84" fmla="*/ 113 w 169"/>
              <a:gd name="T85" fmla="*/ 28 h 163"/>
              <a:gd name="T86" fmla="*/ 105 w 169"/>
              <a:gd name="T87" fmla="*/ 57 h 163"/>
              <a:gd name="T88" fmla="*/ 112 w 169"/>
              <a:gd name="T89" fmla="*/ 150 h 163"/>
              <a:gd name="T90" fmla="*/ 118 w 169"/>
              <a:gd name="T91" fmla="*/ 151 h 163"/>
              <a:gd name="T92" fmla="*/ 111 w 169"/>
              <a:gd name="T93" fmla="*/ 116 h 163"/>
              <a:gd name="T94" fmla="*/ 156 w 169"/>
              <a:gd name="T95" fmla="*/ 111 h 163"/>
              <a:gd name="T96" fmla="*/ 166 w 169"/>
              <a:gd name="T97" fmla="*/ 15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9" h="163">
                <a:moveTo>
                  <a:pt x="169" y="134"/>
                </a:moveTo>
                <a:cubicBezTo>
                  <a:pt x="166" y="104"/>
                  <a:pt x="158" y="77"/>
                  <a:pt x="141" y="52"/>
                </a:cubicBezTo>
                <a:cubicBezTo>
                  <a:pt x="136" y="43"/>
                  <a:pt x="129" y="35"/>
                  <a:pt x="121" y="28"/>
                </a:cubicBezTo>
                <a:cubicBezTo>
                  <a:pt x="114" y="23"/>
                  <a:pt x="107" y="24"/>
                  <a:pt x="103" y="32"/>
                </a:cubicBezTo>
                <a:cubicBezTo>
                  <a:pt x="101" y="35"/>
                  <a:pt x="99" y="39"/>
                  <a:pt x="99" y="43"/>
                </a:cubicBezTo>
                <a:cubicBezTo>
                  <a:pt x="97" y="50"/>
                  <a:pt x="97" y="58"/>
                  <a:pt x="97" y="66"/>
                </a:cubicBezTo>
                <a:cubicBezTo>
                  <a:pt x="92" y="64"/>
                  <a:pt x="90" y="60"/>
                  <a:pt x="90" y="56"/>
                </a:cubicBezTo>
                <a:cubicBezTo>
                  <a:pt x="90" y="44"/>
                  <a:pt x="90" y="32"/>
                  <a:pt x="90" y="20"/>
                </a:cubicBezTo>
                <a:cubicBezTo>
                  <a:pt x="90" y="15"/>
                  <a:pt x="90" y="9"/>
                  <a:pt x="90" y="4"/>
                </a:cubicBezTo>
                <a:cubicBezTo>
                  <a:pt x="90" y="1"/>
                  <a:pt x="89" y="0"/>
                  <a:pt x="86" y="0"/>
                </a:cubicBezTo>
                <a:cubicBezTo>
                  <a:pt x="86" y="1"/>
                  <a:pt x="85" y="1"/>
                  <a:pt x="84" y="0"/>
                </a:cubicBezTo>
                <a:cubicBezTo>
                  <a:pt x="81" y="0"/>
                  <a:pt x="80" y="1"/>
                  <a:pt x="80" y="5"/>
                </a:cubicBezTo>
                <a:cubicBezTo>
                  <a:pt x="80" y="22"/>
                  <a:pt x="80" y="39"/>
                  <a:pt x="80" y="56"/>
                </a:cubicBezTo>
                <a:cubicBezTo>
                  <a:pt x="80" y="61"/>
                  <a:pt x="77" y="64"/>
                  <a:pt x="73" y="66"/>
                </a:cubicBezTo>
                <a:cubicBezTo>
                  <a:pt x="73" y="61"/>
                  <a:pt x="73" y="57"/>
                  <a:pt x="73" y="53"/>
                </a:cubicBezTo>
                <a:cubicBezTo>
                  <a:pt x="72" y="45"/>
                  <a:pt x="71" y="37"/>
                  <a:pt x="66" y="31"/>
                </a:cubicBezTo>
                <a:cubicBezTo>
                  <a:pt x="62" y="24"/>
                  <a:pt x="56" y="23"/>
                  <a:pt x="50" y="28"/>
                </a:cubicBezTo>
                <a:cubicBezTo>
                  <a:pt x="48" y="29"/>
                  <a:pt x="46" y="31"/>
                  <a:pt x="44" y="32"/>
                </a:cubicBezTo>
                <a:cubicBezTo>
                  <a:pt x="38" y="38"/>
                  <a:pt x="33" y="44"/>
                  <a:pt x="29" y="51"/>
                </a:cubicBezTo>
                <a:cubicBezTo>
                  <a:pt x="8" y="82"/>
                  <a:pt x="0" y="116"/>
                  <a:pt x="1" y="153"/>
                </a:cubicBezTo>
                <a:cubicBezTo>
                  <a:pt x="1" y="160"/>
                  <a:pt x="4" y="163"/>
                  <a:pt x="11" y="162"/>
                </a:cubicBezTo>
                <a:cubicBezTo>
                  <a:pt x="25" y="161"/>
                  <a:pt x="40" y="159"/>
                  <a:pt x="54" y="154"/>
                </a:cubicBezTo>
                <a:cubicBezTo>
                  <a:pt x="55" y="154"/>
                  <a:pt x="56" y="153"/>
                  <a:pt x="57" y="154"/>
                </a:cubicBezTo>
                <a:cubicBezTo>
                  <a:pt x="60" y="155"/>
                  <a:pt x="62" y="153"/>
                  <a:pt x="64" y="152"/>
                </a:cubicBezTo>
                <a:cubicBezTo>
                  <a:pt x="69" y="148"/>
                  <a:pt x="70" y="143"/>
                  <a:pt x="70" y="138"/>
                </a:cubicBezTo>
                <a:cubicBezTo>
                  <a:pt x="71" y="118"/>
                  <a:pt x="72" y="99"/>
                  <a:pt x="73" y="79"/>
                </a:cubicBezTo>
                <a:cubicBezTo>
                  <a:pt x="73" y="76"/>
                  <a:pt x="73" y="75"/>
                  <a:pt x="76" y="76"/>
                </a:cubicBezTo>
                <a:cubicBezTo>
                  <a:pt x="79" y="76"/>
                  <a:pt x="82" y="74"/>
                  <a:pt x="85" y="73"/>
                </a:cubicBezTo>
                <a:cubicBezTo>
                  <a:pt x="87" y="73"/>
                  <a:pt x="90" y="76"/>
                  <a:pt x="93" y="76"/>
                </a:cubicBezTo>
                <a:cubicBezTo>
                  <a:pt x="97" y="75"/>
                  <a:pt x="97" y="77"/>
                  <a:pt x="97" y="80"/>
                </a:cubicBezTo>
                <a:cubicBezTo>
                  <a:pt x="98" y="100"/>
                  <a:pt x="99" y="120"/>
                  <a:pt x="99" y="140"/>
                </a:cubicBezTo>
                <a:cubicBezTo>
                  <a:pt x="100" y="148"/>
                  <a:pt x="105" y="153"/>
                  <a:pt x="113" y="153"/>
                </a:cubicBezTo>
                <a:cubicBezTo>
                  <a:pt x="114" y="153"/>
                  <a:pt x="115" y="154"/>
                  <a:pt x="115" y="154"/>
                </a:cubicBezTo>
                <a:cubicBezTo>
                  <a:pt x="130" y="159"/>
                  <a:pt x="144" y="161"/>
                  <a:pt x="159" y="162"/>
                </a:cubicBezTo>
                <a:cubicBezTo>
                  <a:pt x="166" y="163"/>
                  <a:pt x="169" y="160"/>
                  <a:pt x="169" y="153"/>
                </a:cubicBezTo>
                <a:cubicBezTo>
                  <a:pt x="169" y="147"/>
                  <a:pt x="169" y="140"/>
                  <a:pt x="169" y="134"/>
                </a:cubicBezTo>
                <a:close/>
                <a:moveTo>
                  <a:pt x="9" y="104"/>
                </a:moveTo>
                <a:cubicBezTo>
                  <a:pt x="16" y="78"/>
                  <a:pt x="27" y="55"/>
                  <a:pt x="46" y="36"/>
                </a:cubicBezTo>
                <a:cubicBezTo>
                  <a:pt x="51" y="30"/>
                  <a:pt x="50" y="29"/>
                  <a:pt x="56" y="37"/>
                </a:cubicBezTo>
                <a:cubicBezTo>
                  <a:pt x="59" y="42"/>
                  <a:pt x="61" y="48"/>
                  <a:pt x="61" y="55"/>
                </a:cubicBezTo>
                <a:cubicBezTo>
                  <a:pt x="61" y="63"/>
                  <a:pt x="61" y="71"/>
                  <a:pt x="61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59" y="89"/>
                  <a:pt x="59" y="99"/>
                  <a:pt x="59" y="108"/>
                </a:cubicBezTo>
                <a:cubicBezTo>
                  <a:pt x="59" y="110"/>
                  <a:pt x="58" y="111"/>
                  <a:pt x="57" y="111"/>
                </a:cubicBezTo>
                <a:cubicBezTo>
                  <a:pt x="41" y="112"/>
                  <a:pt x="26" y="112"/>
                  <a:pt x="11" y="107"/>
                </a:cubicBezTo>
                <a:cubicBezTo>
                  <a:pt x="10" y="106"/>
                  <a:pt x="9" y="106"/>
                  <a:pt x="9" y="104"/>
                </a:cubicBezTo>
                <a:close/>
                <a:moveTo>
                  <a:pt x="56" y="144"/>
                </a:moveTo>
                <a:cubicBezTo>
                  <a:pt x="55" y="149"/>
                  <a:pt x="52" y="152"/>
                  <a:pt x="47" y="153"/>
                </a:cubicBezTo>
                <a:cubicBezTo>
                  <a:pt x="35" y="156"/>
                  <a:pt x="23" y="158"/>
                  <a:pt x="10" y="159"/>
                </a:cubicBezTo>
                <a:cubicBezTo>
                  <a:pt x="6" y="159"/>
                  <a:pt x="4" y="158"/>
                  <a:pt x="4" y="153"/>
                </a:cubicBezTo>
                <a:cubicBezTo>
                  <a:pt x="4" y="152"/>
                  <a:pt x="4" y="151"/>
                  <a:pt x="4" y="151"/>
                </a:cubicBezTo>
                <a:cubicBezTo>
                  <a:pt x="4" y="149"/>
                  <a:pt x="4" y="147"/>
                  <a:pt x="4" y="145"/>
                </a:cubicBezTo>
                <a:cubicBezTo>
                  <a:pt x="4" y="134"/>
                  <a:pt x="5" y="123"/>
                  <a:pt x="8" y="112"/>
                </a:cubicBezTo>
                <a:cubicBezTo>
                  <a:pt x="8" y="111"/>
                  <a:pt x="8" y="109"/>
                  <a:pt x="10" y="110"/>
                </a:cubicBezTo>
                <a:cubicBezTo>
                  <a:pt x="25" y="116"/>
                  <a:pt x="40" y="116"/>
                  <a:pt x="55" y="114"/>
                </a:cubicBezTo>
                <a:cubicBezTo>
                  <a:pt x="58" y="114"/>
                  <a:pt x="58" y="114"/>
                  <a:pt x="58" y="117"/>
                </a:cubicBezTo>
                <a:cubicBezTo>
                  <a:pt x="57" y="126"/>
                  <a:pt x="58" y="135"/>
                  <a:pt x="56" y="144"/>
                </a:cubicBezTo>
                <a:close/>
                <a:moveTo>
                  <a:pt x="69" y="90"/>
                </a:moveTo>
                <a:cubicBezTo>
                  <a:pt x="68" y="106"/>
                  <a:pt x="68" y="122"/>
                  <a:pt x="67" y="138"/>
                </a:cubicBezTo>
                <a:cubicBezTo>
                  <a:pt x="67" y="142"/>
                  <a:pt x="66" y="146"/>
                  <a:pt x="62" y="149"/>
                </a:cubicBezTo>
                <a:cubicBezTo>
                  <a:pt x="61" y="150"/>
                  <a:pt x="59" y="151"/>
                  <a:pt x="58" y="150"/>
                </a:cubicBezTo>
                <a:cubicBezTo>
                  <a:pt x="57" y="149"/>
                  <a:pt x="58" y="148"/>
                  <a:pt x="58" y="147"/>
                </a:cubicBezTo>
                <a:cubicBezTo>
                  <a:pt x="61" y="140"/>
                  <a:pt x="61" y="134"/>
                  <a:pt x="61" y="127"/>
                </a:cubicBezTo>
                <a:cubicBezTo>
                  <a:pt x="62" y="105"/>
                  <a:pt x="63" y="83"/>
                  <a:pt x="64" y="61"/>
                </a:cubicBezTo>
                <a:cubicBezTo>
                  <a:pt x="65" y="49"/>
                  <a:pt x="63" y="38"/>
                  <a:pt x="54" y="29"/>
                </a:cubicBezTo>
                <a:cubicBezTo>
                  <a:pt x="59" y="28"/>
                  <a:pt x="61" y="30"/>
                  <a:pt x="63" y="33"/>
                </a:cubicBezTo>
                <a:cubicBezTo>
                  <a:pt x="67" y="39"/>
                  <a:pt x="69" y="46"/>
                  <a:pt x="69" y="53"/>
                </a:cubicBezTo>
                <a:cubicBezTo>
                  <a:pt x="70" y="65"/>
                  <a:pt x="69" y="78"/>
                  <a:pt x="69" y="90"/>
                </a:cubicBezTo>
                <a:close/>
                <a:moveTo>
                  <a:pt x="83" y="5"/>
                </a:moveTo>
                <a:cubicBezTo>
                  <a:pt x="83" y="4"/>
                  <a:pt x="84" y="4"/>
                  <a:pt x="85" y="4"/>
                </a:cubicBezTo>
                <a:cubicBezTo>
                  <a:pt x="86" y="4"/>
                  <a:pt x="87" y="4"/>
                  <a:pt x="87" y="5"/>
                </a:cubicBezTo>
                <a:cubicBezTo>
                  <a:pt x="87" y="7"/>
                  <a:pt x="87" y="8"/>
                  <a:pt x="87" y="9"/>
                </a:cubicBezTo>
                <a:cubicBezTo>
                  <a:pt x="87" y="11"/>
                  <a:pt x="87" y="12"/>
                  <a:pt x="87" y="13"/>
                </a:cubicBezTo>
                <a:cubicBezTo>
                  <a:pt x="87" y="15"/>
                  <a:pt x="86" y="15"/>
                  <a:pt x="85" y="15"/>
                </a:cubicBezTo>
                <a:cubicBezTo>
                  <a:pt x="84" y="15"/>
                  <a:pt x="83" y="14"/>
                  <a:pt x="83" y="13"/>
                </a:cubicBezTo>
                <a:cubicBezTo>
                  <a:pt x="83" y="10"/>
                  <a:pt x="83" y="8"/>
                  <a:pt x="83" y="5"/>
                </a:cubicBezTo>
                <a:close/>
                <a:moveTo>
                  <a:pt x="83" y="20"/>
                </a:moveTo>
                <a:cubicBezTo>
                  <a:pt x="83" y="18"/>
                  <a:pt x="84" y="18"/>
                  <a:pt x="85" y="18"/>
                </a:cubicBezTo>
                <a:cubicBezTo>
                  <a:pt x="86" y="18"/>
                  <a:pt x="87" y="18"/>
                  <a:pt x="87" y="20"/>
                </a:cubicBezTo>
                <a:cubicBezTo>
                  <a:pt x="87" y="22"/>
                  <a:pt x="87" y="25"/>
                  <a:pt x="87" y="27"/>
                </a:cubicBezTo>
                <a:cubicBezTo>
                  <a:pt x="87" y="29"/>
                  <a:pt x="86" y="29"/>
                  <a:pt x="85" y="29"/>
                </a:cubicBezTo>
                <a:cubicBezTo>
                  <a:pt x="84" y="29"/>
                  <a:pt x="83" y="29"/>
                  <a:pt x="83" y="27"/>
                </a:cubicBezTo>
                <a:cubicBezTo>
                  <a:pt x="83" y="26"/>
                  <a:pt x="83" y="24"/>
                  <a:pt x="83" y="23"/>
                </a:cubicBezTo>
                <a:cubicBezTo>
                  <a:pt x="83" y="22"/>
                  <a:pt x="83" y="21"/>
                  <a:pt x="83" y="20"/>
                </a:cubicBezTo>
                <a:close/>
                <a:moveTo>
                  <a:pt x="83" y="34"/>
                </a:moveTo>
                <a:cubicBezTo>
                  <a:pt x="83" y="33"/>
                  <a:pt x="83" y="32"/>
                  <a:pt x="85" y="32"/>
                </a:cubicBezTo>
                <a:cubicBezTo>
                  <a:pt x="86" y="32"/>
                  <a:pt x="87" y="33"/>
                  <a:pt x="87" y="34"/>
                </a:cubicBezTo>
                <a:cubicBezTo>
                  <a:pt x="87" y="35"/>
                  <a:pt x="87" y="36"/>
                  <a:pt x="87" y="38"/>
                </a:cubicBezTo>
                <a:cubicBezTo>
                  <a:pt x="87" y="39"/>
                  <a:pt x="87" y="40"/>
                  <a:pt x="87" y="41"/>
                </a:cubicBezTo>
                <a:cubicBezTo>
                  <a:pt x="87" y="42"/>
                  <a:pt x="86" y="43"/>
                  <a:pt x="85" y="43"/>
                </a:cubicBezTo>
                <a:cubicBezTo>
                  <a:pt x="84" y="43"/>
                  <a:pt x="83" y="43"/>
                  <a:pt x="83" y="41"/>
                </a:cubicBezTo>
                <a:cubicBezTo>
                  <a:pt x="83" y="39"/>
                  <a:pt x="83" y="37"/>
                  <a:pt x="83" y="34"/>
                </a:cubicBezTo>
                <a:close/>
                <a:moveTo>
                  <a:pt x="85" y="46"/>
                </a:moveTo>
                <a:cubicBezTo>
                  <a:pt x="86" y="46"/>
                  <a:pt x="87" y="47"/>
                  <a:pt x="87" y="48"/>
                </a:cubicBezTo>
                <a:cubicBezTo>
                  <a:pt x="87" y="49"/>
                  <a:pt x="87" y="51"/>
                  <a:pt x="87" y="52"/>
                </a:cubicBezTo>
                <a:cubicBezTo>
                  <a:pt x="87" y="53"/>
                  <a:pt x="87" y="54"/>
                  <a:pt x="87" y="56"/>
                </a:cubicBezTo>
                <a:cubicBezTo>
                  <a:pt x="87" y="57"/>
                  <a:pt x="86" y="57"/>
                  <a:pt x="85" y="57"/>
                </a:cubicBezTo>
                <a:cubicBezTo>
                  <a:pt x="83" y="57"/>
                  <a:pt x="83" y="57"/>
                  <a:pt x="83" y="56"/>
                </a:cubicBezTo>
                <a:cubicBezTo>
                  <a:pt x="83" y="53"/>
                  <a:pt x="83" y="51"/>
                  <a:pt x="83" y="48"/>
                </a:cubicBezTo>
                <a:cubicBezTo>
                  <a:pt x="83" y="47"/>
                  <a:pt x="83" y="46"/>
                  <a:pt x="85" y="46"/>
                </a:cubicBezTo>
                <a:close/>
                <a:moveTo>
                  <a:pt x="97" y="72"/>
                </a:moveTo>
                <a:cubicBezTo>
                  <a:pt x="96" y="73"/>
                  <a:pt x="95" y="72"/>
                  <a:pt x="94" y="72"/>
                </a:cubicBezTo>
                <a:cubicBezTo>
                  <a:pt x="91" y="72"/>
                  <a:pt x="89" y="72"/>
                  <a:pt x="87" y="70"/>
                </a:cubicBezTo>
                <a:cubicBezTo>
                  <a:pt x="86" y="69"/>
                  <a:pt x="84" y="69"/>
                  <a:pt x="82" y="70"/>
                </a:cubicBezTo>
                <a:cubicBezTo>
                  <a:pt x="80" y="72"/>
                  <a:pt x="77" y="72"/>
                  <a:pt x="75" y="72"/>
                </a:cubicBezTo>
                <a:cubicBezTo>
                  <a:pt x="74" y="72"/>
                  <a:pt x="73" y="73"/>
                  <a:pt x="73" y="71"/>
                </a:cubicBezTo>
                <a:cubicBezTo>
                  <a:pt x="73" y="70"/>
                  <a:pt x="73" y="70"/>
                  <a:pt x="74" y="69"/>
                </a:cubicBezTo>
                <a:cubicBezTo>
                  <a:pt x="78" y="68"/>
                  <a:pt x="80" y="65"/>
                  <a:pt x="82" y="62"/>
                </a:cubicBezTo>
                <a:cubicBezTo>
                  <a:pt x="83" y="60"/>
                  <a:pt x="87" y="60"/>
                  <a:pt x="88" y="62"/>
                </a:cubicBezTo>
                <a:cubicBezTo>
                  <a:pt x="90" y="65"/>
                  <a:pt x="92" y="68"/>
                  <a:pt x="96" y="69"/>
                </a:cubicBezTo>
                <a:cubicBezTo>
                  <a:pt x="97" y="70"/>
                  <a:pt x="97" y="71"/>
                  <a:pt x="97" y="72"/>
                </a:cubicBezTo>
                <a:close/>
                <a:moveTo>
                  <a:pt x="122" y="34"/>
                </a:moveTo>
                <a:cubicBezTo>
                  <a:pt x="132" y="44"/>
                  <a:pt x="140" y="55"/>
                  <a:pt x="146" y="67"/>
                </a:cubicBezTo>
                <a:cubicBezTo>
                  <a:pt x="152" y="78"/>
                  <a:pt x="157" y="90"/>
                  <a:pt x="160" y="103"/>
                </a:cubicBezTo>
                <a:cubicBezTo>
                  <a:pt x="161" y="105"/>
                  <a:pt x="160" y="106"/>
                  <a:pt x="158" y="107"/>
                </a:cubicBezTo>
                <a:cubicBezTo>
                  <a:pt x="145" y="112"/>
                  <a:pt x="132" y="112"/>
                  <a:pt x="119" y="111"/>
                </a:cubicBezTo>
                <a:cubicBezTo>
                  <a:pt x="111" y="111"/>
                  <a:pt x="111" y="110"/>
                  <a:pt x="111" y="102"/>
                </a:cubicBezTo>
                <a:cubicBezTo>
                  <a:pt x="110" y="95"/>
                  <a:pt x="110" y="87"/>
                  <a:pt x="110" y="80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09" y="71"/>
                  <a:pt x="109" y="63"/>
                  <a:pt x="109" y="54"/>
                </a:cubicBezTo>
                <a:cubicBezTo>
                  <a:pt x="108" y="47"/>
                  <a:pt x="111" y="40"/>
                  <a:pt x="115" y="34"/>
                </a:cubicBezTo>
                <a:cubicBezTo>
                  <a:pt x="118" y="30"/>
                  <a:pt x="119" y="30"/>
                  <a:pt x="122" y="34"/>
                </a:cubicBezTo>
                <a:close/>
                <a:moveTo>
                  <a:pt x="112" y="150"/>
                </a:moveTo>
                <a:cubicBezTo>
                  <a:pt x="111" y="151"/>
                  <a:pt x="110" y="151"/>
                  <a:pt x="109" y="150"/>
                </a:cubicBezTo>
                <a:cubicBezTo>
                  <a:pt x="105" y="147"/>
                  <a:pt x="103" y="144"/>
                  <a:pt x="103" y="140"/>
                </a:cubicBezTo>
                <a:cubicBezTo>
                  <a:pt x="102" y="122"/>
                  <a:pt x="101" y="103"/>
                  <a:pt x="101" y="85"/>
                </a:cubicBezTo>
                <a:cubicBezTo>
                  <a:pt x="100" y="74"/>
                  <a:pt x="99" y="62"/>
                  <a:pt x="101" y="51"/>
                </a:cubicBezTo>
                <a:cubicBezTo>
                  <a:pt x="101" y="45"/>
                  <a:pt x="103" y="39"/>
                  <a:pt x="106" y="33"/>
                </a:cubicBezTo>
                <a:cubicBezTo>
                  <a:pt x="107" y="31"/>
                  <a:pt x="109" y="29"/>
                  <a:pt x="113" y="28"/>
                </a:cubicBezTo>
                <a:cubicBezTo>
                  <a:pt x="113" y="29"/>
                  <a:pt x="114" y="29"/>
                  <a:pt x="115" y="29"/>
                </a:cubicBezTo>
                <a:cubicBezTo>
                  <a:pt x="115" y="30"/>
                  <a:pt x="114" y="30"/>
                  <a:pt x="114" y="31"/>
                </a:cubicBezTo>
                <a:cubicBezTo>
                  <a:pt x="107" y="39"/>
                  <a:pt x="105" y="47"/>
                  <a:pt x="105" y="57"/>
                </a:cubicBezTo>
                <a:cubicBezTo>
                  <a:pt x="106" y="82"/>
                  <a:pt x="107" y="107"/>
                  <a:pt x="109" y="132"/>
                </a:cubicBezTo>
                <a:cubicBezTo>
                  <a:pt x="109" y="138"/>
                  <a:pt x="110" y="143"/>
                  <a:pt x="111" y="148"/>
                </a:cubicBezTo>
                <a:cubicBezTo>
                  <a:pt x="112" y="149"/>
                  <a:pt x="113" y="149"/>
                  <a:pt x="112" y="150"/>
                </a:cubicBezTo>
                <a:close/>
                <a:moveTo>
                  <a:pt x="166" y="154"/>
                </a:moveTo>
                <a:cubicBezTo>
                  <a:pt x="165" y="157"/>
                  <a:pt x="164" y="159"/>
                  <a:pt x="161" y="159"/>
                </a:cubicBezTo>
                <a:cubicBezTo>
                  <a:pt x="146" y="158"/>
                  <a:pt x="132" y="156"/>
                  <a:pt x="118" y="151"/>
                </a:cubicBezTo>
                <a:cubicBezTo>
                  <a:pt x="116" y="151"/>
                  <a:pt x="116" y="149"/>
                  <a:pt x="115" y="148"/>
                </a:cubicBezTo>
                <a:cubicBezTo>
                  <a:pt x="114" y="144"/>
                  <a:pt x="113" y="140"/>
                  <a:pt x="113" y="136"/>
                </a:cubicBezTo>
                <a:cubicBezTo>
                  <a:pt x="112" y="130"/>
                  <a:pt x="112" y="123"/>
                  <a:pt x="111" y="116"/>
                </a:cubicBezTo>
                <a:cubicBezTo>
                  <a:pt x="111" y="114"/>
                  <a:pt x="112" y="114"/>
                  <a:pt x="113" y="114"/>
                </a:cubicBezTo>
                <a:cubicBezTo>
                  <a:pt x="127" y="116"/>
                  <a:pt x="141" y="116"/>
                  <a:pt x="155" y="112"/>
                </a:cubicBezTo>
                <a:cubicBezTo>
                  <a:pt x="155" y="112"/>
                  <a:pt x="156" y="111"/>
                  <a:pt x="156" y="111"/>
                </a:cubicBezTo>
                <a:cubicBezTo>
                  <a:pt x="162" y="109"/>
                  <a:pt x="162" y="109"/>
                  <a:pt x="163" y="115"/>
                </a:cubicBezTo>
                <a:cubicBezTo>
                  <a:pt x="164" y="125"/>
                  <a:pt x="166" y="136"/>
                  <a:pt x="166" y="146"/>
                </a:cubicBezTo>
                <a:cubicBezTo>
                  <a:pt x="166" y="149"/>
                  <a:pt x="166" y="152"/>
                  <a:pt x="166" y="1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236" y="1890131"/>
            <a:ext cx="941463" cy="9249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290" y="1835807"/>
            <a:ext cx="1051809" cy="979270"/>
          </a:xfrm>
          <a:prstGeom prst="rect">
            <a:avLst/>
          </a:prstGeom>
        </p:spPr>
      </p:pic>
      <p:sp>
        <p:nvSpPr>
          <p:cNvPr id="23" name="Google Shape;1504;p56"/>
          <p:cNvSpPr txBox="1">
            <a:spLocks/>
          </p:cNvSpPr>
          <p:nvPr/>
        </p:nvSpPr>
        <p:spPr>
          <a:xfrm>
            <a:off x="3290368" y="4068315"/>
            <a:ext cx="2305050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buFont typeface="Roboto"/>
              <a:buNone/>
            </a:pPr>
            <a:r>
              <a:rPr lang="en-US" smtClean="0"/>
              <a:t>You can talk a bit about this person here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2238"/>
            <a:ext cx="9144000" cy="576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9700" indent="0" algn="ctr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D91629-9AC9-4F00-B41C-5D63A2E135F9}"/>
              </a:ext>
            </a:extLst>
          </p:cNvPr>
          <p:cNvSpPr txBox="1"/>
          <p:nvPr/>
        </p:nvSpPr>
        <p:spPr>
          <a:xfrm>
            <a:off x="612406" y="1638603"/>
            <a:ext cx="2125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Contents A</a:t>
            </a:r>
            <a:endParaRPr lang="ko-KR" altLang="en-US" sz="2400" b="1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4D96E1A-EF20-45AE-829A-E3DA360116A1}"/>
              </a:ext>
            </a:extLst>
          </p:cNvPr>
          <p:cNvSpPr txBox="1"/>
          <p:nvPr/>
        </p:nvSpPr>
        <p:spPr>
          <a:xfrm>
            <a:off x="6536749" y="3066321"/>
            <a:ext cx="2050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Contents B</a:t>
            </a:r>
            <a:endParaRPr lang="ko-KR" altLang="en-US" sz="2400" b="1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10D6D41-DCB6-4CC9-8EA2-B93E8E75ED08}"/>
              </a:ext>
            </a:extLst>
          </p:cNvPr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CF6AB07-C2C0-42F7-BABD-03ED10B04DF9}"/>
                </a:ext>
              </a:extLst>
            </p:cNvPr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0BCD574-F96B-4E3A-9841-3076B6313774}"/>
              </a:ext>
            </a:extLst>
          </p:cNvPr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BCEF8ED-052B-460B-94AC-2F931E963775}"/>
                </a:ext>
              </a:extLst>
            </p:cNvPr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5A9354B-9202-49D0-A30D-3F60E0806D9E}"/>
              </a:ext>
            </a:extLst>
          </p:cNvPr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651" y="1815975"/>
            <a:ext cx="2717903" cy="28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5"/>
          <p:cNvSpPr/>
          <p:nvPr/>
        </p:nvSpPr>
        <p:spPr>
          <a:xfrm>
            <a:off x="1440450" y="3335638"/>
            <a:ext cx="696600" cy="696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sp>
        <p:nvSpPr>
          <p:cNvPr id="640" name="Google Shape;640;p25"/>
          <p:cNvSpPr txBox="1"/>
          <p:nvPr/>
        </p:nvSpPr>
        <p:spPr>
          <a:xfrm>
            <a:off x="3240450" y="1019150"/>
            <a:ext cx="2663100" cy="50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Tumor detection</a:t>
            </a:r>
            <a:endParaRPr sz="21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41" name="Google Shape;641;p25"/>
          <p:cNvGrpSpPr/>
          <p:nvPr/>
        </p:nvGrpSpPr>
        <p:grpSpPr>
          <a:xfrm>
            <a:off x="457200" y="4400275"/>
            <a:ext cx="2663044" cy="331800"/>
            <a:chOff x="457200" y="4400275"/>
            <a:chExt cx="2663044" cy="331800"/>
          </a:xfrm>
        </p:grpSpPr>
        <p:sp>
          <p:nvSpPr>
            <p:cNvPr id="642" name="Google Shape;642;p25"/>
            <p:cNvSpPr txBox="1"/>
            <p:nvPr/>
          </p:nvSpPr>
          <p:spPr>
            <a:xfrm>
              <a:off x="457200" y="4400275"/>
              <a:ext cx="1271400" cy="3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3" name="Google Shape;643;p25"/>
            <p:cNvSpPr txBox="1"/>
            <p:nvPr/>
          </p:nvSpPr>
          <p:spPr>
            <a:xfrm>
              <a:off x="1848844" y="4400275"/>
              <a:ext cx="1271400" cy="3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44" name="Google Shape;644;p25"/>
          <p:cNvGrpSpPr/>
          <p:nvPr/>
        </p:nvGrpSpPr>
        <p:grpSpPr>
          <a:xfrm>
            <a:off x="3240489" y="4400275"/>
            <a:ext cx="2663044" cy="331800"/>
            <a:chOff x="3240489" y="4400275"/>
            <a:chExt cx="2663044" cy="331800"/>
          </a:xfrm>
        </p:grpSpPr>
        <p:sp>
          <p:nvSpPr>
            <p:cNvPr id="645" name="Google Shape;645;p25"/>
            <p:cNvSpPr txBox="1"/>
            <p:nvPr/>
          </p:nvSpPr>
          <p:spPr>
            <a:xfrm>
              <a:off x="3240489" y="4400275"/>
              <a:ext cx="1271400" cy="331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6" name="Google Shape;646;p25"/>
            <p:cNvSpPr txBox="1"/>
            <p:nvPr/>
          </p:nvSpPr>
          <p:spPr>
            <a:xfrm>
              <a:off x="4632133" y="4400275"/>
              <a:ext cx="1271400" cy="331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47" name="Google Shape;647;p25"/>
          <p:cNvGrpSpPr/>
          <p:nvPr/>
        </p:nvGrpSpPr>
        <p:grpSpPr>
          <a:xfrm>
            <a:off x="6023777" y="4400275"/>
            <a:ext cx="2663044" cy="331800"/>
            <a:chOff x="6023777" y="4400275"/>
            <a:chExt cx="2663044" cy="331800"/>
          </a:xfrm>
        </p:grpSpPr>
        <p:sp>
          <p:nvSpPr>
            <p:cNvPr id="648" name="Google Shape;648;p25"/>
            <p:cNvSpPr txBox="1"/>
            <p:nvPr/>
          </p:nvSpPr>
          <p:spPr>
            <a:xfrm>
              <a:off x="6023777" y="4400275"/>
              <a:ext cx="1271400" cy="33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9" name="Google Shape;649;p25"/>
            <p:cNvSpPr txBox="1"/>
            <p:nvPr/>
          </p:nvSpPr>
          <p:spPr>
            <a:xfrm>
              <a:off x="7415421" y="4400275"/>
              <a:ext cx="1271400" cy="33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50" name="Google Shape;650;p25"/>
          <p:cNvGrpSpPr/>
          <p:nvPr/>
        </p:nvGrpSpPr>
        <p:grpSpPr>
          <a:xfrm>
            <a:off x="1612791" y="3513446"/>
            <a:ext cx="351910" cy="340980"/>
            <a:chOff x="-27719400" y="3925600"/>
            <a:chExt cx="295400" cy="286225"/>
          </a:xfrm>
        </p:grpSpPr>
        <p:sp>
          <p:nvSpPr>
            <p:cNvPr id="651" name="Google Shape;651;p25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3" name="Google Shape;653;p25"/>
          <p:cNvCxnSpPr>
            <a:stCxn id="638" idx="2"/>
            <a:endCxn id="642" idx="0"/>
          </p:cNvCxnSpPr>
          <p:nvPr/>
        </p:nvCxnSpPr>
        <p:spPr>
          <a:xfrm flipH="1">
            <a:off x="1093050" y="3683938"/>
            <a:ext cx="347400" cy="716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4" name="Google Shape;654;p25"/>
          <p:cNvCxnSpPr>
            <a:stCxn id="638" idx="6"/>
            <a:endCxn id="643" idx="0"/>
          </p:cNvCxnSpPr>
          <p:nvPr/>
        </p:nvCxnSpPr>
        <p:spPr>
          <a:xfrm>
            <a:off x="2137050" y="3683938"/>
            <a:ext cx="347400" cy="716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55" name="Google Shape;655;p25"/>
          <p:cNvGrpSpPr/>
          <p:nvPr/>
        </p:nvGrpSpPr>
        <p:grpSpPr>
          <a:xfrm>
            <a:off x="457200" y="1889088"/>
            <a:ext cx="2663175" cy="1078513"/>
            <a:chOff x="457200" y="2050613"/>
            <a:chExt cx="2663175" cy="1078513"/>
          </a:xfrm>
        </p:grpSpPr>
        <p:sp>
          <p:nvSpPr>
            <p:cNvPr id="656" name="Google Shape;656;p25"/>
            <p:cNvSpPr txBox="1"/>
            <p:nvPr/>
          </p:nvSpPr>
          <p:spPr>
            <a:xfrm>
              <a:off x="457200" y="2050613"/>
              <a:ext cx="2663100" cy="501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Surgery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7" name="Google Shape;657;p25"/>
            <p:cNvSpPr txBox="1"/>
            <p:nvPr/>
          </p:nvSpPr>
          <p:spPr>
            <a:xfrm>
              <a:off x="457275" y="2552525"/>
              <a:ext cx="2663100" cy="576600"/>
            </a:xfrm>
            <a:prstGeom prst="rect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smallest planet in the Solar System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658" name="Google Shape;658;p25"/>
          <p:cNvCxnSpPr>
            <a:stCxn id="640" idx="1"/>
            <a:endCxn id="656" idx="0"/>
          </p:cNvCxnSpPr>
          <p:nvPr/>
        </p:nvCxnSpPr>
        <p:spPr>
          <a:xfrm flipH="1">
            <a:off x="1788750" y="1270100"/>
            <a:ext cx="1451700" cy="6189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9" name="Google Shape;659;p25"/>
          <p:cNvCxnSpPr>
            <a:stCxn id="657" idx="2"/>
            <a:endCxn id="638" idx="0"/>
          </p:cNvCxnSpPr>
          <p:nvPr/>
        </p:nvCxnSpPr>
        <p:spPr>
          <a:xfrm>
            <a:off x="1788825" y="2967600"/>
            <a:ext cx="0" cy="36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0" name="Google Shape;660;p25"/>
          <p:cNvSpPr/>
          <p:nvPr/>
        </p:nvSpPr>
        <p:spPr>
          <a:xfrm>
            <a:off x="4224088" y="3335638"/>
            <a:ext cx="696600" cy="69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1" name="Google Shape;661;p25"/>
          <p:cNvGrpSpPr/>
          <p:nvPr/>
        </p:nvGrpSpPr>
        <p:grpSpPr>
          <a:xfrm>
            <a:off x="4399335" y="3507520"/>
            <a:ext cx="345328" cy="352833"/>
            <a:chOff x="-24353875" y="3147725"/>
            <a:chExt cx="289875" cy="296175"/>
          </a:xfrm>
        </p:grpSpPr>
        <p:sp>
          <p:nvSpPr>
            <p:cNvPr id="662" name="Google Shape;662;p25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>
            <a:off x="3240450" y="1889088"/>
            <a:ext cx="2663100" cy="1078513"/>
            <a:chOff x="3240450" y="2050613"/>
            <a:chExt cx="2663100" cy="1078513"/>
          </a:xfrm>
        </p:grpSpPr>
        <p:sp>
          <p:nvSpPr>
            <p:cNvPr id="665" name="Google Shape;665;p25"/>
            <p:cNvSpPr txBox="1"/>
            <p:nvPr/>
          </p:nvSpPr>
          <p:spPr>
            <a:xfrm>
              <a:off x="3240450" y="2050613"/>
              <a:ext cx="2663100" cy="50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Chemotherapy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6" name="Google Shape;666;p25"/>
            <p:cNvSpPr txBox="1"/>
            <p:nvPr/>
          </p:nvSpPr>
          <p:spPr>
            <a:xfrm>
              <a:off x="3240450" y="2552525"/>
              <a:ext cx="2663100" cy="576600"/>
            </a:xfrm>
            <a:prstGeom prst="rect">
              <a:avLst/>
            </a:prstGeom>
            <a:solidFill>
              <a:srgbClr val="439DD8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 very cold place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667" name="Google Shape;667;p25"/>
          <p:cNvCxnSpPr>
            <a:stCxn id="666" idx="2"/>
            <a:endCxn id="660" idx="0"/>
          </p:cNvCxnSpPr>
          <p:nvPr/>
        </p:nvCxnSpPr>
        <p:spPr>
          <a:xfrm>
            <a:off x="4572000" y="2967600"/>
            <a:ext cx="300" cy="36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8" name="Google Shape;668;p25"/>
          <p:cNvCxnSpPr>
            <a:stCxn id="640" idx="2"/>
            <a:endCxn id="665" idx="0"/>
          </p:cNvCxnSpPr>
          <p:nvPr/>
        </p:nvCxnSpPr>
        <p:spPr>
          <a:xfrm>
            <a:off x="4572000" y="1521050"/>
            <a:ext cx="0" cy="36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9" name="Google Shape;669;p25"/>
          <p:cNvCxnSpPr>
            <a:stCxn id="660" idx="2"/>
            <a:endCxn id="645" idx="0"/>
          </p:cNvCxnSpPr>
          <p:nvPr/>
        </p:nvCxnSpPr>
        <p:spPr>
          <a:xfrm flipH="1">
            <a:off x="3876088" y="3683938"/>
            <a:ext cx="348000" cy="716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0" name="Google Shape;670;p25"/>
          <p:cNvCxnSpPr>
            <a:stCxn id="660" idx="6"/>
            <a:endCxn id="646" idx="0"/>
          </p:cNvCxnSpPr>
          <p:nvPr/>
        </p:nvCxnSpPr>
        <p:spPr>
          <a:xfrm>
            <a:off x="4920688" y="3683938"/>
            <a:ext cx="347100" cy="716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1" name="Google Shape;671;p25"/>
          <p:cNvGrpSpPr/>
          <p:nvPr/>
        </p:nvGrpSpPr>
        <p:grpSpPr>
          <a:xfrm>
            <a:off x="6023625" y="1889088"/>
            <a:ext cx="2663175" cy="1078513"/>
            <a:chOff x="6023625" y="2050613"/>
            <a:chExt cx="2663175" cy="1078513"/>
          </a:xfrm>
        </p:grpSpPr>
        <p:sp>
          <p:nvSpPr>
            <p:cNvPr id="672" name="Google Shape;672;p25"/>
            <p:cNvSpPr txBox="1"/>
            <p:nvPr/>
          </p:nvSpPr>
          <p:spPr>
            <a:xfrm>
              <a:off x="6023700" y="2050613"/>
              <a:ext cx="2663100" cy="501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Immunotherapy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3" name="Google Shape;673;p25"/>
            <p:cNvSpPr txBox="1"/>
            <p:nvPr/>
          </p:nvSpPr>
          <p:spPr>
            <a:xfrm>
              <a:off x="6023625" y="2552525"/>
              <a:ext cx="2663100" cy="576600"/>
            </a:xfrm>
            <a:prstGeom prst="rect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74" name="Google Shape;674;p25"/>
          <p:cNvSpPr/>
          <p:nvPr/>
        </p:nvSpPr>
        <p:spPr>
          <a:xfrm>
            <a:off x="7007738" y="3335638"/>
            <a:ext cx="696600" cy="696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5" name="Google Shape;675;p25"/>
          <p:cNvGrpSpPr/>
          <p:nvPr/>
        </p:nvGrpSpPr>
        <p:grpSpPr>
          <a:xfrm>
            <a:off x="7180105" y="3509183"/>
            <a:ext cx="356556" cy="349557"/>
            <a:chOff x="-22863675" y="3131775"/>
            <a:chExt cx="299300" cy="293425"/>
          </a:xfrm>
        </p:grpSpPr>
        <p:sp>
          <p:nvSpPr>
            <p:cNvPr id="676" name="Google Shape;676;p25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79" name="Google Shape;679;p25"/>
          <p:cNvCxnSpPr>
            <a:stCxn id="674" idx="2"/>
            <a:endCxn id="648" idx="0"/>
          </p:cNvCxnSpPr>
          <p:nvPr/>
        </p:nvCxnSpPr>
        <p:spPr>
          <a:xfrm flipH="1">
            <a:off x="6659438" y="3683938"/>
            <a:ext cx="348300" cy="716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" name="Google Shape;680;p25"/>
          <p:cNvCxnSpPr>
            <a:stCxn id="674" idx="6"/>
            <a:endCxn id="649" idx="0"/>
          </p:cNvCxnSpPr>
          <p:nvPr/>
        </p:nvCxnSpPr>
        <p:spPr>
          <a:xfrm>
            <a:off x="7704338" y="3683938"/>
            <a:ext cx="346800" cy="716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1" name="Google Shape;681;p25"/>
          <p:cNvCxnSpPr>
            <a:stCxn id="673" idx="2"/>
            <a:endCxn id="674" idx="0"/>
          </p:cNvCxnSpPr>
          <p:nvPr/>
        </p:nvCxnSpPr>
        <p:spPr>
          <a:xfrm>
            <a:off x="7355175" y="2967600"/>
            <a:ext cx="900" cy="36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2" name="Google Shape;682;p25"/>
          <p:cNvCxnSpPr>
            <a:stCxn id="640" idx="3"/>
            <a:endCxn id="672" idx="0"/>
          </p:cNvCxnSpPr>
          <p:nvPr/>
        </p:nvCxnSpPr>
        <p:spPr>
          <a:xfrm>
            <a:off x="5903550" y="1270100"/>
            <a:ext cx="1451700" cy="6189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6"/>
          <p:cNvGrpSpPr/>
          <p:nvPr/>
        </p:nvGrpSpPr>
        <p:grpSpPr>
          <a:xfrm>
            <a:off x="457199" y="1199076"/>
            <a:ext cx="2143165" cy="2143142"/>
            <a:chOff x="783588" y="2074225"/>
            <a:chExt cx="1171513" cy="1171500"/>
          </a:xfrm>
        </p:grpSpPr>
        <p:sp>
          <p:nvSpPr>
            <p:cNvPr id="688" name="Google Shape;688;p26"/>
            <p:cNvSpPr/>
            <p:nvPr/>
          </p:nvSpPr>
          <p:spPr>
            <a:xfrm>
              <a:off x="783588" y="2074225"/>
              <a:ext cx="1171500" cy="1171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783600" y="2074225"/>
              <a:ext cx="1171500" cy="1171500"/>
            </a:xfrm>
            <a:prstGeom prst="pie">
              <a:avLst>
                <a:gd name="adj1" fmla="val 16261269"/>
                <a:gd name="adj2" fmla="val 2156430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26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3714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grpSp>
        <p:nvGrpSpPr>
          <p:cNvPr id="691" name="Google Shape;691;p26"/>
          <p:cNvGrpSpPr/>
          <p:nvPr/>
        </p:nvGrpSpPr>
        <p:grpSpPr>
          <a:xfrm>
            <a:off x="3086088" y="1199063"/>
            <a:ext cx="1485900" cy="1380700"/>
            <a:chOff x="3086088" y="1199063"/>
            <a:chExt cx="1485900" cy="1380700"/>
          </a:xfrm>
        </p:grpSpPr>
        <p:sp>
          <p:nvSpPr>
            <p:cNvPr id="692" name="Google Shape;692;p26"/>
            <p:cNvSpPr txBox="1"/>
            <p:nvPr/>
          </p:nvSpPr>
          <p:spPr>
            <a:xfrm>
              <a:off x="3086088" y="1540663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93" name="Google Shape;693;p26"/>
            <p:cNvSpPr txBox="1"/>
            <p:nvPr/>
          </p:nvSpPr>
          <p:spPr>
            <a:xfrm>
              <a:off x="3086088" y="1882263"/>
              <a:ext cx="1485900" cy="6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place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4" name="Google Shape;694;p26"/>
            <p:cNvSpPr txBox="1"/>
            <p:nvPr/>
          </p:nvSpPr>
          <p:spPr>
            <a:xfrm>
              <a:off x="3181338" y="1199063"/>
              <a:ext cx="803100" cy="3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25%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95" name="Google Shape;695;p26"/>
          <p:cNvGrpSpPr/>
          <p:nvPr/>
        </p:nvGrpSpPr>
        <p:grpSpPr>
          <a:xfrm>
            <a:off x="3086088" y="3351363"/>
            <a:ext cx="1485900" cy="1380700"/>
            <a:chOff x="3086088" y="3351363"/>
            <a:chExt cx="1485900" cy="1380700"/>
          </a:xfrm>
        </p:grpSpPr>
        <p:sp>
          <p:nvSpPr>
            <p:cNvPr id="696" name="Google Shape;696;p26"/>
            <p:cNvSpPr txBox="1"/>
            <p:nvPr/>
          </p:nvSpPr>
          <p:spPr>
            <a:xfrm>
              <a:off x="3086088" y="3692963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97" name="Google Shape;697;p26"/>
            <p:cNvSpPr txBox="1"/>
            <p:nvPr/>
          </p:nvSpPr>
          <p:spPr>
            <a:xfrm>
              <a:off x="3086088" y="4034563"/>
              <a:ext cx="1485900" cy="6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8" name="Google Shape;698;p26"/>
            <p:cNvSpPr txBox="1"/>
            <p:nvPr/>
          </p:nvSpPr>
          <p:spPr>
            <a:xfrm>
              <a:off x="3181338" y="3351363"/>
              <a:ext cx="803100" cy="33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75%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99" name="Google Shape;699;p26"/>
          <p:cNvGrpSpPr/>
          <p:nvPr/>
        </p:nvGrpSpPr>
        <p:grpSpPr>
          <a:xfrm>
            <a:off x="5057731" y="1199059"/>
            <a:ext cx="1315609" cy="1315595"/>
            <a:chOff x="783588" y="2074225"/>
            <a:chExt cx="1171513" cy="1171500"/>
          </a:xfrm>
        </p:grpSpPr>
        <p:sp>
          <p:nvSpPr>
            <p:cNvPr id="700" name="Google Shape;700;p26"/>
            <p:cNvSpPr/>
            <p:nvPr/>
          </p:nvSpPr>
          <p:spPr>
            <a:xfrm>
              <a:off x="783588" y="2074225"/>
              <a:ext cx="1171500" cy="1171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783600" y="2074225"/>
              <a:ext cx="1171500" cy="1171500"/>
            </a:xfrm>
            <a:prstGeom prst="pie">
              <a:avLst>
                <a:gd name="adj1" fmla="val 16261269"/>
                <a:gd name="adj2" fmla="val 407400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26"/>
          <p:cNvGrpSpPr/>
          <p:nvPr/>
        </p:nvGrpSpPr>
        <p:grpSpPr>
          <a:xfrm>
            <a:off x="6962702" y="1445000"/>
            <a:ext cx="1724086" cy="331813"/>
            <a:chOff x="6962702" y="1445000"/>
            <a:chExt cx="1724086" cy="331813"/>
          </a:xfrm>
        </p:grpSpPr>
        <p:sp>
          <p:nvSpPr>
            <p:cNvPr id="703" name="Google Shape;703;p26"/>
            <p:cNvSpPr txBox="1"/>
            <p:nvPr/>
          </p:nvSpPr>
          <p:spPr>
            <a:xfrm>
              <a:off x="7883688" y="1445000"/>
              <a:ext cx="8031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45%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4" name="Google Shape;704;p26"/>
            <p:cNvSpPr txBox="1"/>
            <p:nvPr/>
          </p:nvSpPr>
          <p:spPr>
            <a:xfrm>
              <a:off x="6962702" y="1445013"/>
              <a:ext cx="92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05" name="Google Shape;705;p26"/>
          <p:cNvSpPr/>
          <p:nvPr/>
        </p:nvSpPr>
        <p:spPr>
          <a:xfrm>
            <a:off x="6714900" y="1525113"/>
            <a:ext cx="171600" cy="1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6" name="Google Shape;706;p26"/>
          <p:cNvGrpSpPr/>
          <p:nvPr/>
        </p:nvGrpSpPr>
        <p:grpSpPr>
          <a:xfrm>
            <a:off x="6962702" y="1936875"/>
            <a:ext cx="1724086" cy="331813"/>
            <a:chOff x="6962702" y="1936875"/>
            <a:chExt cx="1724086" cy="331813"/>
          </a:xfrm>
        </p:grpSpPr>
        <p:sp>
          <p:nvSpPr>
            <p:cNvPr id="707" name="Google Shape;707;p26"/>
            <p:cNvSpPr txBox="1"/>
            <p:nvPr/>
          </p:nvSpPr>
          <p:spPr>
            <a:xfrm>
              <a:off x="7883688" y="1936875"/>
              <a:ext cx="8031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55%</a:t>
              </a:r>
              <a:endParaRPr sz="18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8" name="Google Shape;708;p26"/>
            <p:cNvSpPr txBox="1"/>
            <p:nvPr/>
          </p:nvSpPr>
          <p:spPr>
            <a:xfrm>
              <a:off x="6962702" y="1936888"/>
              <a:ext cx="92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09" name="Google Shape;709;p26"/>
          <p:cNvSpPr/>
          <p:nvPr/>
        </p:nvSpPr>
        <p:spPr>
          <a:xfrm>
            <a:off x="6714900" y="2016988"/>
            <a:ext cx="171600" cy="17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" name="Google Shape;710;p26"/>
          <p:cNvGrpSpPr/>
          <p:nvPr/>
        </p:nvGrpSpPr>
        <p:grpSpPr>
          <a:xfrm>
            <a:off x="5057731" y="3332659"/>
            <a:ext cx="1315609" cy="1315595"/>
            <a:chOff x="783588" y="2074225"/>
            <a:chExt cx="1171513" cy="1171500"/>
          </a:xfrm>
        </p:grpSpPr>
        <p:sp>
          <p:nvSpPr>
            <p:cNvPr id="711" name="Google Shape;711;p26"/>
            <p:cNvSpPr/>
            <p:nvPr/>
          </p:nvSpPr>
          <p:spPr>
            <a:xfrm>
              <a:off x="783588" y="2074225"/>
              <a:ext cx="1171500" cy="1171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783600" y="2074225"/>
              <a:ext cx="1171500" cy="1171500"/>
            </a:xfrm>
            <a:prstGeom prst="pie">
              <a:avLst>
                <a:gd name="adj1" fmla="val 16261269"/>
                <a:gd name="adj2" fmla="val 16328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26"/>
          <p:cNvGrpSpPr/>
          <p:nvPr/>
        </p:nvGrpSpPr>
        <p:grpSpPr>
          <a:xfrm>
            <a:off x="6962702" y="3578600"/>
            <a:ext cx="1724086" cy="331813"/>
            <a:chOff x="6962702" y="3578600"/>
            <a:chExt cx="1724086" cy="331813"/>
          </a:xfrm>
        </p:grpSpPr>
        <p:sp>
          <p:nvSpPr>
            <p:cNvPr id="714" name="Google Shape;714;p26"/>
            <p:cNvSpPr txBox="1"/>
            <p:nvPr/>
          </p:nvSpPr>
          <p:spPr>
            <a:xfrm>
              <a:off x="7883688" y="3578600"/>
              <a:ext cx="8031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30%</a:t>
              </a:r>
              <a:endParaRPr sz="18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5" name="Google Shape;715;p26"/>
            <p:cNvSpPr txBox="1"/>
            <p:nvPr/>
          </p:nvSpPr>
          <p:spPr>
            <a:xfrm>
              <a:off x="6962702" y="3578613"/>
              <a:ext cx="92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16" name="Google Shape;716;p26"/>
          <p:cNvSpPr/>
          <p:nvPr/>
        </p:nvSpPr>
        <p:spPr>
          <a:xfrm>
            <a:off x="6714900" y="3658713"/>
            <a:ext cx="171600" cy="171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" name="Google Shape;717;p26"/>
          <p:cNvGrpSpPr/>
          <p:nvPr/>
        </p:nvGrpSpPr>
        <p:grpSpPr>
          <a:xfrm>
            <a:off x="6962702" y="4070475"/>
            <a:ext cx="1724086" cy="331813"/>
            <a:chOff x="6962702" y="4070475"/>
            <a:chExt cx="1724086" cy="331813"/>
          </a:xfrm>
        </p:grpSpPr>
        <p:sp>
          <p:nvSpPr>
            <p:cNvPr id="718" name="Google Shape;718;p26"/>
            <p:cNvSpPr txBox="1"/>
            <p:nvPr/>
          </p:nvSpPr>
          <p:spPr>
            <a:xfrm>
              <a:off x="7883688" y="4070475"/>
              <a:ext cx="8031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70%</a:t>
              </a:r>
              <a:endParaRPr sz="18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9" name="Google Shape;719;p26"/>
            <p:cNvSpPr txBox="1"/>
            <p:nvPr/>
          </p:nvSpPr>
          <p:spPr>
            <a:xfrm>
              <a:off x="6962702" y="4070488"/>
              <a:ext cx="92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20" name="Google Shape;720;p26"/>
          <p:cNvSpPr/>
          <p:nvPr/>
        </p:nvSpPr>
        <p:spPr>
          <a:xfrm>
            <a:off x="6714900" y="4150588"/>
            <a:ext cx="171600" cy="17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6"/>
          <p:cNvSpPr/>
          <p:nvPr/>
        </p:nvSpPr>
        <p:spPr>
          <a:xfrm>
            <a:off x="685800" y="3758413"/>
            <a:ext cx="696600" cy="696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6"/>
          <p:cNvSpPr/>
          <p:nvPr/>
        </p:nvSpPr>
        <p:spPr>
          <a:xfrm>
            <a:off x="1675175" y="3758413"/>
            <a:ext cx="696600" cy="696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26"/>
          <p:cNvGrpSpPr/>
          <p:nvPr/>
        </p:nvGrpSpPr>
        <p:grpSpPr>
          <a:xfrm>
            <a:off x="1847543" y="3930765"/>
            <a:ext cx="351880" cy="351910"/>
            <a:chOff x="-26573400" y="3546250"/>
            <a:chExt cx="295375" cy="295400"/>
          </a:xfrm>
        </p:grpSpPr>
        <p:sp>
          <p:nvSpPr>
            <p:cNvPr id="724" name="Google Shape;724;p26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6"/>
          <p:cNvGrpSpPr/>
          <p:nvPr/>
        </p:nvGrpSpPr>
        <p:grpSpPr>
          <a:xfrm>
            <a:off x="1180488" y="1922338"/>
            <a:ext cx="696600" cy="696600"/>
            <a:chOff x="1180488" y="1922338"/>
            <a:chExt cx="696600" cy="696600"/>
          </a:xfrm>
        </p:grpSpPr>
        <p:sp>
          <p:nvSpPr>
            <p:cNvPr id="730" name="Google Shape;730;p26"/>
            <p:cNvSpPr/>
            <p:nvPr/>
          </p:nvSpPr>
          <p:spPr>
            <a:xfrm>
              <a:off x="1180488" y="1922338"/>
              <a:ext cx="696600" cy="696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1" name="Google Shape;731;p26"/>
            <p:cNvGrpSpPr/>
            <p:nvPr/>
          </p:nvGrpSpPr>
          <p:grpSpPr>
            <a:xfrm>
              <a:off x="1350518" y="2095870"/>
              <a:ext cx="356556" cy="349557"/>
              <a:chOff x="-22863675" y="3131775"/>
              <a:chExt cx="299300" cy="293425"/>
            </a:xfrm>
          </p:grpSpPr>
          <p:sp>
            <p:nvSpPr>
              <p:cNvPr id="732" name="Google Shape;732;p26"/>
              <p:cNvSpPr/>
              <p:nvPr/>
            </p:nvSpPr>
            <p:spPr>
              <a:xfrm>
                <a:off x="-22863675" y="3131775"/>
                <a:ext cx="299300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1737" extrusionOk="0">
                    <a:moveTo>
                      <a:pt x="3214" y="5522"/>
                    </a:moveTo>
                    <a:cubicBezTo>
                      <a:pt x="3403" y="5522"/>
                      <a:pt x="3560" y="5679"/>
                      <a:pt x="3560" y="5868"/>
                    </a:cubicBezTo>
                    <a:cubicBezTo>
                      <a:pt x="3560" y="6057"/>
                      <a:pt x="3403" y="6215"/>
                      <a:pt x="3214" y="6215"/>
                    </a:cubicBezTo>
                    <a:cubicBezTo>
                      <a:pt x="3024" y="6215"/>
                      <a:pt x="2867" y="6057"/>
                      <a:pt x="2867" y="5868"/>
                    </a:cubicBezTo>
                    <a:cubicBezTo>
                      <a:pt x="2867" y="5679"/>
                      <a:pt x="3024" y="5522"/>
                      <a:pt x="3214" y="5522"/>
                    </a:cubicBezTo>
                    <a:close/>
                    <a:moveTo>
                      <a:pt x="5986" y="2749"/>
                    </a:moveTo>
                    <a:cubicBezTo>
                      <a:pt x="6931" y="2749"/>
                      <a:pt x="7719" y="3537"/>
                      <a:pt x="7719" y="4482"/>
                    </a:cubicBezTo>
                    <a:cubicBezTo>
                      <a:pt x="7719" y="5427"/>
                      <a:pt x="6963" y="6215"/>
                      <a:pt x="5986" y="6215"/>
                    </a:cubicBezTo>
                    <a:cubicBezTo>
                      <a:pt x="5041" y="6215"/>
                      <a:pt x="4253" y="5427"/>
                      <a:pt x="4253" y="4482"/>
                    </a:cubicBezTo>
                    <a:cubicBezTo>
                      <a:pt x="4253" y="3537"/>
                      <a:pt x="5041" y="2749"/>
                      <a:pt x="5986" y="2749"/>
                    </a:cubicBezTo>
                    <a:close/>
                    <a:moveTo>
                      <a:pt x="8790" y="5522"/>
                    </a:moveTo>
                    <a:cubicBezTo>
                      <a:pt x="8979" y="5522"/>
                      <a:pt x="9136" y="5679"/>
                      <a:pt x="9136" y="5868"/>
                    </a:cubicBezTo>
                    <a:cubicBezTo>
                      <a:pt x="9136" y="6057"/>
                      <a:pt x="8979" y="6215"/>
                      <a:pt x="8790" y="6215"/>
                    </a:cubicBezTo>
                    <a:cubicBezTo>
                      <a:pt x="8569" y="6215"/>
                      <a:pt x="8412" y="6057"/>
                      <a:pt x="8412" y="5868"/>
                    </a:cubicBezTo>
                    <a:cubicBezTo>
                      <a:pt x="8412" y="5679"/>
                      <a:pt x="8569" y="5522"/>
                      <a:pt x="8790" y="5522"/>
                    </a:cubicBezTo>
                    <a:close/>
                    <a:moveTo>
                      <a:pt x="4600" y="7601"/>
                    </a:moveTo>
                    <a:cubicBezTo>
                      <a:pt x="4789" y="7601"/>
                      <a:pt x="4946" y="7759"/>
                      <a:pt x="4946" y="7948"/>
                    </a:cubicBezTo>
                    <a:cubicBezTo>
                      <a:pt x="4946" y="8168"/>
                      <a:pt x="4789" y="8326"/>
                      <a:pt x="4600" y="8326"/>
                    </a:cubicBezTo>
                    <a:cubicBezTo>
                      <a:pt x="4411" y="8326"/>
                      <a:pt x="4253" y="8168"/>
                      <a:pt x="4253" y="7948"/>
                    </a:cubicBezTo>
                    <a:cubicBezTo>
                      <a:pt x="4253" y="7759"/>
                      <a:pt x="4411" y="7601"/>
                      <a:pt x="4600" y="7601"/>
                    </a:cubicBezTo>
                    <a:close/>
                    <a:moveTo>
                      <a:pt x="6679" y="6939"/>
                    </a:moveTo>
                    <a:cubicBezTo>
                      <a:pt x="7278" y="6939"/>
                      <a:pt x="7719" y="7412"/>
                      <a:pt x="7719" y="7948"/>
                    </a:cubicBezTo>
                    <a:cubicBezTo>
                      <a:pt x="7719" y="8515"/>
                      <a:pt x="7246" y="8987"/>
                      <a:pt x="6679" y="8987"/>
                    </a:cubicBezTo>
                    <a:cubicBezTo>
                      <a:pt x="6080" y="8987"/>
                      <a:pt x="5671" y="8515"/>
                      <a:pt x="5671" y="7948"/>
                    </a:cubicBezTo>
                    <a:cubicBezTo>
                      <a:pt x="5671" y="7412"/>
                      <a:pt x="6143" y="6939"/>
                      <a:pt x="6679" y="6939"/>
                    </a:cubicBezTo>
                    <a:close/>
                    <a:moveTo>
                      <a:pt x="5309" y="1"/>
                    </a:moveTo>
                    <a:cubicBezTo>
                      <a:pt x="5222" y="1"/>
                      <a:pt x="5135" y="24"/>
                      <a:pt x="5072" y="71"/>
                    </a:cubicBezTo>
                    <a:cubicBezTo>
                      <a:pt x="4946" y="197"/>
                      <a:pt x="4946" y="449"/>
                      <a:pt x="5072" y="544"/>
                    </a:cubicBezTo>
                    <a:cubicBezTo>
                      <a:pt x="5356" y="828"/>
                      <a:pt x="5545" y="1080"/>
                      <a:pt x="5639" y="1363"/>
                    </a:cubicBezTo>
                    <a:cubicBezTo>
                      <a:pt x="5356" y="1426"/>
                      <a:pt x="5041" y="1458"/>
                      <a:pt x="4757" y="1552"/>
                    </a:cubicBezTo>
                    <a:cubicBezTo>
                      <a:pt x="4474" y="1017"/>
                      <a:pt x="4096" y="796"/>
                      <a:pt x="3592" y="576"/>
                    </a:cubicBezTo>
                    <a:cubicBezTo>
                      <a:pt x="3552" y="560"/>
                      <a:pt x="3507" y="552"/>
                      <a:pt x="3460" y="552"/>
                    </a:cubicBezTo>
                    <a:cubicBezTo>
                      <a:pt x="3320" y="552"/>
                      <a:pt x="3166" y="623"/>
                      <a:pt x="3119" y="765"/>
                    </a:cubicBezTo>
                    <a:cubicBezTo>
                      <a:pt x="3024" y="922"/>
                      <a:pt x="3119" y="1143"/>
                      <a:pt x="3277" y="1206"/>
                    </a:cubicBezTo>
                    <a:cubicBezTo>
                      <a:pt x="3623" y="1363"/>
                      <a:pt x="3907" y="1552"/>
                      <a:pt x="4064" y="1804"/>
                    </a:cubicBezTo>
                    <a:cubicBezTo>
                      <a:pt x="3781" y="1930"/>
                      <a:pt x="3529" y="2088"/>
                      <a:pt x="3308" y="2245"/>
                    </a:cubicBezTo>
                    <a:cubicBezTo>
                      <a:pt x="2867" y="1836"/>
                      <a:pt x="2394" y="1773"/>
                      <a:pt x="1890" y="1741"/>
                    </a:cubicBezTo>
                    <a:cubicBezTo>
                      <a:pt x="1701" y="1741"/>
                      <a:pt x="1544" y="1836"/>
                      <a:pt x="1481" y="2056"/>
                    </a:cubicBezTo>
                    <a:cubicBezTo>
                      <a:pt x="1481" y="2245"/>
                      <a:pt x="1607" y="2403"/>
                      <a:pt x="1796" y="2434"/>
                    </a:cubicBezTo>
                    <a:cubicBezTo>
                      <a:pt x="2205" y="2466"/>
                      <a:pt x="2489" y="2529"/>
                      <a:pt x="2741" y="2718"/>
                    </a:cubicBezTo>
                    <a:cubicBezTo>
                      <a:pt x="2552" y="2907"/>
                      <a:pt x="2363" y="3159"/>
                      <a:pt x="2205" y="3379"/>
                    </a:cubicBezTo>
                    <a:cubicBezTo>
                      <a:pt x="1949" y="3294"/>
                      <a:pt x="1725" y="3260"/>
                      <a:pt x="1508" y="3260"/>
                    </a:cubicBezTo>
                    <a:cubicBezTo>
                      <a:pt x="1243" y="3260"/>
                      <a:pt x="987" y="3310"/>
                      <a:pt x="693" y="3379"/>
                    </a:cubicBezTo>
                    <a:cubicBezTo>
                      <a:pt x="504" y="3411"/>
                      <a:pt x="441" y="3631"/>
                      <a:pt x="473" y="3821"/>
                    </a:cubicBezTo>
                    <a:cubicBezTo>
                      <a:pt x="498" y="3970"/>
                      <a:pt x="621" y="4060"/>
                      <a:pt x="781" y="4060"/>
                    </a:cubicBezTo>
                    <a:cubicBezTo>
                      <a:pt x="823" y="4060"/>
                      <a:pt x="868" y="4054"/>
                      <a:pt x="914" y="4041"/>
                    </a:cubicBezTo>
                    <a:cubicBezTo>
                      <a:pt x="1160" y="3979"/>
                      <a:pt x="1366" y="3931"/>
                      <a:pt x="1567" y="3931"/>
                    </a:cubicBezTo>
                    <a:cubicBezTo>
                      <a:pt x="1674" y="3931"/>
                      <a:pt x="1780" y="3945"/>
                      <a:pt x="1890" y="3978"/>
                    </a:cubicBezTo>
                    <a:cubicBezTo>
                      <a:pt x="1764" y="4262"/>
                      <a:pt x="1638" y="4514"/>
                      <a:pt x="1607" y="4797"/>
                    </a:cubicBezTo>
                    <a:cubicBezTo>
                      <a:pt x="1071" y="4797"/>
                      <a:pt x="630" y="4986"/>
                      <a:pt x="189" y="5301"/>
                    </a:cubicBezTo>
                    <a:cubicBezTo>
                      <a:pt x="32" y="5427"/>
                      <a:pt x="0" y="5616"/>
                      <a:pt x="126" y="5774"/>
                    </a:cubicBezTo>
                    <a:cubicBezTo>
                      <a:pt x="186" y="5874"/>
                      <a:pt x="296" y="5935"/>
                      <a:pt x="409" y="5935"/>
                    </a:cubicBezTo>
                    <a:cubicBezTo>
                      <a:pt x="474" y="5935"/>
                      <a:pt x="541" y="5915"/>
                      <a:pt x="599" y="5868"/>
                    </a:cubicBezTo>
                    <a:cubicBezTo>
                      <a:pt x="914" y="5616"/>
                      <a:pt x="1166" y="5459"/>
                      <a:pt x="1481" y="5459"/>
                    </a:cubicBezTo>
                    <a:cubicBezTo>
                      <a:pt x="1481" y="5585"/>
                      <a:pt x="1449" y="5742"/>
                      <a:pt x="1449" y="5868"/>
                    </a:cubicBezTo>
                    <a:cubicBezTo>
                      <a:pt x="1449" y="6026"/>
                      <a:pt x="1449" y="6183"/>
                      <a:pt x="1481" y="6341"/>
                    </a:cubicBezTo>
                    <a:cubicBezTo>
                      <a:pt x="945" y="6530"/>
                      <a:pt x="662" y="6876"/>
                      <a:pt x="347" y="7318"/>
                    </a:cubicBezTo>
                    <a:cubicBezTo>
                      <a:pt x="221" y="7475"/>
                      <a:pt x="284" y="7664"/>
                      <a:pt x="441" y="7790"/>
                    </a:cubicBezTo>
                    <a:cubicBezTo>
                      <a:pt x="507" y="7843"/>
                      <a:pt x="584" y="7868"/>
                      <a:pt x="658" y="7868"/>
                    </a:cubicBezTo>
                    <a:cubicBezTo>
                      <a:pt x="761" y="7868"/>
                      <a:pt x="859" y="7819"/>
                      <a:pt x="914" y="7727"/>
                    </a:cubicBezTo>
                    <a:cubicBezTo>
                      <a:pt x="1134" y="7349"/>
                      <a:pt x="1323" y="7129"/>
                      <a:pt x="1607" y="7002"/>
                    </a:cubicBezTo>
                    <a:cubicBezTo>
                      <a:pt x="1701" y="7286"/>
                      <a:pt x="1764" y="7570"/>
                      <a:pt x="1922" y="7822"/>
                    </a:cubicBezTo>
                    <a:cubicBezTo>
                      <a:pt x="1481" y="8200"/>
                      <a:pt x="1323" y="8609"/>
                      <a:pt x="1166" y="9145"/>
                    </a:cubicBezTo>
                    <a:cubicBezTo>
                      <a:pt x="1134" y="9334"/>
                      <a:pt x="1260" y="9523"/>
                      <a:pt x="1418" y="9554"/>
                    </a:cubicBezTo>
                    <a:cubicBezTo>
                      <a:pt x="1452" y="9566"/>
                      <a:pt x="1486" y="9571"/>
                      <a:pt x="1519" y="9571"/>
                    </a:cubicBezTo>
                    <a:cubicBezTo>
                      <a:pt x="1671" y="9571"/>
                      <a:pt x="1807" y="9463"/>
                      <a:pt x="1859" y="9334"/>
                    </a:cubicBezTo>
                    <a:cubicBezTo>
                      <a:pt x="1953" y="8924"/>
                      <a:pt x="2048" y="8672"/>
                      <a:pt x="2268" y="8420"/>
                    </a:cubicBezTo>
                    <a:cubicBezTo>
                      <a:pt x="2426" y="8672"/>
                      <a:pt x="2646" y="8893"/>
                      <a:pt x="2835" y="9082"/>
                    </a:cubicBezTo>
                    <a:cubicBezTo>
                      <a:pt x="2520" y="9554"/>
                      <a:pt x="2552" y="10027"/>
                      <a:pt x="2583" y="10594"/>
                    </a:cubicBezTo>
                    <a:cubicBezTo>
                      <a:pt x="2583" y="10783"/>
                      <a:pt x="2741" y="10909"/>
                      <a:pt x="2961" y="10909"/>
                    </a:cubicBezTo>
                    <a:lnTo>
                      <a:pt x="2993" y="10909"/>
                    </a:lnTo>
                    <a:cubicBezTo>
                      <a:pt x="3182" y="10909"/>
                      <a:pt x="3308" y="10720"/>
                      <a:pt x="3308" y="10500"/>
                    </a:cubicBezTo>
                    <a:cubicBezTo>
                      <a:pt x="3277" y="10090"/>
                      <a:pt x="3277" y="9806"/>
                      <a:pt x="3371" y="9523"/>
                    </a:cubicBezTo>
                    <a:cubicBezTo>
                      <a:pt x="3623" y="9680"/>
                      <a:pt x="3844" y="9838"/>
                      <a:pt x="4127" y="9964"/>
                    </a:cubicBezTo>
                    <a:cubicBezTo>
                      <a:pt x="4001" y="10500"/>
                      <a:pt x="4159" y="10941"/>
                      <a:pt x="4411" y="11445"/>
                    </a:cubicBezTo>
                    <a:cubicBezTo>
                      <a:pt x="4452" y="11589"/>
                      <a:pt x="4561" y="11652"/>
                      <a:pt x="4684" y="11652"/>
                    </a:cubicBezTo>
                    <a:cubicBezTo>
                      <a:pt x="4749" y="11652"/>
                      <a:pt x="4818" y="11635"/>
                      <a:pt x="4883" y="11602"/>
                    </a:cubicBezTo>
                    <a:cubicBezTo>
                      <a:pt x="5041" y="11539"/>
                      <a:pt x="5104" y="11350"/>
                      <a:pt x="5041" y="11130"/>
                    </a:cubicBezTo>
                    <a:cubicBezTo>
                      <a:pt x="4883" y="10783"/>
                      <a:pt x="4757" y="10500"/>
                      <a:pt x="4789" y="10184"/>
                    </a:cubicBezTo>
                    <a:lnTo>
                      <a:pt x="4789" y="10184"/>
                    </a:lnTo>
                    <a:cubicBezTo>
                      <a:pt x="5072" y="10279"/>
                      <a:pt x="5356" y="10311"/>
                      <a:pt x="5671" y="10342"/>
                    </a:cubicBezTo>
                    <a:cubicBezTo>
                      <a:pt x="5734" y="10909"/>
                      <a:pt x="6049" y="11256"/>
                      <a:pt x="6427" y="11665"/>
                    </a:cubicBezTo>
                    <a:cubicBezTo>
                      <a:pt x="6474" y="11712"/>
                      <a:pt x="6561" y="11736"/>
                      <a:pt x="6651" y="11736"/>
                    </a:cubicBezTo>
                    <a:cubicBezTo>
                      <a:pt x="6742" y="11736"/>
                      <a:pt x="6837" y="11712"/>
                      <a:pt x="6900" y="11665"/>
                    </a:cubicBezTo>
                    <a:cubicBezTo>
                      <a:pt x="6994" y="11539"/>
                      <a:pt x="6994" y="11287"/>
                      <a:pt x="6900" y="11193"/>
                    </a:cubicBezTo>
                    <a:cubicBezTo>
                      <a:pt x="6616" y="10909"/>
                      <a:pt x="6427" y="10657"/>
                      <a:pt x="6333" y="10342"/>
                    </a:cubicBezTo>
                    <a:cubicBezTo>
                      <a:pt x="6616" y="10311"/>
                      <a:pt x="6931" y="10279"/>
                      <a:pt x="7215" y="10184"/>
                    </a:cubicBezTo>
                    <a:cubicBezTo>
                      <a:pt x="7467" y="10720"/>
                      <a:pt x="7876" y="10941"/>
                      <a:pt x="8380" y="11130"/>
                    </a:cubicBezTo>
                    <a:cubicBezTo>
                      <a:pt x="8424" y="11156"/>
                      <a:pt x="8474" y="11167"/>
                      <a:pt x="8526" y="11167"/>
                    </a:cubicBezTo>
                    <a:cubicBezTo>
                      <a:pt x="8662" y="11167"/>
                      <a:pt x="8807" y="11086"/>
                      <a:pt x="8853" y="10972"/>
                    </a:cubicBezTo>
                    <a:cubicBezTo>
                      <a:pt x="8947" y="10815"/>
                      <a:pt x="8853" y="10594"/>
                      <a:pt x="8695" y="10500"/>
                    </a:cubicBezTo>
                    <a:cubicBezTo>
                      <a:pt x="8349" y="10374"/>
                      <a:pt x="8065" y="10184"/>
                      <a:pt x="7908" y="9932"/>
                    </a:cubicBezTo>
                    <a:cubicBezTo>
                      <a:pt x="8191" y="9806"/>
                      <a:pt x="8412" y="9649"/>
                      <a:pt x="8664" y="9491"/>
                    </a:cubicBezTo>
                    <a:cubicBezTo>
                      <a:pt x="9105" y="9901"/>
                      <a:pt x="9578" y="9964"/>
                      <a:pt x="10082" y="9995"/>
                    </a:cubicBezTo>
                    <a:lnTo>
                      <a:pt x="10113" y="9995"/>
                    </a:lnTo>
                    <a:cubicBezTo>
                      <a:pt x="10302" y="9995"/>
                      <a:pt x="10428" y="9869"/>
                      <a:pt x="10460" y="9680"/>
                    </a:cubicBezTo>
                    <a:cubicBezTo>
                      <a:pt x="10460" y="9491"/>
                      <a:pt x="10365" y="9334"/>
                      <a:pt x="10145" y="9302"/>
                    </a:cubicBezTo>
                    <a:cubicBezTo>
                      <a:pt x="9767" y="9239"/>
                      <a:pt x="9483" y="9208"/>
                      <a:pt x="9199" y="9019"/>
                    </a:cubicBezTo>
                    <a:cubicBezTo>
                      <a:pt x="9388" y="8830"/>
                      <a:pt x="9609" y="8578"/>
                      <a:pt x="9767" y="8357"/>
                    </a:cubicBezTo>
                    <a:cubicBezTo>
                      <a:pt x="9980" y="8437"/>
                      <a:pt x="10181" y="8466"/>
                      <a:pt x="10384" y="8466"/>
                    </a:cubicBezTo>
                    <a:cubicBezTo>
                      <a:pt x="10660" y="8466"/>
                      <a:pt x="10938" y="8412"/>
                      <a:pt x="11247" y="8357"/>
                    </a:cubicBezTo>
                    <a:cubicBezTo>
                      <a:pt x="11468" y="8294"/>
                      <a:pt x="11531" y="8105"/>
                      <a:pt x="11499" y="7916"/>
                    </a:cubicBezTo>
                    <a:cubicBezTo>
                      <a:pt x="11472" y="7751"/>
                      <a:pt x="11300" y="7658"/>
                      <a:pt x="11131" y="7658"/>
                    </a:cubicBezTo>
                    <a:cubicBezTo>
                      <a:pt x="11107" y="7658"/>
                      <a:pt x="11082" y="7660"/>
                      <a:pt x="11058" y="7664"/>
                    </a:cubicBezTo>
                    <a:cubicBezTo>
                      <a:pt x="10806" y="7748"/>
                      <a:pt x="10596" y="7804"/>
                      <a:pt x="10391" y="7804"/>
                    </a:cubicBezTo>
                    <a:cubicBezTo>
                      <a:pt x="10288" y="7804"/>
                      <a:pt x="10187" y="7790"/>
                      <a:pt x="10082" y="7759"/>
                    </a:cubicBezTo>
                    <a:cubicBezTo>
                      <a:pt x="10208" y="7475"/>
                      <a:pt x="10302" y="7192"/>
                      <a:pt x="10365" y="6939"/>
                    </a:cubicBezTo>
                    <a:lnTo>
                      <a:pt x="10397" y="6939"/>
                    </a:lnTo>
                    <a:cubicBezTo>
                      <a:pt x="10932" y="6939"/>
                      <a:pt x="11342" y="6687"/>
                      <a:pt x="11751" y="6372"/>
                    </a:cubicBezTo>
                    <a:cubicBezTo>
                      <a:pt x="11940" y="6246"/>
                      <a:pt x="11972" y="6057"/>
                      <a:pt x="11846" y="5900"/>
                    </a:cubicBezTo>
                    <a:cubicBezTo>
                      <a:pt x="11789" y="5843"/>
                      <a:pt x="11687" y="5798"/>
                      <a:pt x="11580" y="5798"/>
                    </a:cubicBezTo>
                    <a:cubicBezTo>
                      <a:pt x="11509" y="5798"/>
                      <a:pt x="11436" y="5818"/>
                      <a:pt x="11373" y="5868"/>
                    </a:cubicBezTo>
                    <a:cubicBezTo>
                      <a:pt x="11058" y="6120"/>
                      <a:pt x="10775" y="6278"/>
                      <a:pt x="10460" y="6278"/>
                    </a:cubicBezTo>
                    <a:cubicBezTo>
                      <a:pt x="10460" y="6152"/>
                      <a:pt x="10491" y="5994"/>
                      <a:pt x="10491" y="5868"/>
                    </a:cubicBezTo>
                    <a:cubicBezTo>
                      <a:pt x="10491" y="5711"/>
                      <a:pt x="10491" y="5553"/>
                      <a:pt x="10460" y="5396"/>
                    </a:cubicBezTo>
                    <a:cubicBezTo>
                      <a:pt x="11027" y="5207"/>
                      <a:pt x="11279" y="4860"/>
                      <a:pt x="11594" y="4419"/>
                    </a:cubicBezTo>
                    <a:cubicBezTo>
                      <a:pt x="11720" y="4262"/>
                      <a:pt x="11688" y="4073"/>
                      <a:pt x="11531" y="3947"/>
                    </a:cubicBezTo>
                    <a:cubicBezTo>
                      <a:pt x="11465" y="3894"/>
                      <a:pt x="11394" y="3869"/>
                      <a:pt x="11324" y="3869"/>
                    </a:cubicBezTo>
                    <a:cubicBezTo>
                      <a:pt x="11226" y="3869"/>
                      <a:pt x="11132" y="3918"/>
                      <a:pt x="11058" y="4010"/>
                    </a:cubicBezTo>
                    <a:cubicBezTo>
                      <a:pt x="10838" y="4388"/>
                      <a:pt x="10617" y="4608"/>
                      <a:pt x="10365" y="4734"/>
                    </a:cubicBezTo>
                    <a:cubicBezTo>
                      <a:pt x="10271" y="4451"/>
                      <a:pt x="10176" y="4167"/>
                      <a:pt x="10019" y="3915"/>
                    </a:cubicBezTo>
                    <a:cubicBezTo>
                      <a:pt x="10460" y="3537"/>
                      <a:pt x="10617" y="3127"/>
                      <a:pt x="10775" y="2592"/>
                    </a:cubicBezTo>
                    <a:cubicBezTo>
                      <a:pt x="10806" y="2403"/>
                      <a:pt x="10712" y="2214"/>
                      <a:pt x="10554" y="2182"/>
                    </a:cubicBezTo>
                    <a:cubicBezTo>
                      <a:pt x="10520" y="2171"/>
                      <a:pt x="10485" y="2166"/>
                      <a:pt x="10450" y="2166"/>
                    </a:cubicBezTo>
                    <a:cubicBezTo>
                      <a:pt x="10292" y="2166"/>
                      <a:pt x="10139" y="2274"/>
                      <a:pt x="10113" y="2403"/>
                    </a:cubicBezTo>
                    <a:cubicBezTo>
                      <a:pt x="9987" y="2812"/>
                      <a:pt x="9924" y="3064"/>
                      <a:pt x="9672" y="3316"/>
                    </a:cubicBezTo>
                    <a:cubicBezTo>
                      <a:pt x="9515" y="3064"/>
                      <a:pt x="9325" y="2844"/>
                      <a:pt x="9136" y="2655"/>
                    </a:cubicBezTo>
                    <a:cubicBezTo>
                      <a:pt x="9451" y="2182"/>
                      <a:pt x="9388" y="1710"/>
                      <a:pt x="9357" y="1143"/>
                    </a:cubicBezTo>
                    <a:cubicBezTo>
                      <a:pt x="9357" y="954"/>
                      <a:pt x="9168" y="828"/>
                      <a:pt x="8979" y="828"/>
                    </a:cubicBezTo>
                    <a:cubicBezTo>
                      <a:pt x="8790" y="828"/>
                      <a:pt x="8664" y="1017"/>
                      <a:pt x="8664" y="1237"/>
                    </a:cubicBezTo>
                    <a:cubicBezTo>
                      <a:pt x="8695" y="1647"/>
                      <a:pt x="8695" y="1930"/>
                      <a:pt x="8569" y="2214"/>
                    </a:cubicBezTo>
                    <a:cubicBezTo>
                      <a:pt x="8349" y="2056"/>
                      <a:pt x="8097" y="1899"/>
                      <a:pt x="7813" y="1773"/>
                    </a:cubicBezTo>
                    <a:cubicBezTo>
                      <a:pt x="7939" y="1237"/>
                      <a:pt x="7782" y="796"/>
                      <a:pt x="7561" y="292"/>
                    </a:cubicBezTo>
                    <a:cubicBezTo>
                      <a:pt x="7493" y="178"/>
                      <a:pt x="7375" y="97"/>
                      <a:pt x="7243" y="97"/>
                    </a:cubicBezTo>
                    <a:cubicBezTo>
                      <a:pt x="7193" y="97"/>
                      <a:pt x="7141" y="108"/>
                      <a:pt x="7089" y="134"/>
                    </a:cubicBezTo>
                    <a:cubicBezTo>
                      <a:pt x="6931" y="197"/>
                      <a:pt x="6837" y="386"/>
                      <a:pt x="6931" y="607"/>
                    </a:cubicBezTo>
                    <a:cubicBezTo>
                      <a:pt x="7089" y="954"/>
                      <a:pt x="7215" y="1237"/>
                      <a:pt x="7152" y="1552"/>
                    </a:cubicBezTo>
                    <a:cubicBezTo>
                      <a:pt x="6900" y="1458"/>
                      <a:pt x="6616" y="1426"/>
                      <a:pt x="6301" y="1395"/>
                    </a:cubicBezTo>
                    <a:cubicBezTo>
                      <a:pt x="6206" y="828"/>
                      <a:pt x="5891" y="481"/>
                      <a:pt x="5545" y="71"/>
                    </a:cubicBezTo>
                    <a:cubicBezTo>
                      <a:pt x="5482" y="24"/>
                      <a:pt x="5395" y="1"/>
                      <a:pt x="5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>
                <a:off x="-22740025" y="3217825"/>
                <a:ext cx="520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049" extrusionOk="0">
                    <a:moveTo>
                      <a:pt x="1040" y="0"/>
                    </a:moveTo>
                    <a:cubicBezTo>
                      <a:pt x="441" y="0"/>
                      <a:pt x="0" y="473"/>
                      <a:pt x="0" y="1009"/>
                    </a:cubicBezTo>
                    <a:cubicBezTo>
                      <a:pt x="0" y="1607"/>
                      <a:pt x="473" y="2048"/>
                      <a:pt x="1040" y="2048"/>
                    </a:cubicBezTo>
                    <a:cubicBezTo>
                      <a:pt x="1607" y="2048"/>
                      <a:pt x="2048" y="1576"/>
                      <a:pt x="2048" y="1009"/>
                    </a:cubicBezTo>
                    <a:cubicBezTo>
                      <a:pt x="2080" y="473"/>
                      <a:pt x="1607" y="0"/>
                      <a:pt x="10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6"/>
              <p:cNvSpPr/>
              <p:nvPr/>
            </p:nvSpPr>
            <p:spPr>
              <a:xfrm>
                <a:off x="-22705375" y="3321800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5" name="Google Shape;735;p26"/>
          <p:cNvGrpSpPr/>
          <p:nvPr/>
        </p:nvGrpSpPr>
        <p:grpSpPr>
          <a:xfrm>
            <a:off x="861435" y="3930308"/>
            <a:ext cx="345328" cy="352833"/>
            <a:chOff x="-24353875" y="3147725"/>
            <a:chExt cx="289875" cy="296175"/>
          </a:xfrm>
        </p:grpSpPr>
        <p:sp>
          <p:nvSpPr>
            <p:cNvPr id="736" name="Google Shape;736;p26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47"/>
          <p:cNvSpPr txBox="1">
            <a:spLocks noGrp="1"/>
          </p:cNvSpPr>
          <p:nvPr>
            <p:ph type="title"/>
          </p:nvPr>
        </p:nvSpPr>
        <p:spPr>
          <a:xfrm>
            <a:off x="-2455462" y="13069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Project Goals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32" name="Google Shape;1232;p47"/>
          <p:cNvSpPr txBox="1">
            <a:spLocks noGrp="1"/>
          </p:cNvSpPr>
          <p:nvPr>
            <p:ph type="subTitle" idx="6"/>
          </p:nvPr>
        </p:nvSpPr>
        <p:spPr>
          <a:xfrm>
            <a:off x="537120" y="3896234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233" name="Google Shape;1233;p47"/>
          <p:cNvSpPr txBox="1">
            <a:spLocks noGrp="1"/>
          </p:cNvSpPr>
          <p:nvPr>
            <p:ph type="title" idx="2"/>
          </p:nvPr>
        </p:nvSpPr>
        <p:spPr>
          <a:xfrm>
            <a:off x="537120" y="2028709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234" name="Google Shape;1234;p47"/>
          <p:cNvSpPr txBox="1">
            <a:spLocks noGrp="1"/>
          </p:cNvSpPr>
          <p:nvPr>
            <p:ph type="subTitle" idx="1"/>
          </p:nvPr>
        </p:nvSpPr>
        <p:spPr>
          <a:xfrm>
            <a:off x="537120" y="2462834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235" name="Google Shape;1235;p47"/>
          <p:cNvSpPr txBox="1">
            <a:spLocks noGrp="1"/>
          </p:cNvSpPr>
          <p:nvPr>
            <p:ph type="title" idx="3"/>
          </p:nvPr>
        </p:nvSpPr>
        <p:spPr>
          <a:xfrm>
            <a:off x="6445800" y="2028709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236" name="Google Shape;1236;p47"/>
          <p:cNvSpPr txBox="1">
            <a:spLocks noGrp="1"/>
          </p:cNvSpPr>
          <p:nvPr>
            <p:ph type="subTitle" idx="4"/>
          </p:nvPr>
        </p:nvSpPr>
        <p:spPr>
          <a:xfrm>
            <a:off x="6445796" y="2462834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1237" name="Google Shape;1237;p47"/>
          <p:cNvSpPr txBox="1">
            <a:spLocks noGrp="1"/>
          </p:cNvSpPr>
          <p:nvPr>
            <p:ph type="title" idx="5"/>
          </p:nvPr>
        </p:nvSpPr>
        <p:spPr>
          <a:xfrm>
            <a:off x="537120" y="3462109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238" name="Google Shape;1238;p47"/>
          <p:cNvSpPr txBox="1">
            <a:spLocks noGrp="1"/>
          </p:cNvSpPr>
          <p:nvPr>
            <p:ph type="title" idx="7"/>
          </p:nvPr>
        </p:nvSpPr>
        <p:spPr>
          <a:xfrm>
            <a:off x="6445800" y="3462109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239" name="Google Shape;1239;p47"/>
          <p:cNvSpPr txBox="1">
            <a:spLocks noGrp="1"/>
          </p:cNvSpPr>
          <p:nvPr>
            <p:ph type="subTitle" idx="8"/>
          </p:nvPr>
        </p:nvSpPr>
        <p:spPr>
          <a:xfrm>
            <a:off x="6445796" y="3896234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and has several rings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556" y="1151234"/>
            <a:ext cx="3060000" cy="2745000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V="1">
            <a:off x="2161309" y="1795549"/>
            <a:ext cx="1330036" cy="233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4804756" y="2292559"/>
            <a:ext cx="14131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2643447" y="3725959"/>
            <a:ext cx="498764" cy="502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 flipV="1">
            <a:off x="5511338" y="3462109"/>
            <a:ext cx="706582" cy="52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grpSp>
        <p:nvGrpSpPr>
          <p:cNvPr id="743" name="Google Shape;743;p27"/>
          <p:cNvGrpSpPr/>
          <p:nvPr/>
        </p:nvGrpSpPr>
        <p:grpSpPr>
          <a:xfrm>
            <a:off x="570597" y="2329632"/>
            <a:ext cx="2124386" cy="353876"/>
            <a:chOff x="1520797" y="2392757"/>
            <a:chExt cx="2124386" cy="353876"/>
          </a:xfrm>
        </p:grpSpPr>
        <p:sp>
          <p:nvSpPr>
            <p:cNvPr id="744" name="Google Shape;744;p27"/>
            <p:cNvSpPr/>
            <p:nvPr/>
          </p:nvSpPr>
          <p:spPr>
            <a:xfrm>
              <a:off x="1520797" y="2392757"/>
              <a:ext cx="356586" cy="353876"/>
            </a:xfrm>
            <a:custGeom>
              <a:avLst/>
              <a:gdLst/>
              <a:ahLst/>
              <a:cxnLst/>
              <a:rect l="l" t="t" r="r" b="b"/>
              <a:pathLst>
                <a:path w="11973" h="11882" extrusionOk="0">
                  <a:moveTo>
                    <a:pt x="6302" y="725"/>
                  </a:moveTo>
                  <a:lnTo>
                    <a:pt x="6302" y="1639"/>
                  </a:lnTo>
                  <a:cubicBezTo>
                    <a:pt x="6302" y="2111"/>
                    <a:pt x="6522" y="2552"/>
                    <a:pt x="6837" y="2867"/>
                  </a:cubicBezTo>
                  <a:lnTo>
                    <a:pt x="7152" y="3182"/>
                  </a:lnTo>
                  <a:cubicBezTo>
                    <a:pt x="6900" y="3340"/>
                    <a:pt x="6774" y="3560"/>
                    <a:pt x="6711" y="3749"/>
                  </a:cubicBezTo>
                  <a:cubicBezTo>
                    <a:pt x="6479" y="3517"/>
                    <a:pt x="6209" y="3407"/>
                    <a:pt x="5942" y="3407"/>
                  </a:cubicBezTo>
                  <a:cubicBezTo>
                    <a:pt x="5665" y="3407"/>
                    <a:pt x="5392" y="3525"/>
                    <a:pt x="5168" y="3749"/>
                  </a:cubicBezTo>
                  <a:cubicBezTo>
                    <a:pt x="5042" y="3497"/>
                    <a:pt x="4979" y="3340"/>
                    <a:pt x="4758" y="3151"/>
                  </a:cubicBezTo>
                  <a:lnTo>
                    <a:pt x="5105" y="2836"/>
                  </a:lnTo>
                  <a:cubicBezTo>
                    <a:pt x="5420" y="2521"/>
                    <a:pt x="5609" y="2080"/>
                    <a:pt x="5609" y="1607"/>
                  </a:cubicBezTo>
                  <a:lnTo>
                    <a:pt x="5609" y="725"/>
                  </a:lnTo>
                  <a:close/>
                  <a:moveTo>
                    <a:pt x="5231" y="0"/>
                  </a:moveTo>
                  <a:cubicBezTo>
                    <a:pt x="5042" y="0"/>
                    <a:pt x="4884" y="158"/>
                    <a:pt x="4884" y="347"/>
                  </a:cubicBezTo>
                  <a:lnTo>
                    <a:pt x="4884" y="725"/>
                  </a:lnTo>
                  <a:lnTo>
                    <a:pt x="4884" y="1639"/>
                  </a:lnTo>
                  <a:cubicBezTo>
                    <a:pt x="4884" y="1922"/>
                    <a:pt x="4758" y="2206"/>
                    <a:pt x="4569" y="2395"/>
                  </a:cubicBezTo>
                  <a:lnTo>
                    <a:pt x="4096" y="2867"/>
                  </a:lnTo>
                  <a:lnTo>
                    <a:pt x="4033" y="2867"/>
                  </a:lnTo>
                  <a:cubicBezTo>
                    <a:pt x="2206" y="2867"/>
                    <a:pt x="127" y="7404"/>
                    <a:pt x="32" y="9830"/>
                  </a:cubicBezTo>
                  <a:cubicBezTo>
                    <a:pt x="1" y="11311"/>
                    <a:pt x="631" y="11846"/>
                    <a:pt x="1292" y="11846"/>
                  </a:cubicBezTo>
                  <a:cubicBezTo>
                    <a:pt x="1346" y="11852"/>
                    <a:pt x="1398" y="11855"/>
                    <a:pt x="1450" y="11855"/>
                  </a:cubicBezTo>
                  <a:cubicBezTo>
                    <a:pt x="2222" y="11855"/>
                    <a:pt x="2817" y="11224"/>
                    <a:pt x="3466" y="10869"/>
                  </a:cubicBezTo>
                  <a:cubicBezTo>
                    <a:pt x="4033" y="10554"/>
                    <a:pt x="4537" y="10271"/>
                    <a:pt x="4884" y="9767"/>
                  </a:cubicBezTo>
                  <a:cubicBezTo>
                    <a:pt x="5357" y="9137"/>
                    <a:pt x="5640" y="7593"/>
                    <a:pt x="5640" y="6144"/>
                  </a:cubicBezTo>
                  <a:lnTo>
                    <a:pt x="5640" y="6144"/>
                  </a:lnTo>
                  <a:lnTo>
                    <a:pt x="4222" y="7561"/>
                  </a:lnTo>
                  <a:cubicBezTo>
                    <a:pt x="4222" y="7593"/>
                    <a:pt x="4191" y="7593"/>
                    <a:pt x="4191" y="7624"/>
                  </a:cubicBezTo>
                  <a:cubicBezTo>
                    <a:pt x="4159" y="7687"/>
                    <a:pt x="4159" y="7687"/>
                    <a:pt x="4096" y="7687"/>
                  </a:cubicBezTo>
                  <a:lnTo>
                    <a:pt x="2773" y="9011"/>
                  </a:lnTo>
                  <a:cubicBezTo>
                    <a:pt x="2710" y="9074"/>
                    <a:pt x="2616" y="9105"/>
                    <a:pt x="2525" y="9105"/>
                  </a:cubicBezTo>
                  <a:cubicBezTo>
                    <a:pt x="2435" y="9105"/>
                    <a:pt x="2348" y="9074"/>
                    <a:pt x="2301" y="9011"/>
                  </a:cubicBezTo>
                  <a:cubicBezTo>
                    <a:pt x="2175" y="8885"/>
                    <a:pt x="2175" y="8664"/>
                    <a:pt x="2301" y="8538"/>
                  </a:cubicBezTo>
                  <a:lnTo>
                    <a:pt x="3435" y="7404"/>
                  </a:lnTo>
                  <a:lnTo>
                    <a:pt x="2994" y="6963"/>
                  </a:lnTo>
                  <a:cubicBezTo>
                    <a:pt x="2931" y="6900"/>
                    <a:pt x="2899" y="6805"/>
                    <a:pt x="2899" y="6742"/>
                  </a:cubicBezTo>
                  <a:cubicBezTo>
                    <a:pt x="2899" y="6648"/>
                    <a:pt x="2931" y="6585"/>
                    <a:pt x="2962" y="6490"/>
                  </a:cubicBezTo>
                  <a:cubicBezTo>
                    <a:pt x="3029" y="6424"/>
                    <a:pt x="3122" y="6384"/>
                    <a:pt x="3213" y="6384"/>
                  </a:cubicBezTo>
                  <a:cubicBezTo>
                    <a:pt x="3295" y="6384"/>
                    <a:pt x="3375" y="6416"/>
                    <a:pt x="3435" y="6490"/>
                  </a:cubicBezTo>
                  <a:lnTo>
                    <a:pt x="3907" y="6931"/>
                  </a:lnTo>
                  <a:lnTo>
                    <a:pt x="5546" y="5262"/>
                  </a:lnTo>
                  <a:lnTo>
                    <a:pt x="5451" y="4568"/>
                  </a:lnTo>
                  <a:lnTo>
                    <a:pt x="5703" y="4285"/>
                  </a:lnTo>
                  <a:cubicBezTo>
                    <a:pt x="5766" y="4222"/>
                    <a:pt x="5861" y="4190"/>
                    <a:pt x="5951" y="4190"/>
                  </a:cubicBezTo>
                  <a:cubicBezTo>
                    <a:pt x="6042" y="4190"/>
                    <a:pt x="6128" y="4222"/>
                    <a:pt x="6176" y="4285"/>
                  </a:cubicBezTo>
                  <a:lnTo>
                    <a:pt x="6459" y="4568"/>
                  </a:lnTo>
                  <a:cubicBezTo>
                    <a:pt x="6428" y="4789"/>
                    <a:pt x="6396" y="5010"/>
                    <a:pt x="6333" y="5262"/>
                  </a:cubicBezTo>
                  <a:lnTo>
                    <a:pt x="8035" y="6963"/>
                  </a:lnTo>
                  <a:lnTo>
                    <a:pt x="8476" y="6522"/>
                  </a:lnTo>
                  <a:cubicBezTo>
                    <a:pt x="8539" y="6475"/>
                    <a:pt x="8625" y="6451"/>
                    <a:pt x="8712" y="6451"/>
                  </a:cubicBezTo>
                  <a:cubicBezTo>
                    <a:pt x="8799" y="6451"/>
                    <a:pt x="8885" y="6475"/>
                    <a:pt x="8948" y="6522"/>
                  </a:cubicBezTo>
                  <a:cubicBezTo>
                    <a:pt x="9074" y="6648"/>
                    <a:pt x="9074" y="6900"/>
                    <a:pt x="8948" y="6994"/>
                  </a:cubicBezTo>
                  <a:lnTo>
                    <a:pt x="8507" y="7435"/>
                  </a:lnTo>
                  <a:lnTo>
                    <a:pt x="9641" y="8570"/>
                  </a:lnTo>
                  <a:cubicBezTo>
                    <a:pt x="9767" y="8696"/>
                    <a:pt x="9767" y="8948"/>
                    <a:pt x="9641" y="9042"/>
                  </a:cubicBezTo>
                  <a:cubicBezTo>
                    <a:pt x="9594" y="9105"/>
                    <a:pt x="9507" y="9137"/>
                    <a:pt x="9417" y="9137"/>
                  </a:cubicBezTo>
                  <a:cubicBezTo>
                    <a:pt x="9326" y="9137"/>
                    <a:pt x="9232" y="9105"/>
                    <a:pt x="9169" y="9042"/>
                  </a:cubicBezTo>
                  <a:lnTo>
                    <a:pt x="6302" y="6175"/>
                  </a:lnTo>
                  <a:lnTo>
                    <a:pt x="6302" y="6175"/>
                  </a:lnTo>
                  <a:cubicBezTo>
                    <a:pt x="6270" y="7624"/>
                    <a:pt x="6585" y="9168"/>
                    <a:pt x="7058" y="9798"/>
                  </a:cubicBezTo>
                  <a:cubicBezTo>
                    <a:pt x="7404" y="10302"/>
                    <a:pt x="7909" y="10617"/>
                    <a:pt x="8476" y="10901"/>
                  </a:cubicBezTo>
                  <a:cubicBezTo>
                    <a:pt x="9136" y="11291"/>
                    <a:pt x="9711" y="11882"/>
                    <a:pt x="10527" y="11882"/>
                  </a:cubicBezTo>
                  <a:cubicBezTo>
                    <a:pt x="10567" y="11882"/>
                    <a:pt x="10608" y="11881"/>
                    <a:pt x="10649" y="11878"/>
                  </a:cubicBezTo>
                  <a:cubicBezTo>
                    <a:pt x="11028" y="11846"/>
                    <a:pt x="11973" y="11626"/>
                    <a:pt x="11910" y="9893"/>
                  </a:cubicBezTo>
                  <a:cubicBezTo>
                    <a:pt x="11752" y="7372"/>
                    <a:pt x="9673" y="2836"/>
                    <a:pt x="7846" y="2836"/>
                  </a:cubicBezTo>
                  <a:lnTo>
                    <a:pt x="7751" y="2836"/>
                  </a:lnTo>
                  <a:lnTo>
                    <a:pt x="7310" y="2363"/>
                  </a:lnTo>
                  <a:cubicBezTo>
                    <a:pt x="7089" y="2174"/>
                    <a:pt x="6963" y="1891"/>
                    <a:pt x="6963" y="1607"/>
                  </a:cubicBezTo>
                  <a:lnTo>
                    <a:pt x="6963" y="725"/>
                  </a:lnTo>
                  <a:lnTo>
                    <a:pt x="6963" y="347"/>
                  </a:lnTo>
                  <a:cubicBezTo>
                    <a:pt x="6963" y="158"/>
                    <a:pt x="6806" y="0"/>
                    <a:pt x="6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1962747" y="2392757"/>
              <a:ext cx="356586" cy="353876"/>
            </a:xfrm>
            <a:custGeom>
              <a:avLst/>
              <a:gdLst/>
              <a:ahLst/>
              <a:cxnLst/>
              <a:rect l="l" t="t" r="r" b="b"/>
              <a:pathLst>
                <a:path w="11973" h="11882" extrusionOk="0">
                  <a:moveTo>
                    <a:pt x="6302" y="725"/>
                  </a:moveTo>
                  <a:lnTo>
                    <a:pt x="6302" y="1639"/>
                  </a:lnTo>
                  <a:cubicBezTo>
                    <a:pt x="6302" y="2111"/>
                    <a:pt x="6522" y="2552"/>
                    <a:pt x="6837" y="2867"/>
                  </a:cubicBezTo>
                  <a:lnTo>
                    <a:pt x="7152" y="3182"/>
                  </a:lnTo>
                  <a:cubicBezTo>
                    <a:pt x="6900" y="3340"/>
                    <a:pt x="6774" y="3560"/>
                    <a:pt x="6711" y="3749"/>
                  </a:cubicBezTo>
                  <a:cubicBezTo>
                    <a:pt x="6479" y="3517"/>
                    <a:pt x="6209" y="3407"/>
                    <a:pt x="5942" y="3407"/>
                  </a:cubicBezTo>
                  <a:cubicBezTo>
                    <a:pt x="5665" y="3407"/>
                    <a:pt x="5392" y="3525"/>
                    <a:pt x="5168" y="3749"/>
                  </a:cubicBezTo>
                  <a:cubicBezTo>
                    <a:pt x="5042" y="3497"/>
                    <a:pt x="4979" y="3340"/>
                    <a:pt x="4758" y="3151"/>
                  </a:cubicBezTo>
                  <a:lnTo>
                    <a:pt x="5105" y="2836"/>
                  </a:lnTo>
                  <a:cubicBezTo>
                    <a:pt x="5420" y="2521"/>
                    <a:pt x="5609" y="2080"/>
                    <a:pt x="5609" y="1607"/>
                  </a:cubicBezTo>
                  <a:lnTo>
                    <a:pt x="5609" y="725"/>
                  </a:lnTo>
                  <a:close/>
                  <a:moveTo>
                    <a:pt x="5231" y="0"/>
                  </a:moveTo>
                  <a:cubicBezTo>
                    <a:pt x="5042" y="0"/>
                    <a:pt x="4884" y="158"/>
                    <a:pt x="4884" y="347"/>
                  </a:cubicBezTo>
                  <a:lnTo>
                    <a:pt x="4884" y="725"/>
                  </a:lnTo>
                  <a:lnTo>
                    <a:pt x="4884" y="1639"/>
                  </a:lnTo>
                  <a:cubicBezTo>
                    <a:pt x="4884" y="1922"/>
                    <a:pt x="4758" y="2206"/>
                    <a:pt x="4569" y="2395"/>
                  </a:cubicBezTo>
                  <a:lnTo>
                    <a:pt x="4096" y="2867"/>
                  </a:lnTo>
                  <a:lnTo>
                    <a:pt x="4033" y="2867"/>
                  </a:lnTo>
                  <a:cubicBezTo>
                    <a:pt x="2206" y="2867"/>
                    <a:pt x="127" y="7404"/>
                    <a:pt x="32" y="9830"/>
                  </a:cubicBezTo>
                  <a:cubicBezTo>
                    <a:pt x="1" y="11311"/>
                    <a:pt x="631" y="11846"/>
                    <a:pt x="1292" y="11846"/>
                  </a:cubicBezTo>
                  <a:cubicBezTo>
                    <a:pt x="1346" y="11852"/>
                    <a:pt x="1398" y="11855"/>
                    <a:pt x="1450" y="11855"/>
                  </a:cubicBezTo>
                  <a:cubicBezTo>
                    <a:pt x="2222" y="11855"/>
                    <a:pt x="2817" y="11224"/>
                    <a:pt x="3466" y="10869"/>
                  </a:cubicBezTo>
                  <a:cubicBezTo>
                    <a:pt x="4033" y="10554"/>
                    <a:pt x="4537" y="10271"/>
                    <a:pt x="4884" y="9767"/>
                  </a:cubicBezTo>
                  <a:cubicBezTo>
                    <a:pt x="5357" y="9137"/>
                    <a:pt x="5640" y="7593"/>
                    <a:pt x="5640" y="6144"/>
                  </a:cubicBezTo>
                  <a:lnTo>
                    <a:pt x="5640" y="6144"/>
                  </a:lnTo>
                  <a:lnTo>
                    <a:pt x="4222" y="7561"/>
                  </a:lnTo>
                  <a:cubicBezTo>
                    <a:pt x="4222" y="7593"/>
                    <a:pt x="4191" y="7593"/>
                    <a:pt x="4191" y="7624"/>
                  </a:cubicBezTo>
                  <a:cubicBezTo>
                    <a:pt x="4159" y="7687"/>
                    <a:pt x="4159" y="7687"/>
                    <a:pt x="4096" y="7687"/>
                  </a:cubicBezTo>
                  <a:lnTo>
                    <a:pt x="2773" y="9011"/>
                  </a:lnTo>
                  <a:cubicBezTo>
                    <a:pt x="2710" y="9074"/>
                    <a:pt x="2616" y="9105"/>
                    <a:pt x="2525" y="9105"/>
                  </a:cubicBezTo>
                  <a:cubicBezTo>
                    <a:pt x="2435" y="9105"/>
                    <a:pt x="2348" y="9074"/>
                    <a:pt x="2301" y="9011"/>
                  </a:cubicBezTo>
                  <a:cubicBezTo>
                    <a:pt x="2175" y="8885"/>
                    <a:pt x="2175" y="8664"/>
                    <a:pt x="2301" y="8538"/>
                  </a:cubicBezTo>
                  <a:lnTo>
                    <a:pt x="3435" y="7404"/>
                  </a:lnTo>
                  <a:lnTo>
                    <a:pt x="2994" y="6963"/>
                  </a:lnTo>
                  <a:cubicBezTo>
                    <a:pt x="2931" y="6900"/>
                    <a:pt x="2899" y="6805"/>
                    <a:pt x="2899" y="6742"/>
                  </a:cubicBezTo>
                  <a:cubicBezTo>
                    <a:pt x="2899" y="6648"/>
                    <a:pt x="2931" y="6585"/>
                    <a:pt x="2962" y="6490"/>
                  </a:cubicBezTo>
                  <a:cubicBezTo>
                    <a:pt x="3029" y="6424"/>
                    <a:pt x="3122" y="6384"/>
                    <a:pt x="3213" y="6384"/>
                  </a:cubicBezTo>
                  <a:cubicBezTo>
                    <a:pt x="3295" y="6384"/>
                    <a:pt x="3375" y="6416"/>
                    <a:pt x="3435" y="6490"/>
                  </a:cubicBezTo>
                  <a:lnTo>
                    <a:pt x="3907" y="6931"/>
                  </a:lnTo>
                  <a:lnTo>
                    <a:pt x="5546" y="5262"/>
                  </a:lnTo>
                  <a:lnTo>
                    <a:pt x="5451" y="4568"/>
                  </a:lnTo>
                  <a:lnTo>
                    <a:pt x="5703" y="4285"/>
                  </a:lnTo>
                  <a:cubicBezTo>
                    <a:pt x="5766" y="4222"/>
                    <a:pt x="5861" y="4190"/>
                    <a:pt x="5951" y="4190"/>
                  </a:cubicBezTo>
                  <a:cubicBezTo>
                    <a:pt x="6042" y="4190"/>
                    <a:pt x="6128" y="4222"/>
                    <a:pt x="6176" y="4285"/>
                  </a:cubicBezTo>
                  <a:lnTo>
                    <a:pt x="6459" y="4568"/>
                  </a:lnTo>
                  <a:cubicBezTo>
                    <a:pt x="6428" y="4789"/>
                    <a:pt x="6396" y="5010"/>
                    <a:pt x="6333" y="5262"/>
                  </a:cubicBezTo>
                  <a:lnTo>
                    <a:pt x="8035" y="6963"/>
                  </a:lnTo>
                  <a:lnTo>
                    <a:pt x="8476" y="6522"/>
                  </a:lnTo>
                  <a:cubicBezTo>
                    <a:pt x="8539" y="6475"/>
                    <a:pt x="8625" y="6451"/>
                    <a:pt x="8712" y="6451"/>
                  </a:cubicBezTo>
                  <a:cubicBezTo>
                    <a:pt x="8799" y="6451"/>
                    <a:pt x="8885" y="6475"/>
                    <a:pt x="8948" y="6522"/>
                  </a:cubicBezTo>
                  <a:cubicBezTo>
                    <a:pt x="9074" y="6648"/>
                    <a:pt x="9074" y="6900"/>
                    <a:pt x="8948" y="6994"/>
                  </a:cubicBezTo>
                  <a:lnTo>
                    <a:pt x="8507" y="7435"/>
                  </a:lnTo>
                  <a:lnTo>
                    <a:pt x="9641" y="8570"/>
                  </a:lnTo>
                  <a:cubicBezTo>
                    <a:pt x="9767" y="8696"/>
                    <a:pt x="9767" y="8948"/>
                    <a:pt x="9641" y="9042"/>
                  </a:cubicBezTo>
                  <a:cubicBezTo>
                    <a:pt x="9594" y="9105"/>
                    <a:pt x="9507" y="9137"/>
                    <a:pt x="9417" y="9137"/>
                  </a:cubicBezTo>
                  <a:cubicBezTo>
                    <a:pt x="9326" y="9137"/>
                    <a:pt x="9232" y="9105"/>
                    <a:pt x="9169" y="9042"/>
                  </a:cubicBezTo>
                  <a:lnTo>
                    <a:pt x="6302" y="6175"/>
                  </a:lnTo>
                  <a:lnTo>
                    <a:pt x="6302" y="6175"/>
                  </a:lnTo>
                  <a:cubicBezTo>
                    <a:pt x="6270" y="7624"/>
                    <a:pt x="6585" y="9168"/>
                    <a:pt x="7058" y="9798"/>
                  </a:cubicBezTo>
                  <a:cubicBezTo>
                    <a:pt x="7404" y="10302"/>
                    <a:pt x="7909" y="10617"/>
                    <a:pt x="8476" y="10901"/>
                  </a:cubicBezTo>
                  <a:cubicBezTo>
                    <a:pt x="9136" y="11291"/>
                    <a:pt x="9711" y="11882"/>
                    <a:pt x="10527" y="11882"/>
                  </a:cubicBezTo>
                  <a:cubicBezTo>
                    <a:pt x="10567" y="11882"/>
                    <a:pt x="10608" y="11881"/>
                    <a:pt x="10649" y="11878"/>
                  </a:cubicBezTo>
                  <a:cubicBezTo>
                    <a:pt x="11028" y="11846"/>
                    <a:pt x="11973" y="11626"/>
                    <a:pt x="11910" y="9893"/>
                  </a:cubicBezTo>
                  <a:cubicBezTo>
                    <a:pt x="11752" y="7372"/>
                    <a:pt x="9673" y="2836"/>
                    <a:pt x="7846" y="2836"/>
                  </a:cubicBezTo>
                  <a:lnTo>
                    <a:pt x="7751" y="2836"/>
                  </a:lnTo>
                  <a:lnTo>
                    <a:pt x="7310" y="2363"/>
                  </a:lnTo>
                  <a:cubicBezTo>
                    <a:pt x="7089" y="2174"/>
                    <a:pt x="6963" y="1891"/>
                    <a:pt x="6963" y="1607"/>
                  </a:cubicBezTo>
                  <a:lnTo>
                    <a:pt x="6963" y="725"/>
                  </a:lnTo>
                  <a:lnTo>
                    <a:pt x="6963" y="347"/>
                  </a:lnTo>
                  <a:cubicBezTo>
                    <a:pt x="6963" y="158"/>
                    <a:pt x="6806" y="0"/>
                    <a:pt x="6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2404697" y="2392757"/>
              <a:ext cx="356586" cy="353876"/>
            </a:xfrm>
            <a:custGeom>
              <a:avLst/>
              <a:gdLst/>
              <a:ahLst/>
              <a:cxnLst/>
              <a:rect l="l" t="t" r="r" b="b"/>
              <a:pathLst>
                <a:path w="11973" h="11882" extrusionOk="0">
                  <a:moveTo>
                    <a:pt x="6302" y="725"/>
                  </a:moveTo>
                  <a:lnTo>
                    <a:pt x="6302" y="1639"/>
                  </a:lnTo>
                  <a:cubicBezTo>
                    <a:pt x="6302" y="2111"/>
                    <a:pt x="6522" y="2552"/>
                    <a:pt x="6837" y="2867"/>
                  </a:cubicBezTo>
                  <a:lnTo>
                    <a:pt x="7152" y="3182"/>
                  </a:lnTo>
                  <a:cubicBezTo>
                    <a:pt x="6900" y="3340"/>
                    <a:pt x="6774" y="3560"/>
                    <a:pt x="6711" y="3749"/>
                  </a:cubicBezTo>
                  <a:cubicBezTo>
                    <a:pt x="6479" y="3517"/>
                    <a:pt x="6209" y="3407"/>
                    <a:pt x="5942" y="3407"/>
                  </a:cubicBezTo>
                  <a:cubicBezTo>
                    <a:pt x="5665" y="3407"/>
                    <a:pt x="5392" y="3525"/>
                    <a:pt x="5168" y="3749"/>
                  </a:cubicBezTo>
                  <a:cubicBezTo>
                    <a:pt x="5042" y="3497"/>
                    <a:pt x="4979" y="3340"/>
                    <a:pt x="4758" y="3151"/>
                  </a:cubicBezTo>
                  <a:lnTo>
                    <a:pt x="5105" y="2836"/>
                  </a:lnTo>
                  <a:cubicBezTo>
                    <a:pt x="5420" y="2521"/>
                    <a:pt x="5609" y="2080"/>
                    <a:pt x="5609" y="1607"/>
                  </a:cubicBezTo>
                  <a:lnTo>
                    <a:pt x="5609" y="725"/>
                  </a:lnTo>
                  <a:close/>
                  <a:moveTo>
                    <a:pt x="5231" y="0"/>
                  </a:moveTo>
                  <a:cubicBezTo>
                    <a:pt x="5042" y="0"/>
                    <a:pt x="4884" y="158"/>
                    <a:pt x="4884" y="347"/>
                  </a:cubicBezTo>
                  <a:lnTo>
                    <a:pt x="4884" y="725"/>
                  </a:lnTo>
                  <a:lnTo>
                    <a:pt x="4884" y="1639"/>
                  </a:lnTo>
                  <a:cubicBezTo>
                    <a:pt x="4884" y="1922"/>
                    <a:pt x="4758" y="2206"/>
                    <a:pt x="4569" y="2395"/>
                  </a:cubicBezTo>
                  <a:lnTo>
                    <a:pt x="4096" y="2867"/>
                  </a:lnTo>
                  <a:lnTo>
                    <a:pt x="4033" y="2867"/>
                  </a:lnTo>
                  <a:cubicBezTo>
                    <a:pt x="2206" y="2867"/>
                    <a:pt x="127" y="7404"/>
                    <a:pt x="32" y="9830"/>
                  </a:cubicBezTo>
                  <a:cubicBezTo>
                    <a:pt x="1" y="11311"/>
                    <a:pt x="631" y="11846"/>
                    <a:pt x="1292" y="11846"/>
                  </a:cubicBezTo>
                  <a:cubicBezTo>
                    <a:pt x="1346" y="11852"/>
                    <a:pt x="1398" y="11855"/>
                    <a:pt x="1450" y="11855"/>
                  </a:cubicBezTo>
                  <a:cubicBezTo>
                    <a:pt x="2222" y="11855"/>
                    <a:pt x="2817" y="11224"/>
                    <a:pt x="3466" y="10869"/>
                  </a:cubicBezTo>
                  <a:cubicBezTo>
                    <a:pt x="4033" y="10554"/>
                    <a:pt x="4537" y="10271"/>
                    <a:pt x="4884" y="9767"/>
                  </a:cubicBezTo>
                  <a:cubicBezTo>
                    <a:pt x="5357" y="9137"/>
                    <a:pt x="5640" y="7593"/>
                    <a:pt x="5640" y="6144"/>
                  </a:cubicBezTo>
                  <a:lnTo>
                    <a:pt x="5640" y="6144"/>
                  </a:lnTo>
                  <a:lnTo>
                    <a:pt x="4222" y="7561"/>
                  </a:lnTo>
                  <a:cubicBezTo>
                    <a:pt x="4222" y="7593"/>
                    <a:pt x="4191" y="7593"/>
                    <a:pt x="4191" y="7624"/>
                  </a:cubicBezTo>
                  <a:cubicBezTo>
                    <a:pt x="4159" y="7687"/>
                    <a:pt x="4159" y="7687"/>
                    <a:pt x="4096" y="7687"/>
                  </a:cubicBezTo>
                  <a:lnTo>
                    <a:pt x="2773" y="9011"/>
                  </a:lnTo>
                  <a:cubicBezTo>
                    <a:pt x="2710" y="9074"/>
                    <a:pt x="2616" y="9105"/>
                    <a:pt x="2525" y="9105"/>
                  </a:cubicBezTo>
                  <a:cubicBezTo>
                    <a:pt x="2435" y="9105"/>
                    <a:pt x="2348" y="9074"/>
                    <a:pt x="2301" y="9011"/>
                  </a:cubicBezTo>
                  <a:cubicBezTo>
                    <a:pt x="2175" y="8885"/>
                    <a:pt x="2175" y="8664"/>
                    <a:pt x="2301" y="8538"/>
                  </a:cubicBezTo>
                  <a:lnTo>
                    <a:pt x="3435" y="7404"/>
                  </a:lnTo>
                  <a:lnTo>
                    <a:pt x="2994" y="6963"/>
                  </a:lnTo>
                  <a:cubicBezTo>
                    <a:pt x="2931" y="6900"/>
                    <a:pt x="2899" y="6805"/>
                    <a:pt x="2899" y="6742"/>
                  </a:cubicBezTo>
                  <a:cubicBezTo>
                    <a:pt x="2899" y="6648"/>
                    <a:pt x="2931" y="6585"/>
                    <a:pt x="2962" y="6490"/>
                  </a:cubicBezTo>
                  <a:cubicBezTo>
                    <a:pt x="3029" y="6424"/>
                    <a:pt x="3122" y="6384"/>
                    <a:pt x="3213" y="6384"/>
                  </a:cubicBezTo>
                  <a:cubicBezTo>
                    <a:pt x="3295" y="6384"/>
                    <a:pt x="3375" y="6416"/>
                    <a:pt x="3435" y="6490"/>
                  </a:cubicBezTo>
                  <a:lnTo>
                    <a:pt x="3907" y="6931"/>
                  </a:lnTo>
                  <a:lnTo>
                    <a:pt x="5546" y="5262"/>
                  </a:lnTo>
                  <a:lnTo>
                    <a:pt x="5451" y="4568"/>
                  </a:lnTo>
                  <a:lnTo>
                    <a:pt x="5703" y="4285"/>
                  </a:lnTo>
                  <a:cubicBezTo>
                    <a:pt x="5766" y="4222"/>
                    <a:pt x="5861" y="4190"/>
                    <a:pt x="5951" y="4190"/>
                  </a:cubicBezTo>
                  <a:cubicBezTo>
                    <a:pt x="6042" y="4190"/>
                    <a:pt x="6128" y="4222"/>
                    <a:pt x="6176" y="4285"/>
                  </a:cubicBezTo>
                  <a:lnTo>
                    <a:pt x="6459" y="4568"/>
                  </a:lnTo>
                  <a:cubicBezTo>
                    <a:pt x="6428" y="4789"/>
                    <a:pt x="6396" y="5010"/>
                    <a:pt x="6333" y="5262"/>
                  </a:cubicBezTo>
                  <a:lnTo>
                    <a:pt x="8035" y="6963"/>
                  </a:lnTo>
                  <a:lnTo>
                    <a:pt x="8476" y="6522"/>
                  </a:lnTo>
                  <a:cubicBezTo>
                    <a:pt x="8539" y="6475"/>
                    <a:pt x="8625" y="6451"/>
                    <a:pt x="8712" y="6451"/>
                  </a:cubicBezTo>
                  <a:cubicBezTo>
                    <a:pt x="8799" y="6451"/>
                    <a:pt x="8885" y="6475"/>
                    <a:pt x="8948" y="6522"/>
                  </a:cubicBezTo>
                  <a:cubicBezTo>
                    <a:pt x="9074" y="6648"/>
                    <a:pt x="9074" y="6900"/>
                    <a:pt x="8948" y="6994"/>
                  </a:cubicBezTo>
                  <a:lnTo>
                    <a:pt x="8507" y="7435"/>
                  </a:lnTo>
                  <a:lnTo>
                    <a:pt x="9641" y="8570"/>
                  </a:lnTo>
                  <a:cubicBezTo>
                    <a:pt x="9767" y="8696"/>
                    <a:pt x="9767" y="8948"/>
                    <a:pt x="9641" y="9042"/>
                  </a:cubicBezTo>
                  <a:cubicBezTo>
                    <a:pt x="9594" y="9105"/>
                    <a:pt x="9507" y="9137"/>
                    <a:pt x="9417" y="9137"/>
                  </a:cubicBezTo>
                  <a:cubicBezTo>
                    <a:pt x="9326" y="9137"/>
                    <a:pt x="9232" y="9105"/>
                    <a:pt x="9169" y="9042"/>
                  </a:cubicBezTo>
                  <a:lnTo>
                    <a:pt x="6302" y="6175"/>
                  </a:lnTo>
                  <a:lnTo>
                    <a:pt x="6302" y="6175"/>
                  </a:lnTo>
                  <a:cubicBezTo>
                    <a:pt x="6270" y="7624"/>
                    <a:pt x="6585" y="9168"/>
                    <a:pt x="7058" y="9798"/>
                  </a:cubicBezTo>
                  <a:cubicBezTo>
                    <a:pt x="7404" y="10302"/>
                    <a:pt x="7909" y="10617"/>
                    <a:pt x="8476" y="10901"/>
                  </a:cubicBezTo>
                  <a:cubicBezTo>
                    <a:pt x="9136" y="11291"/>
                    <a:pt x="9711" y="11882"/>
                    <a:pt x="10527" y="11882"/>
                  </a:cubicBezTo>
                  <a:cubicBezTo>
                    <a:pt x="10567" y="11882"/>
                    <a:pt x="10608" y="11881"/>
                    <a:pt x="10649" y="11878"/>
                  </a:cubicBezTo>
                  <a:cubicBezTo>
                    <a:pt x="11028" y="11846"/>
                    <a:pt x="11973" y="11626"/>
                    <a:pt x="11910" y="9893"/>
                  </a:cubicBezTo>
                  <a:cubicBezTo>
                    <a:pt x="11752" y="7372"/>
                    <a:pt x="9673" y="2836"/>
                    <a:pt x="7846" y="2836"/>
                  </a:cubicBezTo>
                  <a:lnTo>
                    <a:pt x="7751" y="2836"/>
                  </a:lnTo>
                  <a:lnTo>
                    <a:pt x="7310" y="2363"/>
                  </a:lnTo>
                  <a:cubicBezTo>
                    <a:pt x="7089" y="2174"/>
                    <a:pt x="6963" y="1891"/>
                    <a:pt x="6963" y="1607"/>
                  </a:cubicBezTo>
                  <a:lnTo>
                    <a:pt x="6963" y="725"/>
                  </a:lnTo>
                  <a:lnTo>
                    <a:pt x="6963" y="347"/>
                  </a:lnTo>
                  <a:cubicBezTo>
                    <a:pt x="6963" y="158"/>
                    <a:pt x="6806" y="0"/>
                    <a:pt x="6617" y="0"/>
                  </a:cubicBez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2846647" y="2392757"/>
              <a:ext cx="356586" cy="353876"/>
            </a:xfrm>
            <a:custGeom>
              <a:avLst/>
              <a:gdLst/>
              <a:ahLst/>
              <a:cxnLst/>
              <a:rect l="l" t="t" r="r" b="b"/>
              <a:pathLst>
                <a:path w="11973" h="11882" extrusionOk="0">
                  <a:moveTo>
                    <a:pt x="6302" y="725"/>
                  </a:moveTo>
                  <a:lnTo>
                    <a:pt x="6302" y="1639"/>
                  </a:lnTo>
                  <a:cubicBezTo>
                    <a:pt x="6302" y="2111"/>
                    <a:pt x="6522" y="2552"/>
                    <a:pt x="6837" y="2867"/>
                  </a:cubicBezTo>
                  <a:lnTo>
                    <a:pt x="7152" y="3182"/>
                  </a:lnTo>
                  <a:cubicBezTo>
                    <a:pt x="6900" y="3340"/>
                    <a:pt x="6774" y="3560"/>
                    <a:pt x="6711" y="3749"/>
                  </a:cubicBezTo>
                  <a:cubicBezTo>
                    <a:pt x="6479" y="3517"/>
                    <a:pt x="6209" y="3407"/>
                    <a:pt x="5942" y="3407"/>
                  </a:cubicBezTo>
                  <a:cubicBezTo>
                    <a:pt x="5665" y="3407"/>
                    <a:pt x="5392" y="3525"/>
                    <a:pt x="5168" y="3749"/>
                  </a:cubicBezTo>
                  <a:cubicBezTo>
                    <a:pt x="5042" y="3497"/>
                    <a:pt x="4979" y="3340"/>
                    <a:pt x="4758" y="3151"/>
                  </a:cubicBezTo>
                  <a:lnTo>
                    <a:pt x="5105" y="2836"/>
                  </a:lnTo>
                  <a:cubicBezTo>
                    <a:pt x="5420" y="2521"/>
                    <a:pt x="5609" y="2080"/>
                    <a:pt x="5609" y="1607"/>
                  </a:cubicBezTo>
                  <a:lnTo>
                    <a:pt x="5609" y="725"/>
                  </a:lnTo>
                  <a:close/>
                  <a:moveTo>
                    <a:pt x="5231" y="0"/>
                  </a:moveTo>
                  <a:cubicBezTo>
                    <a:pt x="5042" y="0"/>
                    <a:pt x="4884" y="158"/>
                    <a:pt x="4884" y="347"/>
                  </a:cubicBezTo>
                  <a:lnTo>
                    <a:pt x="4884" y="725"/>
                  </a:lnTo>
                  <a:lnTo>
                    <a:pt x="4884" y="1639"/>
                  </a:lnTo>
                  <a:cubicBezTo>
                    <a:pt x="4884" y="1922"/>
                    <a:pt x="4758" y="2206"/>
                    <a:pt x="4569" y="2395"/>
                  </a:cubicBezTo>
                  <a:lnTo>
                    <a:pt x="4096" y="2867"/>
                  </a:lnTo>
                  <a:lnTo>
                    <a:pt x="4033" y="2867"/>
                  </a:lnTo>
                  <a:cubicBezTo>
                    <a:pt x="2206" y="2867"/>
                    <a:pt x="127" y="7404"/>
                    <a:pt x="32" y="9830"/>
                  </a:cubicBezTo>
                  <a:cubicBezTo>
                    <a:pt x="1" y="11311"/>
                    <a:pt x="631" y="11846"/>
                    <a:pt x="1292" y="11846"/>
                  </a:cubicBezTo>
                  <a:cubicBezTo>
                    <a:pt x="1346" y="11852"/>
                    <a:pt x="1398" y="11855"/>
                    <a:pt x="1450" y="11855"/>
                  </a:cubicBezTo>
                  <a:cubicBezTo>
                    <a:pt x="2222" y="11855"/>
                    <a:pt x="2817" y="11224"/>
                    <a:pt x="3466" y="10869"/>
                  </a:cubicBezTo>
                  <a:cubicBezTo>
                    <a:pt x="4033" y="10554"/>
                    <a:pt x="4537" y="10271"/>
                    <a:pt x="4884" y="9767"/>
                  </a:cubicBezTo>
                  <a:cubicBezTo>
                    <a:pt x="5357" y="9137"/>
                    <a:pt x="5640" y="7593"/>
                    <a:pt x="5640" y="6144"/>
                  </a:cubicBezTo>
                  <a:lnTo>
                    <a:pt x="5640" y="6144"/>
                  </a:lnTo>
                  <a:lnTo>
                    <a:pt x="4222" y="7561"/>
                  </a:lnTo>
                  <a:cubicBezTo>
                    <a:pt x="4222" y="7593"/>
                    <a:pt x="4191" y="7593"/>
                    <a:pt x="4191" y="7624"/>
                  </a:cubicBezTo>
                  <a:cubicBezTo>
                    <a:pt x="4159" y="7687"/>
                    <a:pt x="4159" y="7687"/>
                    <a:pt x="4096" y="7687"/>
                  </a:cubicBezTo>
                  <a:lnTo>
                    <a:pt x="2773" y="9011"/>
                  </a:lnTo>
                  <a:cubicBezTo>
                    <a:pt x="2710" y="9074"/>
                    <a:pt x="2616" y="9105"/>
                    <a:pt x="2525" y="9105"/>
                  </a:cubicBezTo>
                  <a:cubicBezTo>
                    <a:pt x="2435" y="9105"/>
                    <a:pt x="2348" y="9074"/>
                    <a:pt x="2301" y="9011"/>
                  </a:cubicBezTo>
                  <a:cubicBezTo>
                    <a:pt x="2175" y="8885"/>
                    <a:pt x="2175" y="8664"/>
                    <a:pt x="2301" y="8538"/>
                  </a:cubicBezTo>
                  <a:lnTo>
                    <a:pt x="3435" y="7404"/>
                  </a:lnTo>
                  <a:lnTo>
                    <a:pt x="2994" y="6963"/>
                  </a:lnTo>
                  <a:cubicBezTo>
                    <a:pt x="2931" y="6900"/>
                    <a:pt x="2899" y="6805"/>
                    <a:pt x="2899" y="6742"/>
                  </a:cubicBezTo>
                  <a:cubicBezTo>
                    <a:pt x="2899" y="6648"/>
                    <a:pt x="2931" y="6585"/>
                    <a:pt x="2962" y="6490"/>
                  </a:cubicBezTo>
                  <a:cubicBezTo>
                    <a:pt x="3029" y="6424"/>
                    <a:pt x="3122" y="6384"/>
                    <a:pt x="3213" y="6384"/>
                  </a:cubicBezTo>
                  <a:cubicBezTo>
                    <a:pt x="3295" y="6384"/>
                    <a:pt x="3375" y="6416"/>
                    <a:pt x="3435" y="6490"/>
                  </a:cubicBezTo>
                  <a:lnTo>
                    <a:pt x="3907" y="6931"/>
                  </a:lnTo>
                  <a:lnTo>
                    <a:pt x="5546" y="5262"/>
                  </a:lnTo>
                  <a:lnTo>
                    <a:pt x="5451" y="4568"/>
                  </a:lnTo>
                  <a:lnTo>
                    <a:pt x="5703" y="4285"/>
                  </a:lnTo>
                  <a:cubicBezTo>
                    <a:pt x="5766" y="4222"/>
                    <a:pt x="5861" y="4190"/>
                    <a:pt x="5951" y="4190"/>
                  </a:cubicBezTo>
                  <a:cubicBezTo>
                    <a:pt x="6042" y="4190"/>
                    <a:pt x="6128" y="4222"/>
                    <a:pt x="6176" y="4285"/>
                  </a:cubicBezTo>
                  <a:lnTo>
                    <a:pt x="6459" y="4568"/>
                  </a:lnTo>
                  <a:cubicBezTo>
                    <a:pt x="6428" y="4789"/>
                    <a:pt x="6396" y="5010"/>
                    <a:pt x="6333" y="5262"/>
                  </a:cubicBezTo>
                  <a:lnTo>
                    <a:pt x="8035" y="6963"/>
                  </a:lnTo>
                  <a:lnTo>
                    <a:pt x="8476" y="6522"/>
                  </a:lnTo>
                  <a:cubicBezTo>
                    <a:pt x="8539" y="6475"/>
                    <a:pt x="8625" y="6451"/>
                    <a:pt x="8712" y="6451"/>
                  </a:cubicBezTo>
                  <a:cubicBezTo>
                    <a:pt x="8799" y="6451"/>
                    <a:pt x="8885" y="6475"/>
                    <a:pt x="8948" y="6522"/>
                  </a:cubicBezTo>
                  <a:cubicBezTo>
                    <a:pt x="9074" y="6648"/>
                    <a:pt x="9074" y="6900"/>
                    <a:pt x="8948" y="6994"/>
                  </a:cubicBezTo>
                  <a:lnTo>
                    <a:pt x="8507" y="7435"/>
                  </a:lnTo>
                  <a:lnTo>
                    <a:pt x="9641" y="8570"/>
                  </a:lnTo>
                  <a:cubicBezTo>
                    <a:pt x="9767" y="8696"/>
                    <a:pt x="9767" y="8948"/>
                    <a:pt x="9641" y="9042"/>
                  </a:cubicBezTo>
                  <a:cubicBezTo>
                    <a:pt x="9594" y="9105"/>
                    <a:pt x="9507" y="9137"/>
                    <a:pt x="9417" y="9137"/>
                  </a:cubicBezTo>
                  <a:cubicBezTo>
                    <a:pt x="9326" y="9137"/>
                    <a:pt x="9232" y="9105"/>
                    <a:pt x="9169" y="9042"/>
                  </a:cubicBezTo>
                  <a:lnTo>
                    <a:pt x="6302" y="6175"/>
                  </a:lnTo>
                  <a:lnTo>
                    <a:pt x="6302" y="6175"/>
                  </a:lnTo>
                  <a:cubicBezTo>
                    <a:pt x="6270" y="7624"/>
                    <a:pt x="6585" y="9168"/>
                    <a:pt x="7058" y="9798"/>
                  </a:cubicBezTo>
                  <a:cubicBezTo>
                    <a:pt x="7404" y="10302"/>
                    <a:pt x="7909" y="10617"/>
                    <a:pt x="8476" y="10901"/>
                  </a:cubicBezTo>
                  <a:cubicBezTo>
                    <a:pt x="9136" y="11291"/>
                    <a:pt x="9711" y="11882"/>
                    <a:pt x="10527" y="11882"/>
                  </a:cubicBezTo>
                  <a:cubicBezTo>
                    <a:pt x="10567" y="11882"/>
                    <a:pt x="10608" y="11881"/>
                    <a:pt x="10649" y="11878"/>
                  </a:cubicBezTo>
                  <a:cubicBezTo>
                    <a:pt x="11028" y="11846"/>
                    <a:pt x="11973" y="11626"/>
                    <a:pt x="11910" y="9893"/>
                  </a:cubicBezTo>
                  <a:cubicBezTo>
                    <a:pt x="11752" y="7372"/>
                    <a:pt x="9673" y="2836"/>
                    <a:pt x="7846" y="2836"/>
                  </a:cubicBezTo>
                  <a:lnTo>
                    <a:pt x="7751" y="2836"/>
                  </a:lnTo>
                  <a:lnTo>
                    <a:pt x="7310" y="2363"/>
                  </a:lnTo>
                  <a:cubicBezTo>
                    <a:pt x="7089" y="2174"/>
                    <a:pt x="6963" y="1891"/>
                    <a:pt x="6963" y="1607"/>
                  </a:cubicBezTo>
                  <a:lnTo>
                    <a:pt x="6963" y="725"/>
                  </a:lnTo>
                  <a:lnTo>
                    <a:pt x="6963" y="347"/>
                  </a:lnTo>
                  <a:cubicBezTo>
                    <a:pt x="6963" y="158"/>
                    <a:pt x="6806" y="0"/>
                    <a:pt x="6617" y="0"/>
                  </a:cubicBez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3288597" y="2392757"/>
              <a:ext cx="356586" cy="353876"/>
            </a:xfrm>
            <a:custGeom>
              <a:avLst/>
              <a:gdLst/>
              <a:ahLst/>
              <a:cxnLst/>
              <a:rect l="l" t="t" r="r" b="b"/>
              <a:pathLst>
                <a:path w="11973" h="11882" extrusionOk="0">
                  <a:moveTo>
                    <a:pt x="6302" y="725"/>
                  </a:moveTo>
                  <a:lnTo>
                    <a:pt x="6302" y="1639"/>
                  </a:lnTo>
                  <a:cubicBezTo>
                    <a:pt x="6302" y="2111"/>
                    <a:pt x="6522" y="2552"/>
                    <a:pt x="6837" y="2867"/>
                  </a:cubicBezTo>
                  <a:lnTo>
                    <a:pt x="7152" y="3182"/>
                  </a:lnTo>
                  <a:cubicBezTo>
                    <a:pt x="6900" y="3340"/>
                    <a:pt x="6774" y="3560"/>
                    <a:pt x="6711" y="3749"/>
                  </a:cubicBezTo>
                  <a:cubicBezTo>
                    <a:pt x="6479" y="3517"/>
                    <a:pt x="6209" y="3407"/>
                    <a:pt x="5942" y="3407"/>
                  </a:cubicBezTo>
                  <a:cubicBezTo>
                    <a:pt x="5665" y="3407"/>
                    <a:pt x="5392" y="3525"/>
                    <a:pt x="5168" y="3749"/>
                  </a:cubicBezTo>
                  <a:cubicBezTo>
                    <a:pt x="5042" y="3497"/>
                    <a:pt x="4979" y="3340"/>
                    <a:pt x="4758" y="3151"/>
                  </a:cubicBezTo>
                  <a:lnTo>
                    <a:pt x="5105" y="2836"/>
                  </a:lnTo>
                  <a:cubicBezTo>
                    <a:pt x="5420" y="2521"/>
                    <a:pt x="5609" y="2080"/>
                    <a:pt x="5609" y="1607"/>
                  </a:cubicBezTo>
                  <a:lnTo>
                    <a:pt x="5609" y="725"/>
                  </a:lnTo>
                  <a:close/>
                  <a:moveTo>
                    <a:pt x="5231" y="0"/>
                  </a:moveTo>
                  <a:cubicBezTo>
                    <a:pt x="5042" y="0"/>
                    <a:pt x="4884" y="158"/>
                    <a:pt x="4884" y="347"/>
                  </a:cubicBezTo>
                  <a:lnTo>
                    <a:pt x="4884" y="725"/>
                  </a:lnTo>
                  <a:lnTo>
                    <a:pt x="4884" y="1639"/>
                  </a:lnTo>
                  <a:cubicBezTo>
                    <a:pt x="4884" y="1922"/>
                    <a:pt x="4758" y="2206"/>
                    <a:pt x="4569" y="2395"/>
                  </a:cubicBezTo>
                  <a:lnTo>
                    <a:pt x="4096" y="2867"/>
                  </a:lnTo>
                  <a:lnTo>
                    <a:pt x="4033" y="2867"/>
                  </a:lnTo>
                  <a:cubicBezTo>
                    <a:pt x="2206" y="2867"/>
                    <a:pt x="127" y="7404"/>
                    <a:pt x="32" y="9830"/>
                  </a:cubicBezTo>
                  <a:cubicBezTo>
                    <a:pt x="1" y="11311"/>
                    <a:pt x="631" y="11846"/>
                    <a:pt x="1292" y="11846"/>
                  </a:cubicBezTo>
                  <a:cubicBezTo>
                    <a:pt x="1346" y="11852"/>
                    <a:pt x="1398" y="11855"/>
                    <a:pt x="1450" y="11855"/>
                  </a:cubicBezTo>
                  <a:cubicBezTo>
                    <a:pt x="2222" y="11855"/>
                    <a:pt x="2817" y="11224"/>
                    <a:pt x="3466" y="10869"/>
                  </a:cubicBezTo>
                  <a:cubicBezTo>
                    <a:pt x="4033" y="10554"/>
                    <a:pt x="4537" y="10271"/>
                    <a:pt x="4884" y="9767"/>
                  </a:cubicBezTo>
                  <a:cubicBezTo>
                    <a:pt x="5357" y="9137"/>
                    <a:pt x="5640" y="7593"/>
                    <a:pt x="5640" y="6144"/>
                  </a:cubicBezTo>
                  <a:lnTo>
                    <a:pt x="5640" y="6144"/>
                  </a:lnTo>
                  <a:lnTo>
                    <a:pt x="4222" y="7561"/>
                  </a:lnTo>
                  <a:cubicBezTo>
                    <a:pt x="4222" y="7593"/>
                    <a:pt x="4191" y="7593"/>
                    <a:pt x="4191" y="7624"/>
                  </a:cubicBezTo>
                  <a:cubicBezTo>
                    <a:pt x="4159" y="7687"/>
                    <a:pt x="4159" y="7687"/>
                    <a:pt x="4096" y="7687"/>
                  </a:cubicBezTo>
                  <a:lnTo>
                    <a:pt x="2773" y="9011"/>
                  </a:lnTo>
                  <a:cubicBezTo>
                    <a:pt x="2710" y="9074"/>
                    <a:pt x="2616" y="9105"/>
                    <a:pt x="2525" y="9105"/>
                  </a:cubicBezTo>
                  <a:cubicBezTo>
                    <a:pt x="2435" y="9105"/>
                    <a:pt x="2348" y="9074"/>
                    <a:pt x="2301" y="9011"/>
                  </a:cubicBezTo>
                  <a:cubicBezTo>
                    <a:pt x="2175" y="8885"/>
                    <a:pt x="2175" y="8664"/>
                    <a:pt x="2301" y="8538"/>
                  </a:cubicBezTo>
                  <a:lnTo>
                    <a:pt x="3435" y="7404"/>
                  </a:lnTo>
                  <a:lnTo>
                    <a:pt x="2994" y="6963"/>
                  </a:lnTo>
                  <a:cubicBezTo>
                    <a:pt x="2931" y="6900"/>
                    <a:pt x="2899" y="6805"/>
                    <a:pt x="2899" y="6742"/>
                  </a:cubicBezTo>
                  <a:cubicBezTo>
                    <a:pt x="2899" y="6648"/>
                    <a:pt x="2931" y="6585"/>
                    <a:pt x="2962" y="6490"/>
                  </a:cubicBezTo>
                  <a:cubicBezTo>
                    <a:pt x="3029" y="6424"/>
                    <a:pt x="3122" y="6384"/>
                    <a:pt x="3213" y="6384"/>
                  </a:cubicBezTo>
                  <a:cubicBezTo>
                    <a:pt x="3295" y="6384"/>
                    <a:pt x="3375" y="6416"/>
                    <a:pt x="3435" y="6490"/>
                  </a:cubicBezTo>
                  <a:lnTo>
                    <a:pt x="3907" y="6931"/>
                  </a:lnTo>
                  <a:lnTo>
                    <a:pt x="5546" y="5262"/>
                  </a:lnTo>
                  <a:lnTo>
                    <a:pt x="5451" y="4568"/>
                  </a:lnTo>
                  <a:lnTo>
                    <a:pt x="5703" y="4285"/>
                  </a:lnTo>
                  <a:cubicBezTo>
                    <a:pt x="5766" y="4222"/>
                    <a:pt x="5861" y="4190"/>
                    <a:pt x="5951" y="4190"/>
                  </a:cubicBezTo>
                  <a:cubicBezTo>
                    <a:pt x="6042" y="4190"/>
                    <a:pt x="6128" y="4222"/>
                    <a:pt x="6176" y="4285"/>
                  </a:cubicBezTo>
                  <a:lnTo>
                    <a:pt x="6459" y="4568"/>
                  </a:lnTo>
                  <a:cubicBezTo>
                    <a:pt x="6428" y="4789"/>
                    <a:pt x="6396" y="5010"/>
                    <a:pt x="6333" y="5262"/>
                  </a:cubicBezTo>
                  <a:lnTo>
                    <a:pt x="8035" y="6963"/>
                  </a:lnTo>
                  <a:lnTo>
                    <a:pt x="8476" y="6522"/>
                  </a:lnTo>
                  <a:cubicBezTo>
                    <a:pt x="8539" y="6475"/>
                    <a:pt x="8625" y="6451"/>
                    <a:pt x="8712" y="6451"/>
                  </a:cubicBezTo>
                  <a:cubicBezTo>
                    <a:pt x="8799" y="6451"/>
                    <a:pt x="8885" y="6475"/>
                    <a:pt x="8948" y="6522"/>
                  </a:cubicBezTo>
                  <a:cubicBezTo>
                    <a:pt x="9074" y="6648"/>
                    <a:pt x="9074" y="6900"/>
                    <a:pt x="8948" y="6994"/>
                  </a:cubicBezTo>
                  <a:lnTo>
                    <a:pt x="8507" y="7435"/>
                  </a:lnTo>
                  <a:lnTo>
                    <a:pt x="9641" y="8570"/>
                  </a:lnTo>
                  <a:cubicBezTo>
                    <a:pt x="9767" y="8696"/>
                    <a:pt x="9767" y="8948"/>
                    <a:pt x="9641" y="9042"/>
                  </a:cubicBezTo>
                  <a:cubicBezTo>
                    <a:pt x="9594" y="9105"/>
                    <a:pt x="9507" y="9137"/>
                    <a:pt x="9417" y="9137"/>
                  </a:cubicBezTo>
                  <a:cubicBezTo>
                    <a:pt x="9326" y="9137"/>
                    <a:pt x="9232" y="9105"/>
                    <a:pt x="9169" y="9042"/>
                  </a:cubicBezTo>
                  <a:lnTo>
                    <a:pt x="6302" y="6175"/>
                  </a:lnTo>
                  <a:lnTo>
                    <a:pt x="6302" y="6175"/>
                  </a:lnTo>
                  <a:cubicBezTo>
                    <a:pt x="6270" y="7624"/>
                    <a:pt x="6585" y="9168"/>
                    <a:pt x="7058" y="9798"/>
                  </a:cubicBezTo>
                  <a:cubicBezTo>
                    <a:pt x="7404" y="10302"/>
                    <a:pt x="7909" y="10617"/>
                    <a:pt x="8476" y="10901"/>
                  </a:cubicBezTo>
                  <a:cubicBezTo>
                    <a:pt x="9136" y="11291"/>
                    <a:pt x="9711" y="11882"/>
                    <a:pt x="10527" y="11882"/>
                  </a:cubicBezTo>
                  <a:cubicBezTo>
                    <a:pt x="10567" y="11882"/>
                    <a:pt x="10608" y="11881"/>
                    <a:pt x="10649" y="11878"/>
                  </a:cubicBezTo>
                  <a:cubicBezTo>
                    <a:pt x="11028" y="11846"/>
                    <a:pt x="11973" y="11626"/>
                    <a:pt x="11910" y="9893"/>
                  </a:cubicBezTo>
                  <a:cubicBezTo>
                    <a:pt x="11752" y="7372"/>
                    <a:pt x="9673" y="2836"/>
                    <a:pt x="7846" y="2836"/>
                  </a:cubicBezTo>
                  <a:lnTo>
                    <a:pt x="7751" y="2836"/>
                  </a:lnTo>
                  <a:lnTo>
                    <a:pt x="7310" y="2363"/>
                  </a:lnTo>
                  <a:cubicBezTo>
                    <a:pt x="7089" y="2174"/>
                    <a:pt x="6963" y="1891"/>
                    <a:pt x="6963" y="1607"/>
                  </a:cubicBezTo>
                  <a:lnTo>
                    <a:pt x="6963" y="725"/>
                  </a:lnTo>
                  <a:lnTo>
                    <a:pt x="6963" y="347"/>
                  </a:lnTo>
                  <a:cubicBezTo>
                    <a:pt x="6963" y="158"/>
                    <a:pt x="6806" y="0"/>
                    <a:pt x="6617" y="0"/>
                  </a:cubicBez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27"/>
          <p:cNvGrpSpPr/>
          <p:nvPr/>
        </p:nvGrpSpPr>
        <p:grpSpPr>
          <a:xfrm>
            <a:off x="457200" y="989825"/>
            <a:ext cx="3104513" cy="1702425"/>
            <a:chOff x="457200" y="989825"/>
            <a:chExt cx="3104513" cy="1702425"/>
          </a:xfrm>
        </p:grpSpPr>
        <p:grpSp>
          <p:nvGrpSpPr>
            <p:cNvPr id="750" name="Google Shape;750;p27"/>
            <p:cNvGrpSpPr/>
            <p:nvPr/>
          </p:nvGrpSpPr>
          <p:grpSpPr>
            <a:xfrm>
              <a:off x="457256" y="1361225"/>
              <a:ext cx="2237821" cy="824600"/>
              <a:chOff x="2503675" y="3907475"/>
              <a:chExt cx="2016600" cy="824600"/>
            </a:xfrm>
          </p:grpSpPr>
          <p:sp>
            <p:nvSpPr>
              <p:cNvPr id="751" name="Google Shape;751;p27"/>
              <p:cNvSpPr txBox="1"/>
              <p:nvPr/>
            </p:nvSpPr>
            <p:spPr>
              <a:xfrm>
                <a:off x="2503675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52" name="Google Shape;752;p27"/>
              <p:cNvSpPr txBox="1"/>
              <p:nvPr/>
            </p:nvSpPr>
            <p:spPr>
              <a:xfrm>
                <a:off x="2503675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very cold place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753" name="Google Shape;753;p27"/>
            <p:cNvSpPr txBox="1"/>
            <p:nvPr/>
          </p:nvSpPr>
          <p:spPr>
            <a:xfrm>
              <a:off x="457200" y="989825"/>
              <a:ext cx="436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1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4" name="Google Shape;754;p27"/>
            <p:cNvSpPr txBox="1"/>
            <p:nvPr/>
          </p:nvSpPr>
          <p:spPr>
            <a:xfrm>
              <a:off x="2922413" y="2320850"/>
              <a:ext cx="639300" cy="37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2/5</a:t>
              </a:r>
              <a:endParaRPr sz="24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55" name="Google Shape;755;p27"/>
          <p:cNvGrpSpPr/>
          <p:nvPr/>
        </p:nvGrpSpPr>
        <p:grpSpPr>
          <a:xfrm>
            <a:off x="4182150" y="989825"/>
            <a:ext cx="3104513" cy="1702425"/>
            <a:chOff x="4182150" y="989825"/>
            <a:chExt cx="3104513" cy="1702425"/>
          </a:xfrm>
        </p:grpSpPr>
        <p:grpSp>
          <p:nvGrpSpPr>
            <p:cNvPr id="756" name="Google Shape;756;p27"/>
            <p:cNvGrpSpPr/>
            <p:nvPr/>
          </p:nvGrpSpPr>
          <p:grpSpPr>
            <a:xfrm>
              <a:off x="4182206" y="1361225"/>
              <a:ext cx="2237821" cy="824600"/>
              <a:chOff x="2503675" y="3907475"/>
              <a:chExt cx="2016600" cy="824600"/>
            </a:xfrm>
          </p:grpSpPr>
          <p:sp>
            <p:nvSpPr>
              <p:cNvPr id="757" name="Google Shape;757;p27"/>
              <p:cNvSpPr txBox="1"/>
              <p:nvPr/>
            </p:nvSpPr>
            <p:spPr>
              <a:xfrm>
                <a:off x="2503675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58" name="Google Shape;758;p27"/>
              <p:cNvSpPr txBox="1"/>
              <p:nvPr/>
            </p:nvSpPr>
            <p:spPr>
              <a:xfrm>
                <a:off x="2503675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759" name="Google Shape;759;p27"/>
            <p:cNvSpPr txBox="1"/>
            <p:nvPr/>
          </p:nvSpPr>
          <p:spPr>
            <a:xfrm>
              <a:off x="4182150" y="989825"/>
              <a:ext cx="436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1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60" name="Google Shape;760;p27"/>
            <p:cNvSpPr txBox="1"/>
            <p:nvPr/>
          </p:nvSpPr>
          <p:spPr>
            <a:xfrm>
              <a:off x="6647363" y="2320850"/>
              <a:ext cx="639300" cy="371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3/5</a:t>
              </a:r>
              <a:endParaRPr sz="24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61" name="Google Shape;761;p27"/>
          <p:cNvGrpSpPr/>
          <p:nvPr/>
        </p:nvGrpSpPr>
        <p:grpSpPr>
          <a:xfrm>
            <a:off x="5582275" y="3029650"/>
            <a:ext cx="3104513" cy="1702425"/>
            <a:chOff x="5582275" y="3029650"/>
            <a:chExt cx="3104513" cy="1702425"/>
          </a:xfrm>
        </p:grpSpPr>
        <p:grpSp>
          <p:nvGrpSpPr>
            <p:cNvPr id="762" name="Google Shape;762;p27"/>
            <p:cNvGrpSpPr/>
            <p:nvPr/>
          </p:nvGrpSpPr>
          <p:grpSpPr>
            <a:xfrm>
              <a:off x="5582331" y="3401050"/>
              <a:ext cx="2237821" cy="824600"/>
              <a:chOff x="2503675" y="3907475"/>
              <a:chExt cx="2016600" cy="824600"/>
            </a:xfrm>
          </p:grpSpPr>
          <p:sp>
            <p:nvSpPr>
              <p:cNvPr id="763" name="Google Shape;763;p27"/>
              <p:cNvSpPr txBox="1"/>
              <p:nvPr/>
            </p:nvSpPr>
            <p:spPr>
              <a:xfrm>
                <a:off x="2503675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Neptune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64" name="Google Shape;764;p27"/>
              <p:cNvSpPr txBox="1"/>
              <p:nvPr/>
            </p:nvSpPr>
            <p:spPr>
              <a:xfrm>
                <a:off x="2503675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It’s the farthest planet from the Sun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765" name="Google Shape;765;p27"/>
            <p:cNvSpPr txBox="1"/>
            <p:nvPr/>
          </p:nvSpPr>
          <p:spPr>
            <a:xfrm>
              <a:off x="5582275" y="3029650"/>
              <a:ext cx="463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1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66" name="Google Shape;766;p27"/>
            <p:cNvSpPr txBox="1"/>
            <p:nvPr/>
          </p:nvSpPr>
          <p:spPr>
            <a:xfrm>
              <a:off x="8047488" y="4360675"/>
              <a:ext cx="639300" cy="371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5/5</a:t>
              </a:r>
              <a:endParaRPr sz="24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67" name="Google Shape;767;p27"/>
          <p:cNvGrpSpPr/>
          <p:nvPr/>
        </p:nvGrpSpPr>
        <p:grpSpPr>
          <a:xfrm>
            <a:off x="4295557" y="2330147"/>
            <a:ext cx="2122496" cy="352833"/>
            <a:chOff x="4295557" y="2764172"/>
            <a:chExt cx="2122496" cy="352833"/>
          </a:xfrm>
        </p:grpSpPr>
        <p:grpSp>
          <p:nvGrpSpPr>
            <p:cNvPr id="768" name="Google Shape;768;p27"/>
            <p:cNvGrpSpPr/>
            <p:nvPr/>
          </p:nvGrpSpPr>
          <p:grpSpPr>
            <a:xfrm>
              <a:off x="4295557" y="2764172"/>
              <a:ext cx="352833" cy="352833"/>
              <a:chOff x="-26201650" y="3176075"/>
              <a:chExt cx="296175" cy="296175"/>
            </a:xfrm>
          </p:grpSpPr>
          <p:sp>
            <p:nvSpPr>
              <p:cNvPr id="769" name="Google Shape;769;p27"/>
              <p:cNvSpPr/>
              <p:nvPr/>
            </p:nvSpPr>
            <p:spPr>
              <a:xfrm>
                <a:off x="-26082700" y="3176075"/>
                <a:ext cx="51200" cy="22687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075" extrusionOk="0">
                    <a:moveTo>
                      <a:pt x="1071" y="1"/>
                    </a:moveTo>
                    <a:cubicBezTo>
                      <a:pt x="882" y="1"/>
                      <a:pt x="725" y="158"/>
                      <a:pt x="725" y="347"/>
                    </a:cubicBezTo>
                    <a:lnTo>
                      <a:pt x="725" y="6554"/>
                    </a:lnTo>
                    <a:cubicBezTo>
                      <a:pt x="473" y="6900"/>
                      <a:pt x="0" y="7656"/>
                      <a:pt x="0" y="8034"/>
                    </a:cubicBezTo>
                    <a:cubicBezTo>
                      <a:pt x="0" y="8633"/>
                      <a:pt x="473" y="9074"/>
                      <a:pt x="1040" y="9074"/>
                    </a:cubicBezTo>
                    <a:cubicBezTo>
                      <a:pt x="1638" y="9074"/>
                      <a:pt x="2048" y="8602"/>
                      <a:pt x="2048" y="8034"/>
                    </a:cubicBezTo>
                    <a:cubicBezTo>
                      <a:pt x="2048" y="7656"/>
                      <a:pt x="1638" y="6900"/>
                      <a:pt x="1355" y="6554"/>
                    </a:cubicBezTo>
                    <a:lnTo>
                      <a:pt x="1355" y="347"/>
                    </a:lnTo>
                    <a:cubicBezTo>
                      <a:pt x="1386" y="158"/>
                      <a:pt x="1260" y="1"/>
                      <a:pt x="10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7"/>
              <p:cNvSpPr/>
              <p:nvPr/>
            </p:nvSpPr>
            <p:spPr>
              <a:xfrm>
                <a:off x="-26201650" y="3317075"/>
                <a:ext cx="296175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6207" extrusionOk="0">
                    <a:moveTo>
                      <a:pt x="3939" y="662"/>
                    </a:moveTo>
                    <a:cubicBezTo>
                      <a:pt x="3876" y="914"/>
                      <a:pt x="3750" y="1134"/>
                      <a:pt x="3624" y="1323"/>
                    </a:cubicBezTo>
                    <a:cubicBezTo>
                      <a:pt x="3624" y="1386"/>
                      <a:pt x="3593" y="1418"/>
                      <a:pt x="3593" y="1481"/>
                    </a:cubicBezTo>
                    <a:cubicBezTo>
                      <a:pt x="3277" y="1292"/>
                      <a:pt x="2836" y="1229"/>
                      <a:pt x="2490" y="1229"/>
                    </a:cubicBezTo>
                    <a:cubicBezTo>
                      <a:pt x="1986" y="1229"/>
                      <a:pt x="1293" y="1386"/>
                      <a:pt x="1041" y="1859"/>
                    </a:cubicBezTo>
                    <a:cubicBezTo>
                      <a:pt x="915" y="2048"/>
                      <a:pt x="757" y="2111"/>
                      <a:pt x="568" y="2111"/>
                    </a:cubicBezTo>
                    <a:lnTo>
                      <a:pt x="568" y="1008"/>
                    </a:lnTo>
                    <a:cubicBezTo>
                      <a:pt x="568" y="819"/>
                      <a:pt x="726" y="662"/>
                      <a:pt x="915" y="662"/>
                    </a:cubicBezTo>
                    <a:close/>
                    <a:moveTo>
                      <a:pt x="10681" y="662"/>
                    </a:moveTo>
                    <a:cubicBezTo>
                      <a:pt x="10870" y="662"/>
                      <a:pt x="11028" y="819"/>
                      <a:pt x="11028" y="1008"/>
                    </a:cubicBezTo>
                    <a:lnTo>
                      <a:pt x="11028" y="2111"/>
                    </a:lnTo>
                    <a:cubicBezTo>
                      <a:pt x="10870" y="2111"/>
                      <a:pt x="10681" y="2048"/>
                      <a:pt x="10555" y="1859"/>
                    </a:cubicBezTo>
                    <a:cubicBezTo>
                      <a:pt x="10335" y="1449"/>
                      <a:pt x="9894" y="1229"/>
                      <a:pt x="9452" y="1229"/>
                    </a:cubicBezTo>
                    <a:cubicBezTo>
                      <a:pt x="9011" y="1229"/>
                      <a:pt x="8602" y="1449"/>
                      <a:pt x="8350" y="1859"/>
                    </a:cubicBezTo>
                    <a:cubicBezTo>
                      <a:pt x="8318" y="1922"/>
                      <a:pt x="8224" y="2016"/>
                      <a:pt x="8192" y="2048"/>
                    </a:cubicBezTo>
                    <a:cubicBezTo>
                      <a:pt x="8161" y="1733"/>
                      <a:pt x="8003" y="1292"/>
                      <a:pt x="7657" y="662"/>
                    </a:cubicBezTo>
                    <a:close/>
                    <a:moveTo>
                      <a:pt x="2332" y="2741"/>
                    </a:moveTo>
                    <a:cubicBezTo>
                      <a:pt x="2521" y="2741"/>
                      <a:pt x="2679" y="2899"/>
                      <a:pt x="2679" y="3119"/>
                    </a:cubicBezTo>
                    <a:cubicBezTo>
                      <a:pt x="2679" y="3308"/>
                      <a:pt x="2521" y="3466"/>
                      <a:pt x="2332" y="3466"/>
                    </a:cubicBezTo>
                    <a:cubicBezTo>
                      <a:pt x="2143" y="3466"/>
                      <a:pt x="1986" y="3308"/>
                      <a:pt x="1986" y="3119"/>
                    </a:cubicBezTo>
                    <a:cubicBezTo>
                      <a:pt x="1986" y="2899"/>
                      <a:pt x="2143" y="2741"/>
                      <a:pt x="2332" y="2741"/>
                    </a:cubicBezTo>
                    <a:close/>
                    <a:moveTo>
                      <a:pt x="9295" y="2741"/>
                    </a:moveTo>
                    <a:cubicBezTo>
                      <a:pt x="9484" y="2741"/>
                      <a:pt x="9641" y="2899"/>
                      <a:pt x="9641" y="3119"/>
                    </a:cubicBezTo>
                    <a:cubicBezTo>
                      <a:pt x="9641" y="3308"/>
                      <a:pt x="9484" y="3466"/>
                      <a:pt x="9295" y="3466"/>
                    </a:cubicBezTo>
                    <a:cubicBezTo>
                      <a:pt x="9106" y="3466"/>
                      <a:pt x="8948" y="3308"/>
                      <a:pt x="8948" y="3119"/>
                    </a:cubicBezTo>
                    <a:cubicBezTo>
                      <a:pt x="8948" y="2899"/>
                      <a:pt x="9106" y="2741"/>
                      <a:pt x="9295" y="2741"/>
                    </a:cubicBezTo>
                    <a:close/>
                    <a:moveTo>
                      <a:pt x="1608" y="4127"/>
                    </a:moveTo>
                    <a:cubicBezTo>
                      <a:pt x="1828" y="4127"/>
                      <a:pt x="1986" y="4285"/>
                      <a:pt x="1986" y="4474"/>
                    </a:cubicBezTo>
                    <a:cubicBezTo>
                      <a:pt x="1986" y="4694"/>
                      <a:pt x="1828" y="4852"/>
                      <a:pt x="1608" y="4852"/>
                    </a:cubicBezTo>
                    <a:cubicBezTo>
                      <a:pt x="1419" y="4852"/>
                      <a:pt x="1261" y="4694"/>
                      <a:pt x="1261" y="4474"/>
                    </a:cubicBezTo>
                    <a:cubicBezTo>
                      <a:pt x="1261" y="4285"/>
                      <a:pt x="1419" y="4127"/>
                      <a:pt x="1608" y="4127"/>
                    </a:cubicBezTo>
                    <a:close/>
                    <a:moveTo>
                      <a:pt x="3025" y="4127"/>
                    </a:moveTo>
                    <a:cubicBezTo>
                      <a:pt x="3246" y="4127"/>
                      <a:pt x="3404" y="4285"/>
                      <a:pt x="3404" y="4474"/>
                    </a:cubicBezTo>
                    <a:cubicBezTo>
                      <a:pt x="3404" y="4694"/>
                      <a:pt x="3183" y="4852"/>
                      <a:pt x="3025" y="4852"/>
                    </a:cubicBezTo>
                    <a:cubicBezTo>
                      <a:pt x="2836" y="4852"/>
                      <a:pt x="2679" y="4694"/>
                      <a:pt x="2679" y="4474"/>
                    </a:cubicBezTo>
                    <a:cubicBezTo>
                      <a:pt x="2679" y="4285"/>
                      <a:pt x="2836" y="4127"/>
                      <a:pt x="3025" y="4127"/>
                    </a:cubicBezTo>
                    <a:close/>
                    <a:moveTo>
                      <a:pt x="8602" y="4127"/>
                    </a:moveTo>
                    <a:cubicBezTo>
                      <a:pt x="8791" y="4127"/>
                      <a:pt x="8948" y="4285"/>
                      <a:pt x="8948" y="4474"/>
                    </a:cubicBezTo>
                    <a:cubicBezTo>
                      <a:pt x="8948" y="4694"/>
                      <a:pt x="8791" y="4852"/>
                      <a:pt x="8602" y="4852"/>
                    </a:cubicBezTo>
                    <a:cubicBezTo>
                      <a:pt x="8381" y="4852"/>
                      <a:pt x="8224" y="4694"/>
                      <a:pt x="8224" y="4474"/>
                    </a:cubicBezTo>
                    <a:cubicBezTo>
                      <a:pt x="8224" y="4285"/>
                      <a:pt x="8381" y="4127"/>
                      <a:pt x="8602" y="4127"/>
                    </a:cubicBezTo>
                    <a:close/>
                    <a:moveTo>
                      <a:pt x="9957" y="4127"/>
                    </a:moveTo>
                    <a:cubicBezTo>
                      <a:pt x="10177" y="4127"/>
                      <a:pt x="10335" y="4285"/>
                      <a:pt x="10335" y="4474"/>
                    </a:cubicBezTo>
                    <a:cubicBezTo>
                      <a:pt x="10335" y="4694"/>
                      <a:pt x="10177" y="4852"/>
                      <a:pt x="9957" y="4852"/>
                    </a:cubicBezTo>
                    <a:cubicBezTo>
                      <a:pt x="9768" y="4852"/>
                      <a:pt x="9610" y="4694"/>
                      <a:pt x="9610" y="4474"/>
                    </a:cubicBezTo>
                    <a:cubicBezTo>
                      <a:pt x="9610" y="4285"/>
                      <a:pt x="9768" y="4127"/>
                      <a:pt x="9957" y="4127"/>
                    </a:cubicBezTo>
                    <a:close/>
                    <a:moveTo>
                      <a:pt x="1041" y="0"/>
                    </a:moveTo>
                    <a:cubicBezTo>
                      <a:pt x="442" y="0"/>
                      <a:pt x="1" y="473"/>
                      <a:pt x="1" y="1008"/>
                    </a:cubicBezTo>
                    <a:lnTo>
                      <a:pt x="1" y="5860"/>
                    </a:lnTo>
                    <a:cubicBezTo>
                      <a:pt x="1" y="6049"/>
                      <a:pt x="159" y="6207"/>
                      <a:pt x="348" y="6207"/>
                    </a:cubicBezTo>
                    <a:lnTo>
                      <a:pt x="11500" y="6207"/>
                    </a:lnTo>
                    <a:cubicBezTo>
                      <a:pt x="11689" y="6207"/>
                      <a:pt x="11847" y="6049"/>
                      <a:pt x="11847" y="5860"/>
                    </a:cubicBezTo>
                    <a:lnTo>
                      <a:pt x="11847" y="1008"/>
                    </a:lnTo>
                    <a:cubicBezTo>
                      <a:pt x="11752" y="441"/>
                      <a:pt x="11280" y="0"/>
                      <a:pt x="10713" y="0"/>
                    </a:cubicBezTo>
                    <a:lnTo>
                      <a:pt x="7058" y="0"/>
                    </a:lnTo>
                    <a:cubicBezTo>
                      <a:pt x="6775" y="0"/>
                      <a:pt x="6617" y="315"/>
                      <a:pt x="6775" y="536"/>
                    </a:cubicBezTo>
                    <a:cubicBezTo>
                      <a:pt x="7342" y="1323"/>
                      <a:pt x="7594" y="1953"/>
                      <a:pt x="7594" y="2426"/>
                    </a:cubicBezTo>
                    <a:cubicBezTo>
                      <a:pt x="7594" y="2899"/>
                      <a:pt x="7405" y="3371"/>
                      <a:pt x="7027" y="3749"/>
                    </a:cubicBezTo>
                    <a:cubicBezTo>
                      <a:pt x="6686" y="4033"/>
                      <a:pt x="6243" y="4163"/>
                      <a:pt x="5813" y="4163"/>
                    </a:cubicBezTo>
                    <a:cubicBezTo>
                      <a:pt x="5766" y="4163"/>
                      <a:pt x="5719" y="4162"/>
                      <a:pt x="5672" y="4159"/>
                    </a:cubicBezTo>
                    <a:cubicBezTo>
                      <a:pt x="5168" y="4127"/>
                      <a:pt x="4695" y="3812"/>
                      <a:pt x="4443" y="3340"/>
                    </a:cubicBezTo>
                    <a:cubicBezTo>
                      <a:pt x="4128" y="2835"/>
                      <a:pt x="4097" y="2205"/>
                      <a:pt x="4349" y="1638"/>
                    </a:cubicBezTo>
                    <a:cubicBezTo>
                      <a:pt x="4506" y="1323"/>
                      <a:pt x="4695" y="945"/>
                      <a:pt x="4979" y="536"/>
                    </a:cubicBezTo>
                    <a:cubicBezTo>
                      <a:pt x="5136" y="315"/>
                      <a:pt x="4979" y="0"/>
                      <a:pt x="4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1" name="Google Shape;771;p27"/>
            <p:cNvGrpSpPr/>
            <p:nvPr/>
          </p:nvGrpSpPr>
          <p:grpSpPr>
            <a:xfrm>
              <a:off x="4739369" y="2764172"/>
              <a:ext cx="352833" cy="352833"/>
              <a:chOff x="-26201650" y="3176075"/>
              <a:chExt cx="296175" cy="296175"/>
            </a:xfrm>
          </p:grpSpPr>
          <p:sp>
            <p:nvSpPr>
              <p:cNvPr id="772" name="Google Shape;772;p27"/>
              <p:cNvSpPr/>
              <p:nvPr/>
            </p:nvSpPr>
            <p:spPr>
              <a:xfrm>
                <a:off x="-26082700" y="3176075"/>
                <a:ext cx="51200" cy="22687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075" extrusionOk="0">
                    <a:moveTo>
                      <a:pt x="1071" y="1"/>
                    </a:moveTo>
                    <a:cubicBezTo>
                      <a:pt x="882" y="1"/>
                      <a:pt x="725" y="158"/>
                      <a:pt x="725" y="347"/>
                    </a:cubicBezTo>
                    <a:lnTo>
                      <a:pt x="725" y="6554"/>
                    </a:lnTo>
                    <a:cubicBezTo>
                      <a:pt x="473" y="6900"/>
                      <a:pt x="0" y="7656"/>
                      <a:pt x="0" y="8034"/>
                    </a:cubicBezTo>
                    <a:cubicBezTo>
                      <a:pt x="0" y="8633"/>
                      <a:pt x="473" y="9074"/>
                      <a:pt x="1040" y="9074"/>
                    </a:cubicBezTo>
                    <a:cubicBezTo>
                      <a:pt x="1638" y="9074"/>
                      <a:pt x="2048" y="8602"/>
                      <a:pt x="2048" y="8034"/>
                    </a:cubicBezTo>
                    <a:cubicBezTo>
                      <a:pt x="2048" y="7656"/>
                      <a:pt x="1638" y="6900"/>
                      <a:pt x="1355" y="6554"/>
                    </a:cubicBezTo>
                    <a:lnTo>
                      <a:pt x="1355" y="347"/>
                    </a:lnTo>
                    <a:cubicBezTo>
                      <a:pt x="1386" y="158"/>
                      <a:pt x="1260" y="1"/>
                      <a:pt x="10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7"/>
              <p:cNvSpPr/>
              <p:nvPr/>
            </p:nvSpPr>
            <p:spPr>
              <a:xfrm>
                <a:off x="-26201650" y="3317075"/>
                <a:ext cx="296175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6207" extrusionOk="0">
                    <a:moveTo>
                      <a:pt x="3939" y="662"/>
                    </a:moveTo>
                    <a:cubicBezTo>
                      <a:pt x="3876" y="914"/>
                      <a:pt x="3750" y="1134"/>
                      <a:pt x="3624" y="1323"/>
                    </a:cubicBezTo>
                    <a:cubicBezTo>
                      <a:pt x="3624" y="1386"/>
                      <a:pt x="3593" y="1418"/>
                      <a:pt x="3593" y="1481"/>
                    </a:cubicBezTo>
                    <a:cubicBezTo>
                      <a:pt x="3277" y="1292"/>
                      <a:pt x="2836" y="1229"/>
                      <a:pt x="2490" y="1229"/>
                    </a:cubicBezTo>
                    <a:cubicBezTo>
                      <a:pt x="1986" y="1229"/>
                      <a:pt x="1293" y="1386"/>
                      <a:pt x="1041" y="1859"/>
                    </a:cubicBezTo>
                    <a:cubicBezTo>
                      <a:pt x="915" y="2048"/>
                      <a:pt x="757" y="2111"/>
                      <a:pt x="568" y="2111"/>
                    </a:cubicBezTo>
                    <a:lnTo>
                      <a:pt x="568" y="1008"/>
                    </a:lnTo>
                    <a:cubicBezTo>
                      <a:pt x="568" y="819"/>
                      <a:pt x="726" y="662"/>
                      <a:pt x="915" y="662"/>
                    </a:cubicBezTo>
                    <a:close/>
                    <a:moveTo>
                      <a:pt x="10681" y="662"/>
                    </a:moveTo>
                    <a:cubicBezTo>
                      <a:pt x="10870" y="662"/>
                      <a:pt x="11028" y="819"/>
                      <a:pt x="11028" y="1008"/>
                    </a:cubicBezTo>
                    <a:lnTo>
                      <a:pt x="11028" y="2111"/>
                    </a:lnTo>
                    <a:cubicBezTo>
                      <a:pt x="10870" y="2111"/>
                      <a:pt x="10681" y="2048"/>
                      <a:pt x="10555" y="1859"/>
                    </a:cubicBezTo>
                    <a:cubicBezTo>
                      <a:pt x="10335" y="1449"/>
                      <a:pt x="9894" y="1229"/>
                      <a:pt x="9452" y="1229"/>
                    </a:cubicBezTo>
                    <a:cubicBezTo>
                      <a:pt x="9011" y="1229"/>
                      <a:pt x="8602" y="1449"/>
                      <a:pt x="8350" y="1859"/>
                    </a:cubicBezTo>
                    <a:cubicBezTo>
                      <a:pt x="8318" y="1922"/>
                      <a:pt x="8224" y="2016"/>
                      <a:pt x="8192" y="2048"/>
                    </a:cubicBezTo>
                    <a:cubicBezTo>
                      <a:pt x="8161" y="1733"/>
                      <a:pt x="8003" y="1292"/>
                      <a:pt x="7657" y="662"/>
                    </a:cubicBezTo>
                    <a:close/>
                    <a:moveTo>
                      <a:pt x="2332" y="2741"/>
                    </a:moveTo>
                    <a:cubicBezTo>
                      <a:pt x="2521" y="2741"/>
                      <a:pt x="2679" y="2899"/>
                      <a:pt x="2679" y="3119"/>
                    </a:cubicBezTo>
                    <a:cubicBezTo>
                      <a:pt x="2679" y="3308"/>
                      <a:pt x="2521" y="3466"/>
                      <a:pt x="2332" y="3466"/>
                    </a:cubicBezTo>
                    <a:cubicBezTo>
                      <a:pt x="2143" y="3466"/>
                      <a:pt x="1986" y="3308"/>
                      <a:pt x="1986" y="3119"/>
                    </a:cubicBezTo>
                    <a:cubicBezTo>
                      <a:pt x="1986" y="2899"/>
                      <a:pt x="2143" y="2741"/>
                      <a:pt x="2332" y="2741"/>
                    </a:cubicBezTo>
                    <a:close/>
                    <a:moveTo>
                      <a:pt x="9295" y="2741"/>
                    </a:moveTo>
                    <a:cubicBezTo>
                      <a:pt x="9484" y="2741"/>
                      <a:pt x="9641" y="2899"/>
                      <a:pt x="9641" y="3119"/>
                    </a:cubicBezTo>
                    <a:cubicBezTo>
                      <a:pt x="9641" y="3308"/>
                      <a:pt x="9484" y="3466"/>
                      <a:pt x="9295" y="3466"/>
                    </a:cubicBezTo>
                    <a:cubicBezTo>
                      <a:pt x="9106" y="3466"/>
                      <a:pt x="8948" y="3308"/>
                      <a:pt x="8948" y="3119"/>
                    </a:cubicBezTo>
                    <a:cubicBezTo>
                      <a:pt x="8948" y="2899"/>
                      <a:pt x="9106" y="2741"/>
                      <a:pt x="9295" y="2741"/>
                    </a:cubicBezTo>
                    <a:close/>
                    <a:moveTo>
                      <a:pt x="1608" y="4127"/>
                    </a:moveTo>
                    <a:cubicBezTo>
                      <a:pt x="1828" y="4127"/>
                      <a:pt x="1986" y="4285"/>
                      <a:pt x="1986" y="4474"/>
                    </a:cubicBezTo>
                    <a:cubicBezTo>
                      <a:pt x="1986" y="4694"/>
                      <a:pt x="1828" y="4852"/>
                      <a:pt x="1608" y="4852"/>
                    </a:cubicBezTo>
                    <a:cubicBezTo>
                      <a:pt x="1419" y="4852"/>
                      <a:pt x="1261" y="4694"/>
                      <a:pt x="1261" y="4474"/>
                    </a:cubicBezTo>
                    <a:cubicBezTo>
                      <a:pt x="1261" y="4285"/>
                      <a:pt x="1419" y="4127"/>
                      <a:pt x="1608" y="4127"/>
                    </a:cubicBezTo>
                    <a:close/>
                    <a:moveTo>
                      <a:pt x="3025" y="4127"/>
                    </a:moveTo>
                    <a:cubicBezTo>
                      <a:pt x="3246" y="4127"/>
                      <a:pt x="3404" y="4285"/>
                      <a:pt x="3404" y="4474"/>
                    </a:cubicBezTo>
                    <a:cubicBezTo>
                      <a:pt x="3404" y="4694"/>
                      <a:pt x="3183" y="4852"/>
                      <a:pt x="3025" y="4852"/>
                    </a:cubicBezTo>
                    <a:cubicBezTo>
                      <a:pt x="2836" y="4852"/>
                      <a:pt x="2679" y="4694"/>
                      <a:pt x="2679" y="4474"/>
                    </a:cubicBezTo>
                    <a:cubicBezTo>
                      <a:pt x="2679" y="4285"/>
                      <a:pt x="2836" y="4127"/>
                      <a:pt x="3025" y="4127"/>
                    </a:cubicBezTo>
                    <a:close/>
                    <a:moveTo>
                      <a:pt x="8602" y="4127"/>
                    </a:moveTo>
                    <a:cubicBezTo>
                      <a:pt x="8791" y="4127"/>
                      <a:pt x="8948" y="4285"/>
                      <a:pt x="8948" y="4474"/>
                    </a:cubicBezTo>
                    <a:cubicBezTo>
                      <a:pt x="8948" y="4694"/>
                      <a:pt x="8791" y="4852"/>
                      <a:pt x="8602" y="4852"/>
                    </a:cubicBezTo>
                    <a:cubicBezTo>
                      <a:pt x="8381" y="4852"/>
                      <a:pt x="8224" y="4694"/>
                      <a:pt x="8224" y="4474"/>
                    </a:cubicBezTo>
                    <a:cubicBezTo>
                      <a:pt x="8224" y="4285"/>
                      <a:pt x="8381" y="4127"/>
                      <a:pt x="8602" y="4127"/>
                    </a:cubicBezTo>
                    <a:close/>
                    <a:moveTo>
                      <a:pt x="9957" y="4127"/>
                    </a:moveTo>
                    <a:cubicBezTo>
                      <a:pt x="10177" y="4127"/>
                      <a:pt x="10335" y="4285"/>
                      <a:pt x="10335" y="4474"/>
                    </a:cubicBezTo>
                    <a:cubicBezTo>
                      <a:pt x="10335" y="4694"/>
                      <a:pt x="10177" y="4852"/>
                      <a:pt x="9957" y="4852"/>
                    </a:cubicBezTo>
                    <a:cubicBezTo>
                      <a:pt x="9768" y="4852"/>
                      <a:pt x="9610" y="4694"/>
                      <a:pt x="9610" y="4474"/>
                    </a:cubicBezTo>
                    <a:cubicBezTo>
                      <a:pt x="9610" y="4285"/>
                      <a:pt x="9768" y="4127"/>
                      <a:pt x="9957" y="4127"/>
                    </a:cubicBezTo>
                    <a:close/>
                    <a:moveTo>
                      <a:pt x="1041" y="0"/>
                    </a:moveTo>
                    <a:cubicBezTo>
                      <a:pt x="442" y="0"/>
                      <a:pt x="1" y="473"/>
                      <a:pt x="1" y="1008"/>
                    </a:cubicBezTo>
                    <a:lnTo>
                      <a:pt x="1" y="5860"/>
                    </a:lnTo>
                    <a:cubicBezTo>
                      <a:pt x="1" y="6049"/>
                      <a:pt x="159" y="6207"/>
                      <a:pt x="348" y="6207"/>
                    </a:cubicBezTo>
                    <a:lnTo>
                      <a:pt x="11500" y="6207"/>
                    </a:lnTo>
                    <a:cubicBezTo>
                      <a:pt x="11689" y="6207"/>
                      <a:pt x="11847" y="6049"/>
                      <a:pt x="11847" y="5860"/>
                    </a:cubicBezTo>
                    <a:lnTo>
                      <a:pt x="11847" y="1008"/>
                    </a:lnTo>
                    <a:cubicBezTo>
                      <a:pt x="11752" y="441"/>
                      <a:pt x="11280" y="0"/>
                      <a:pt x="10713" y="0"/>
                    </a:cubicBezTo>
                    <a:lnTo>
                      <a:pt x="7058" y="0"/>
                    </a:lnTo>
                    <a:cubicBezTo>
                      <a:pt x="6775" y="0"/>
                      <a:pt x="6617" y="315"/>
                      <a:pt x="6775" y="536"/>
                    </a:cubicBezTo>
                    <a:cubicBezTo>
                      <a:pt x="7342" y="1323"/>
                      <a:pt x="7594" y="1953"/>
                      <a:pt x="7594" y="2426"/>
                    </a:cubicBezTo>
                    <a:cubicBezTo>
                      <a:pt x="7594" y="2899"/>
                      <a:pt x="7405" y="3371"/>
                      <a:pt x="7027" y="3749"/>
                    </a:cubicBezTo>
                    <a:cubicBezTo>
                      <a:pt x="6686" y="4033"/>
                      <a:pt x="6243" y="4163"/>
                      <a:pt x="5813" y="4163"/>
                    </a:cubicBezTo>
                    <a:cubicBezTo>
                      <a:pt x="5766" y="4163"/>
                      <a:pt x="5719" y="4162"/>
                      <a:pt x="5672" y="4159"/>
                    </a:cubicBezTo>
                    <a:cubicBezTo>
                      <a:pt x="5168" y="4127"/>
                      <a:pt x="4695" y="3812"/>
                      <a:pt x="4443" y="3340"/>
                    </a:cubicBezTo>
                    <a:cubicBezTo>
                      <a:pt x="4128" y="2835"/>
                      <a:pt x="4097" y="2205"/>
                      <a:pt x="4349" y="1638"/>
                    </a:cubicBezTo>
                    <a:cubicBezTo>
                      <a:pt x="4506" y="1323"/>
                      <a:pt x="4695" y="945"/>
                      <a:pt x="4979" y="536"/>
                    </a:cubicBezTo>
                    <a:cubicBezTo>
                      <a:pt x="5136" y="315"/>
                      <a:pt x="4979" y="0"/>
                      <a:pt x="4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4" name="Google Shape;774;p27"/>
            <p:cNvGrpSpPr/>
            <p:nvPr/>
          </p:nvGrpSpPr>
          <p:grpSpPr>
            <a:xfrm>
              <a:off x="5160819" y="2764172"/>
              <a:ext cx="352833" cy="352833"/>
              <a:chOff x="-26201650" y="3176075"/>
              <a:chExt cx="296175" cy="296175"/>
            </a:xfrm>
          </p:grpSpPr>
          <p:sp>
            <p:nvSpPr>
              <p:cNvPr id="775" name="Google Shape;775;p27"/>
              <p:cNvSpPr/>
              <p:nvPr/>
            </p:nvSpPr>
            <p:spPr>
              <a:xfrm>
                <a:off x="-26082700" y="3176075"/>
                <a:ext cx="51200" cy="22687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075" extrusionOk="0">
                    <a:moveTo>
                      <a:pt x="1071" y="1"/>
                    </a:moveTo>
                    <a:cubicBezTo>
                      <a:pt x="882" y="1"/>
                      <a:pt x="725" y="158"/>
                      <a:pt x="725" y="347"/>
                    </a:cubicBezTo>
                    <a:lnTo>
                      <a:pt x="725" y="6554"/>
                    </a:lnTo>
                    <a:cubicBezTo>
                      <a:pt x="473" y="6900"/>
                      <a:pt x="0" y="7656"/>
                      <a:pt x="0" y="8034"/>
                    </a:cubicBezTo>
                    <a:cubicBezTo>
                      <a:pt x="0" y="8633"/>
                      <a:pt x="473" y="9074"/>
                      <a:pt x="1040" y="9074"/>
                    </a:cubicBezTo>
                    <a:cubicBezTo>
                      <a:pt x="1638" y="9074"/>
                      <a:pt x="2048" y="8602"/>
                      <a:pt x="2048" y="8034"/>
                    </a:cubicBezTo>
                    <a:cubicBezTo>
                      <a:pt x="2048" y="7656"/>
                      <a:pt x="1638" y="6900"/>
                      <a:pt x="1355" y="6554"/>
                    </a:cubicBezTo>
                    <a:lnTo>
                      <a:pt x="1355" y="347"/>
                    </a:lnTo>
                    <a:cubicBezTo>
                      <a:pt x="1386" y="158"/>
                      <a:pt x="1260" y="1"/>
                      <a:pt x="10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-26201650" y="3317075"/>
                <a:ext cx="296175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6207" extrusionOk="0">
                    <a:moveTo>
                      <a:pt x="3939" y="662"/>
                    </a:moveTo>
                    <a:cubicBezTo>
                      <a:pt x="3876" y="914"/>
                      <a:pt x="3750" y="1134"/>
                      <a:pt x="3624" y="1323"/>
                    </a:cubicBezTo>
                    <a:cubicBezTo>
                      <a:pt x="3624" y="1386"/>
                      <a:pt x="3593" y="1418"/>
                      <a:pt x="3593" y="1481"/>
                    </a:cubicBezTo>
                    <a:cubicBezTo>
                      <a:pt x="3277" y="1292"/>
                      <a:pt x="2836" y="1229"/>
                      <a:pt x="2490" y="1229"/>
                    </a:cubicBezTo>
                    <a:cubicBezTo>
                      <a:pt x="1986" y="1229"/>
                      <a:pt x="1293" y="1386"/>
                      <a:pt x="1041" y="1859"/>
                    </a:cubicBezTo>
                    <a:cubicBezTo>
                      <a:pt x="915" y="2048"/>
                      <a:pt x="757" y="2111"/>
                      <a:pt x="568" y="2111"/>
                    </a:cubicBezTo>
                    <a:lnTo>
                      <a:pt x="568" y="1008"/>
                    </a:lnTo>
                    <a:cubicBezTo>
                      <a:pt x="568" y="819"/>
                      <a:pt x="726" y="662"/>
                      <a:pt x="915" y="662"/>
                    </a:cubicBezTo>
                    <a:close/>
                    <a:moveTo>
                      <a:pt x="10681" y="662"/>
                    </a:moveTo>
                    <a:cubicBezTo>
                      <a:pt x="10870" y="662"/>
                      <a:pt x="11028" y="819"/>
                      <a:pt x="11028" y="1008"/>
                    </a:cubicBezTo>
                    <a:lnTo>
                      <a:pt x="11028" y="2111"/>
                    </a:lnTo>
                    <a:cubicBezTo>
                      <a:pt x="10870" y="2111"/>
                      <a:pt x="10681" y="2048"/>
                      <a:pt x="10555" y="1859"/>
                    </a:cubicBezTo>
                    <a:cubicBezTo>
                      <a:pt x="10335" y="1449"/>
                      <a:pt x="9894" y="1229"/>
                      <a:pt x="9452" y="1229"/>
                    </a:cubicBezTo>
                    <a:cubicBezTo>
                      <a:pt x="9011" y="1229"/>
                      <a:pt x="8602" y="1449"/>
                      <a:pt x="8350" y="1859"/>
                    </a:cubicBezTo>
                    <a:cubicBezTo>
                      <a:pt x="8318" y="1922"/>
                      <a:pt x="8224" y="2016"/>
                      <a:pt x="8192" y="2048"/>
                    </a:cubicBezTo>
                    <a:cubicBezTo>
                      <a:pt x="8161" y="1733"/>
                      <a:pt x="8003" y="1292"/>
                      <a:pt x="7657" y="662"/>
                    </a:cubicBezTo>
                    <a:close/>
                    <a:moveTo>
                      <a:pt x="2332" y="2741"/>
                    </a:moveTo>
                    <a:cubicBezTo>
                      <a:pt x="2521" y="2741"/>
                      <a:pt x="2679" y="2899"/>
                      <a:pt x="2679" y="3119"/>
                    </a:cubicBezTo>
                    <a:cubicBezTo>
                      <a:pt x="2679" y="3308"/>
                      <a:pt x="2521" y="3466"/>
                      <a:pt x="2332" y="3466"/>
                    </a:cubicBezTo>
                    <a:cubicBezTo>
                      <a:pt x="2143" y="3466"/>
                      <a:pt x="1986" y="3308"/>
                      <a:pt x="1986" y="3119"/>
                    </a:cubicBezTo>
                    <a:cubicBezTo>
                      <a:pt x="1986" y="2899"/>
                      <a:pt x="2143" y="2741"/>
                      <a:pt x="2332" y="2741"/>
                    </a:cubicBezTo>
                    <a:close/>
                    <a:moveTo>
                      <a:pt x="9295" y="2741"/>
                    </a:moveTo>
                    <a:cubicBezTo>
                      <a:pt x="9484" y="2741"/>
                      <a:pt x="9641" y="2899"/>
                      <a:pt x="9641" y="3119"/>
                    </a:cubicBezTo>
                    <a:cubicBezTo>
                      <a:pt x="9641" y="3308"/>
                      <a:pt x="9484" y="3466"/>
                      <a:pt x="9295" y="3466"/>
                    </a:cubicBezTo>
                    <a:cubicBezTo>
                      <a:pt x="9106" y="3466"/>
                      <a:pt x="8948" y="3308"/>
                      <a:pt x="8948" y="3119"/>
                    </a:cubicBezTo>
                    <a:cubicBezTo>
                      <a:pt x="8948" y="2899"/>
                      <a:pt x="9106" y="2741"/>
                      <a:pt x="9295" y="2741"/>
                    </a:cubicBezTo>
                    <a:close/>
                    <a:moveTo>
                      <a:pt x="1608" y="4127"/>
                    </a:moveTo>
                    <a:cubicBezTo>
                      <a:pt x="1828" y="4127"/>
                      <a:pt x="1986" y="4285"/>
                      <a:pt x="1986" y="4474"/>
                    </a:cubicBezTo>
                    <a:cubicBezTo>
                      <a:pt x="1986" y="4694"/>
                      <a:pt x="1828" y="4852"/>
                      <a:pt x="1608" y="4852"/>
                    </a:cubicBezTo>
                    <a:cubicBezTo>
                      <a:pt x="1419" y="4852"/>
                      <a:pt x="1261" y="4694"/>
                      <a:pt x="1261" y="4474"/>
                    </a:cubicBezTo>
                    <a:cubicBezTo>
                      <a:pt x="1261" y="4285"/>
                      <a:pt x="1419" y="4127"/>
                      <a:pt x="1608" y="4127"/>
                    </a:cubicBezTo>
                    <a:close/>
                    <a:moveTo>
                      <a:pt x="3025" y="4127"/>
                    </a:moveTo>
                    <a:cubicBezTo>
                      <a:pt x="3246" y="4127"/>
                      <a:pt x="3404" y="4285"/>
                      <a:pt x="3404" y="4474"/>
                    </a:cubicBezTo>
                    <a:cubicBezTo>
                      <a:pt x="3404" y="4694"/>
                      <a:pt x="3183" y="4852"/>
                      <a:pt x="3025" y="4852"/>
                    </a:cubicBezTo>
                    <a:cubicBezTo>
                      <a:pt x="2836" y="4852"/>
                      <a:pt x="2679" y="4694"/>
                      <a:pt x="2679" y="4474"/>
                    </a:cubicBezTo>
                    <a:cubicBezTo>
                      <a:pt x="2679" y="4285"/>
                      <a:pt x="2836" y="4127"/>
                      <a:pt x="3025" y="4127"/>
                    </a:cubicBezTo>
                    <a:close/>
                    <a:moveTo>
                      <a:pt x="8602" y="4127"/>
                    </a:moveTo>
                    <a:cubicBezTo>
                      <a:pt x="8791" y="4127"/>
                      <a:pt x="8948" y="4285"/>
                      <a:pt x="8948" y="4474"/>
                    </a:cubicBezTo>
                    <a:cubicBezTo>
                      <a:pt x="8948" y="4694"/>
                      <a:pt x="8791" y="4852"/>
                      <a:pt x="8602" y="4852"/>
                    </a:cubicBezTo>
                    <a:cubicBezTo>
                      <a:pt x="8381" y="4852"/>
                      <a:pt x="8224" y="4694"/>
                      <a:pt x="8224" y="4474"/>
                    </a:cubicBezTo>
                    <a:cubicBezTo>
                      <a:pt x="8224" y="4285"/>
                      <a:pt x="8381" y="4127"/>
                      <a:pt x="8602" y="4127"/>
                    </a:cubicBezTo>
                    <a:close/>
                    <a:moveTo>
                      <a:pt x="9957" y="4127"/>
                    </a:moveTo>
                    <a:cubicBezTo>
                      <a:pt x="10177" y="4127"/>
                      <a:pt x="10335" y="4285"/>
                      <a:pt x="10335" y="4474"/>
                    </a:cubicBezTo>
                    <a:cubicBezTo>
                      <a:pt x="10335" y="4694"/>
                      <a:pt x="10177" y="4852"/>
                      <a:pt x="9957" y="4852"/>
                    </a:cubicBezTo>
                    <a:cubicBezTo>
                      <a:pt x="9768" y="4852"/>
                      <a:pt x="9610" y="4694"/>
                      <a:pt x="9610" y="4474"/>
                    </a:cubicBezTo>
                    <a:cubicBezTo>
                      <a:pt x="9610" y="4285"/>
                      <a:pt x="9768" y="4127"/>
                      <a:pt x="9957" y="4127"/>
                    </a:cubicBezTo>
                    <a:close/>
                    <a:moveTo>
                      <a:pt x="1041" y="0"/>
                    </a:moveTo>
                    <a:cubicBezTo>
                      <a:pt x="442" y="0"/>
                      <a:pt x="1" y="473"/>
                      <a:pt x="1" y="1008"/>
                    </a:cubicBezTo>
                    <a:lnTo>
                      <a:pt x="1" y="5860"/>
                    </a:lnTo>
                    <a:cubicBezTo>
                      <a:pt x="1" y="6049"/>
                      <a:pt x="159" y="6207"/>
                      <a:pt x="348" y="6207"/>
                    </a:cubicBezTo>
                    <a:lnTo>
                      <a:pt x="11500" y="6207"/>
                    </a:lnTo>
                    <a:cubicBezTo>
                      <a:pt x="11689" y="6207"/>
                      <a:pt x="11847" y="6049"/>
                      <a:pt x="11847" y="5860"/>
                    </a:cubicBezTo>
                    <a:lnTo>
                      <a:pt x="11847" y="1008"/>
                    </a:lnTo>
                    <a:cubicBezTo>
                      <a:pt x="11752" y="441"/>
                      <a:pt x="11280" y="0"/>
                      <a:pt x="10713" y="0"/>
                    </a:cubicBezTo>
                    <a:lnTo>
                      <a:pt x="7058" y="0"/>
                    </a:lnTo>
                    <a:cubicBezTo>
                      <a:pt x="6775" y="0"/>
                      <a:pt x="6617" y="315"/>
                      <a:pt x="6775" y="536"/>
                    </a:cubicBezTo>
                    <a:cubicBezTo>
                      <a:pt x="7342" y="1323"/>
                      <a:pt x="7594" y="1953"/>
                      <a:pt x="7594" y="2426"/>
                    </a:cubicBezTo>
                    <a:cubicBezTo>
                      <a:pt x="7594" y="2899"/>
                      <a:pt x="7405" y="3371"/>
                      <a:pt x="7027" y="3749"/>
                    </a:cubicBezTo>
                    <a:cubicBezTo>
                      <a:pt x="6686" y="4033"/>
                      <a:pt x="6243" y="4163"/>
                      <a:pt x="5813" y="4163"/>
                    </a:cubicBezTo>
                    <a:cubicBezTo>
                      <a:pt x="5766" y="4163"/>
                      <a:pt x="5719" y="4162"/>
                      <a:pt x="5672" y="4159"/>
                    </a:cubicBezTo>
                    <a:cubicBezTo>
                      <a:pt x="5168" y="4127"/>
                      <a:pt x="4695" y="3812"/>
                      <a:pt x="4443" y="3340"/>
                    </a:cubicBezTo>
                    <a:cubicBezTo>
                      <a:pt x="4128" y="2835"/>
                      <a:pt x="4097" y="2205"/>
                      <a:pt x="4349" y="1638"/>
                    </a:cubicBezTo>
                    <a:cubicBezTo>
                      <a:pt x="4506" y="1323"/>
                      <a:pt x="4695" y="945"/>
                      <a:pt x="4979" y="536"/>
                    </a:cubicBezTo>
                    <a:cubicBezTo>
                      <a:pt x="5136" y="315"/>
                      <a:pt x="4979" y="0"/>
                      <a:pt x="4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7" name="Google Shape;777;p27"/>
            <p:cNvGrpSpPr/>
            <p:nvPr/>
          </p:nvGrpSpPr>
          <p:grpSpPr>
            <a:xfrm>
              <a:off x="5582269" y="2764172"/>
              <a:ext cx="352833" cy="352833"/>
              <a:chOff x="-26201650" y="3176075"/>
              <a:chExt cx="296175" cy="296175"/>
            </a:xfrm>
          </p:grpSpPr>
          <p:sp>
            <p:nvSpPr>
              <p:cNvPr id="778" name="Google Shape;778;p27"/>
              <p:cNvSpPr/>
              <p:nvPr/>
            </p:nvSpPr>
            <p:spPr>
              <a:xfrm>
                <a:off x="-26082700" y="3176075"/>
                <a:ext cx="51200" cy="22687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075" extrusionOk="0">
                    <a:moveTo>
                      <a:pt x="1071" y="1"/>
                    </a:moveTo>
                    <a:cubicBezTo>
                      <a:pt x="882" y="1"/>
                      <a:pt x="725" y="158"/>
                      <a:pt x="725" y="347"/>
                    </a:cubicBezTo>
                    <a:lnTo>
                      <a:pt x="725" y="6554"/>
                    </a:lnTo>
                    <a:cubicBezTo>
                      <a:pt x="473" y="6900"/>
                      <a:pt x="0" y="7656"/>
                      <a:pt x="0" y="8034"/>
                    </a:cubicBezTo>
                    <a:cubicBezTo>
                      <a:pt x="0" y="8633"/>
                      <a:pt x="473" y="9074"/>
                      <a:pt x="1040" y="9074"/>
                    </a:cubicBezTo>
                    <a:cubicBezTo>
                      <a:pt x="1638" y="9074"/>
                      <a:pt x="2048" y="8602"/>
                      <a:pt x="2048" y="8034"/>
                    </a:cubicBezTo>
                    <a:cubicBezTo>
                      <a:pt x="2048" y="7656"/>
                      <a:pt x="1638" y="6900"/>
                      <a:pt x="1355" y="6554"/>
                    </a:cubicBezTo>
                    <a:lnTo>
                      <a:pt x="1355" y="347"/>
                    </a:lnTo>
                    <a:cubicBezTo>
                      <a:pt x="1386" y="158"/>
                      <a:pt x="1260" y="1"/>
                      <a:pt x="1071" y="1"/>
                    </a:cubicBezTo>
                    <a:close/>
                  </a:path>
                </a:pathLst>
              </a:custGeom>
              <a:solidFill>
                <a:srgbClr val="2C3E5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7"/>
              <p:cNvSpPr/>
              <p:nvPr/>
            </p:nvSpPr>
            <p:spPr>
              <a:xfrm>
                <a:off x="-26201650" y="3317075"/>
                <a:ext cx="296175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6207" extrusionOk="0">
                    <a:moveTo>
                      <a:pt x="3939" y="662"/>
                    </a:moveTo>
                    <a:cubicBezTo>
                      <a:pt x="3876" y="914"/>
                      <a:pt x="3750" y="1134"/>
                      <a:pt x="3624" y="1323"/>
                    </a:cubicBezTo>
                    <a:cubicBezTo>
                      <a:pt x="3624" y="1386"/>
                      <a:pt x="3593" y="1418"/>
                      <a:pt x="3593" y="1481"/>
                    </a:cubicBezTo>
                    <a:cubicBezTo>
                      <a:pt x="3277" y="1292"/>
                      <a:pt x="2836" y="1229"/>
                      <a:pt x="2490" y="1229"/>
                    </a:cubicBezTo>
                    <a:cubicBezTo>
                      <a:pt x="1986" y="1229"/>
                      <a:pt x="1293" y="1386"/>
                      <a:pt x="1041" y="1859"/>
                    </a:cubicBezTo>
                    <a:cubicBezTo>
                      <a:pt x="915" y="2048"/>
                      <a:pt x="757" y="2111"/>
                      <a:pt x="568" y="2111"/>
                    </a:cubicBezTo>
                    <a:lnTo>
                      <a:pt x="568" y="1008"/>
                    </a:lnTo>
                    <a:cubicBezTo>
                      <a:pt x="568" y="819"/>
                      <a:pt x="726" y="662"/>
                      <a:pt x="915" y="662"/>
                    </a:cubicBezTo>
                    <a:close/>
                    <a:moveTo>
                      <a:pt x="10681" y="662"/>
                    </a:moveTo>
                    <a:cubicBezTo>
                      <a:pt x="10870" y="662"/>
                      <a:pt x="11028" y="819"/>
                      <a:pt x="11028" y="1008"/>
                    </a:cubicBezTo>
                    <a:lnTo>
                      <a:pt x="11028" y="2111"/>
                    </a:lnTo>
                    <a:cubicBezTo>
                      <a:pt x="10870" y="2111"/>
                      <a:pt x="10681" y="2048"/>
                      <a:pt x="10555" y="1859"/>
                    </a:cubicBezTo>
                    <a:cubicBezTo>
                      <a:pt x="10335" y="1449"/>
                      <a:pt x="9894" y="1229"/>
                      <a:pt x="9452" y="1229"/>
                    </a:cubicBezTo>
                    <a:cubicBezTo>
                      <a:pt x="9011" y="1229"/>
                      <a:pt x="8602" y="1449"/>
                      <a:pt x="8350" y="1859"/>
                    </a:cubicBezTo>
                    <a:cubicBezTo>
                      <a:pt x="8318" y="1922"/>
                      <a:pt x="8224" y="2016"/>
                      <a:pt x="8192" y="2048"/>
                    </a:cubicBezTo>
                    <a:cubicBezTo>
                      <a:pt x="8161" y="1733"/>
                      <a:pt x="8003" y="1292"/>
                      <a:pt x="7657" y="662"/>
                    </a:cubicBezTo>
                    <a:close/>
                    <a:moveTo>
                      <a:pt x="2332" y="2741"/>
                    </a:moveTo>
                    <a:cubicBezTo>
                      <a:pt x="2521" y="2741"/>
                      <a:pt x="2679" y="2899"/>
                      <a:pt x="2679" y="3119"/>
                    </a:cubicBezTo>
                    <a:cubicBezTo>
                      <a:pt x="2679" y="3308"/>
                      <a:pt x="2521" y="3466"/>
                      <a:pt x="2332" y="3466"/>
                    </a:cubicBezTo>
                    <a:cubicBezTo>
                      <a:pt x="2143" y="3466"/>
                      <a:pt x="1986" y="3308"/>
                      <a:pt x="1986" y="3119"/>
                    </a:cubicBezTo>
                    <a:cubicBezTo>
                      <a:pt x="1986" y="2899"/>
                      <a:pt x="2143" y="2741"/>
                      <a:pt x="2332" y="2741"/>
                    </a:cubicBezTo>
                    <a:close/>
                    <a:moveTo>
                      <a:pt x="9295" y="2741"/>
                    </a:moveTo>
                    <a:cubicBezTo>
                      <a:pt x="9484" y="2741"/>
                      <a:pt x="9641" y="2899"/>
                      <a:pt x="9641" y="3119"/>
                    </a:cubicBezTo>
                    <a:cubicBezTo>
                      <a:pt x="9641" y="3308"/>
                      <a:pt x="9484" y="3466"/>
                      <a:pt x="9295" y="3466"/>
                    </a:cubicBezTo>
                    <a:cubicBezTo>
                      <a:pt x="9106" y="3466"/>
                      <a:pt x="8948" y="3308"/>
                      <a:pt x="8948" y="3119"/>
                    </a:cubicBezTo>
                    <a:cubicBezTo>
                      <a:pt x="8948" y="2899"/>
                      <a:pt x="9106" y="2741"/>
                      <a:pt x="9295" y="2741"/>
                    </a:cubicBezTo>
                    <a:close/>
                    <a:moveTo>
                      <a:pt x="1608" y="4127"/>
                    </a:moveTo>
                    <a:cubicBezTo>
                      <a:pt x="1828" y="4127"/>
                      <a:pt x="1986" y="4285"/>
                      <a:pt x="1986" y="4474"/>
                    </a:cubicBezTo>
                    <a:cubicBezTo>
                      <a:pt x="1986" y="4694"/>
                      <a:pt x="1828" y="4852"/>
                      <a:pt x="1608" y="4852"/>
                    </a:cubicBezTo>
                    <a:cubicBezTo>
                      <a:pt x="1419" y="4852"/>
                      <a:pt x="1261" y="4694"/>
                      <a:pt x="1261" y="4474"/>
                    </a:cubicBezTo>
                    <a:cubicBezTo>
                      <a:pt x="1261" y="4285"/>
                      <a:pt x="1419" y="4127"/>
                      <a:pt x="1608" y="4127"/>
                    </a:cubicBezTo>
                    <a:close/>
                    <a:moveTo>
                      <a:pt x="3025" y="4127"/>
                    </a:moveTo>
                    <a:cubicBezTo>
                      <a:pt x="3246" y="4127"/>
                      <a:pt x="3404" y="4285"/>
                      <a:pt x="3404" y="4474"/>
                    </a:cubicBezTo>
                    <a:cubicBezTo>
                      <a:pt x="3404" y="4694"/>
                      <a:pt x="3183" y="4852"/>
                      <a:pt x="3025" y="4852"/>
                    </a:cubicBezTo>
                    <a:cubicBezTo>
                      <a:pt x="2836" y="4852"/>
                      <a:pt x="2679" y="4694"/>
                      <a:pt x="2679" y="4474"/>
                    </a:cubicBezTo>
                    <a:cubicBezTo>
                      <a:pt x="2679" y="4285"/>
                      <a:pt x="2836" y="4127"/>
                      <a:pt x="3025" y="4127"/>
                    </a:cubicBezTo>
                    <a:close/>
                    <a:moveTo>
                      <a:pt x="8602" y="4127"/>
                    </a:moveTo>
                    <a:cubicBezTo>
                      <a:pt x="8791" y="4127"/>
                      <a:pt x="8948" y="4285"/>
                      <a:pt x="8948" y="4474"/>
                    </a:cubicBezTo>
                    <a:cubicBezTo>
                      <a:pt x="8948" y="4694"/>
                      <a:pt x="8791" y="4852"/>
                      <a:pt x="8602" y="4852"/>
                    </a:cubicBezTo>
                    <a:cubicBezTo>
                      <a:pt x="8381" y="4852"/>
                      <a:pt x="8224" y="4694"/>
                      <a:pt x="8224" y="4474"/>
                    </a:cubicBezTo>
                    <a:cubicBezTo>
                      <a:pt x="8224" y="4285"/>
                      <a:pt x="8381" y="4127"/>
                      <a:pt x="8602" y="4127"/>
                    </a:cubicBezTo>
                    <a:close/>
                    <a:moveTo>
                      <a:pt x="9957" y="4127"/>
                    </a:moveTo>
                    <a:cubicBezTo>
                      <a:pt x="10177" y="4127"/>
                      <a:pt x="10335" y="4285"/>
                      <a:pt x="10335" y="4474"/>
                    </a:cubicBezTo>
                    <a:cubicBezTo>
                      <a:pt x="10335" y="4694"/>
                      <a:pt x="10177" y="4852"/>
                      <a:pt x="9957" y="4852"/>
                    </a:cubicBezTo>
                    <a:cubicBezTo>
                      <a:pt x="9768" y="4852"/>
                      <a:pt x="9610" y="4694"/>
                      <a:pt x="9610" y="4474"/>
                    </a:cubicBezTo>
                    <a:cubicBezTo>
                      <a:pt x="9610" y="4285"/>
                      <a:pt x="9768" y="4127"/>
                      <a:pt x="9957" y="4127"/>
                    </a:cubicBezTo>
                    <a:close/>
                    <a:moveTo>
                      <a:pt x="1041" y="0"/>
                    </a:moveTo>
                    <a:cubicBezTo>
                      <a:pt x="442" y="0"/>
                      <a:pt x="1" y="473"/>
                      <a:pt x="1" y="1008"/>
                    </a:cubicBezTo>
                    <a:lnTo>
                      <a:pt x="1" y="5860"/>
                    </a:lnTo>
                    <a:cubicBezTo>
                      <a:pt x="1" y="6049"/>
                      <a:pt x="159" y="6207"/>
                      <a:pt x="348" y="6207"/>
                    </a:cubicBezTo>
                    <a:lnTo>
                      <a:pt x="11500" y="6207"/>
                    </a:lnTo>
                    <a:cubicBezTo>
                      <a:pt x="11689" y="6207"/>
                      <a:pt x="11847" y="6049"/>
                      <a:pt x="11847" y="5860"/>
                    </a:cubicBezTo>
                    <a:lnTo>
                      <a:pt x="11847" y="1008"/>
                    </a:lnTo>
                    <a:cubicBezTo>
                      <a:pt x="11752" y="441"/>
                      <a:pt x="11280" y="0"/>
                      <a:pt x="10713" y="0"/>
                    </a:cubicBezTo>
                    <a:lnTo>
                      <a:pt x="7058" y="0"/>
                    </a:lnTo>
                    <a:cubicBezTo>
                      <a:pt x="6775" y="0"/>
                      <a:pt x="6617" y="315"/>
                      <a:pt x="6775" y="536"/>
                    </a:cubicBezTo>
                    <a:cubicBezTo>
                      <a:pt x="7342" y="1323"/>
                      <a:pt x="7594" y="1953"/>
                      <a:pt x="7594" y="2426"/>
                    </a:cubicBezTo>
                    <a:cubicBezTo>
                      <a:pt x="7594" y="2899"/>
                      <a:pt x="7405" y="3371"/>
                      <a:pt x="7027" y="3749"/>
                    </a:cubicBezTo>
                    <a:cubicBezTo>
                      <a:pt x="6686" y="4033"/>
                      <a:pt x="6243" y="4163"/>
                      <a:pt x="5813" y="4163"/>
                    </a:cubicBezTo>
                    <a:cubicBezTo>
                      <a:pt x="5766" y="4163"/>
                      <a:pt x="5719" y="4162"/>
                      <a:pt x="5672" y="4159"/>
                    </a:cubicBezTo>
                    <a:cubicBezTo>
                      <a:pt x="5168" y="4127"/>
                      <a:pt x="4695" y="3812"/>
                      <a:pt x="4443" y="3340"/>
                    </a:cubicBezTo>
                    <a:cubicBezTo>
                      <a:pt x="4128" y="2835"/>
                      <a:pt x="4097" y="2205"/>
                      <a:pt x="4349" y="1638"/>
                    </a:cubicBezTo>
                    <a:cubicBezTo>
                      <a:pt x="4506" y="1323"/>
                      <a:pt x="4695" y="945"/>
                      <a:pt x="4979" y="536"/>
                    </a:cubicBezTo>
                    <a:cubicBezTo>
                      <a:pt x="5136" y="315"/>
                      <a:pt x="4979" y="0"/>
                      <a:pt x="4695" y="0"/>
                    </a:cubicBezTo>
                    <a:close/>
                  </a:path>
                </a:pathLst>
              </a:custGeom>
              <a:solidFill>
                <a:srgbClr val="2C3E5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27"/>
            <p:cNvGrpSpPr/>
            <p:nvPr/>
          </p:nvGrpSpPr>
          <p:grpSpPr>
            <a:xfrm>
              <a:off x="6065219" y="2764172"/>
              <a:ext cx="352833" cy="352833"/>
              <a:chOff x="-26201650" y="3176075"/>
              <a:chExt cx="296175" cy="296175"/>
            </a:xfrm>
          </p:grpSpPr>
          <p:sp>
            <p:nvSpPr>
              <p:cNvPr id="781" name="Google Shape;781;p27"/>
              <p:cNvSpPr/>
              <p:nvPr/>
            </p:nvSpPr>
            <p:spPr>
              <a:xfrm>
                <a:off x="-26082700" y="3176075"/>
                <a:ext cx="51200" cy="22687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075" extrusionOk="0">
                    <a:moveTo>
                      <a:pt x="1071" y="1"/>
                    </a:moveTo>
                    <a:cubicBezTo>
                      <a:pt x="882" y="1"/>
                      <a:pt x="725" y="158"/>
                      <a:pt x="725" y="347"/>
                    </a:cubicBezTo>
                    <a:lnTo>
                      <a:pt x="725" y="6554"/>
                    </a:lnTo>
                    <a:cubicBezTo>
                      <a:pt x="473" y="6900"/>
                      <a:pt x="0" y="7656"/>
                      <a:pt x="0" y="8034"/>
                    </a:cubicBezTo>
                    <a:cubicBezTo>
                      <a:pt x="0" y="8633"/>
                      <a:pt x="473" y="9074"/>
                      <a:pt x="1040" y="9074"/>
                    </a:cubicBezTo>
                    <a:cubicBezTo>
                      <a:pt x="1638" y="9074"/>
                      <a:pt x="2048" y="8602"/>
                      <a:pt x="2048" y="8034"/>
                    </a:cubicBezTo>
                    <a:cubicBezTo>
                      <a:pt x="2048" y="7656"/>
                      <a:pt x="1638" y="6900"/>
                      <a:pt x="1355" y="6554"/>
                    </a:cubicBezTo>
                    <a:lnTo>
                      <a:pt x="1355" y="347"/>
                    </a:lnTo>
                    <a:cubicBezTo>
                      <a:pt x="1386" y="158"/>
                      <a:pt x="1260" y="1"/>
                      <a:pt x="1071" y="1"/>
                    </a:cubicBezTo>
                    <a:close/>
                  </a:path>
                </a:pathLst>
              </a:custGeom>
              <a:solidFill>
                <a:srgbClr val="2C3E5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7"/>
              <p:cNvSpPr/>
              <p:nvPr/>
            </p:nvSpPr>
            <p:spPr>
              <a:xfrm>
                <a:off x="-26201650" y="3317075"/>
                <a:ext cx="296175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6207" extrusionOk="0">
                    <a:moveTo>
                      <a:pt x="3939" y="662"/>
                    </a:moveTo>
                    <a:cubicBezTo>
                      <a:pt x="3876" y="914"/>
                      <a:pt x="3750" y="1134"/>
                      <a:pt x="3624" y="1323"/>
                    </a:cubicBezTo>
                    <a:cubicBezTo>
                      <a:pt x="3624" y="1386"/>
                      <a:pt x="3593" y="1418"/>
                      <a:pt x="3593" y="1481"/>
                    </a:cubicBezTo>
                    <a:cubicBezTo>
                      <a:pt x="3277" y="1292"/>
                      <a:pt x="2836" y="1229"/>
                      <a:pt x="2490" y="1229"/>
                    </a:cubicBezTo>
                    <a:cubicBezTo>
                      <a:pt x="1986" y="1229"/>
                      <a:pt x="1293" y="1386"/>
                      <a:pt x="1041" y="1859"/>
                    </a:cubicBezTo>
                    <a:cubicBezTo>
                      <a:pt x="915" y="2048"/>
                      <a:pt x="757" y="2111"/>
                      <a:pt x="568" y="2111"/>
                    </a:cubicBezTo>
                    <a:lnTo>
                      <a:pt x="568" y="1008"/>
                    </a:lnTo>
                    <a:cubicBezTo>
                      <a:pt x="568" y="819"/>
                      <a:pt x="726" y="662"/>
                      <a:pt x="915" y="662"/>
                    </a:cubicBezTo>
                    <a:close/>
                    <a:moveTo>
                      <a:pt x="10681" y="662"/>
                    </a:moveTo>
                    <a:cubicBezTo>
                      <a:pt x="10870" y="662"/>
                      <a:pt x="11028" y="819"/>
                      <a:pt x="11028" y="1008"/>
                    </a:cubicBezTo>
                    <a:lnTo>
                      <a:pt x="11028" y="2111"/>
                    </a:lnTo>
                    <a:cubicBezTo>
                      <a:pt x="10870" y="2111"/>
                      <a:pt x="10681" y="2048"/>
                      <a:pt x="10555" y="1859"/>
                    </a:cubicBezTo>
                    <a:cubicBezTo>
                      <a:pt x="10335" y="1449"/>
                      <a:pt x="9894" y="1229"/>
                      <a:pt x="9452" y="1229"/>
                    </a:cubicBezTo>
                    <a:cubicBezTo>
                      <a:pt x="9011" y="1229"/>
                      <a:pt x="8602" y="1449"/>
                      <a:pt x="8350" y="1859"/>
                    </a:cubicBezTo>
                    <a:cubicBezTo>
                      <a:pt x="8318" y="1922"/>
                      <a:pt x="8224" y="2016"/>
                      <a:pt x="8192" y="2048"/>
                    </a:cubicBezTo>
                    <a:cubicBezTo>
                      <a:pt x="8161" y="1733"/>
                      <a:pt x="8003" y="1292"/>
                      <a:pt x="7657" y="662"/>
                    </a:cubicBezTo>
                    <a:close/>
                    <a:moveTo>
                      <a:pt x="2332" y="2741"/>
                    </a:moveTo>
                    <a:cubicBezTo>
                      <a:pt x="2521" y="2741"/>
                      <a:pt x="2679" y="2899"/>
                      <a:pt x="2679" y="3119"/>
                    </a:cubicBezTo>
                    <a:cubicBezTo>
                      <a:pt x="2679" y="3308"/>
                      <a:pt x="2521" y="3466"/>
                      <a:pt x="2332" y="3466"/>
                    </a:cubicBezTo>
                    <a:cubicBezTo>
                      <a:pt x="2143" y="3466"/>
                      <a:pt x="1986" y="3308"/>
                      <a:pt x="1986" y="3119"/>
                    </a:cubicBezTo>
                    <a:cubicBezTo>
                      <a:pt x="1986" y="2899"/>
                      <a:pt x="2143" y="2741"/>
                      <a:pt x="2332" y="2741"/>
                    </a:cubicBezTo>
                    <a:close/>
                    <a:moveTo>
                      <a:pt x="9295" y="2741"/>
                    </a:moveTo>
                    <a:cubicBezTo>
                      <a:pt x="9484" y="2741"/>
                      <a:pt x="9641" y="2899"/>
                      <a:pt x="9641" y="3119"/>
                    </a:cubicBezTo>
                    <a:cubicBezTo>
                      <a:pt x="9641" y="3308"/>
                      <a:pt x="9484" y="3466"/>
                      <a:pt x="9295" y="3466"/>
                    </a:cubicBezTo>
                    <a:cubicBezTo>
                      <a:pt x="9106" y="3466"/>
                      <a:pt x="8948" y="3308"/>
                      <a:pt x="8948" y="3119"/>
                    </a:cubicBezTo>
                    <a:cubicBezTo>
                      <a:pt x="8948" y="2899"/>
                      <a:pt x="9106" y="2741"/>
                      <a:pt x="9295" y="2741"/>
                    </a:cubicBezTo>
                    <a:close/>
                    <a:moveTo>
                      <a:pt x="1608" y="4127"/>
                    </a:moveTo>
                    <a:cubicBezTo>
                      <a:pt x="1828" y="4127"/>
                      <a:pt x="1986" y="4285"/>
                      <a:pt x="1986" y="4474"/>
                    </a:cubicBezTo>
                    <a:cubicBezTo>
                      <a:pt x="1986" y="4694"/>
                      <a:pt x="1828" y="4852"/>
                      <a:pt x="1608" y="4852"/>
                    </a:cubicBezTo>
                    <a:cubicBezTo>
                      <a:pt x="1419" y="4852"/>
                      <a:pt x="1261" y="4694"/>
                      <a:pt x="1261" y="4474"/>
                    </a:cubicBezTo>
                    <a:cubicBezTo>
                      <a:pt x="1261" y="4285"/>
                      <a:pt x="1419" y="4127"/>
                      <a:pt x="1608" y="4127"/>
                    </a:cubicBezTo>
                    <a:close/>
                    <a:moveTo>
                      <a:pt x="3025" y="4127"/>
                    </a:moveTo>
                    <a:cubicBezTo>
                      <a:pt x="3246" y="4127"/>
                      <a:pt x="3404" y="4285"/>
                      <a:pt x="3404" y="4474"/>
                    </a:cubicBezTo>
                    <a:cubicBezTo>
                      <a:pt x="3404" y="4694"/>
                      <a:pt x="3183" y="4852"/>
                      <a:pt x="3025" y="4852"/>
                    </a:cubicBezTo>
                    <a:cubicBezTo>
                      <a:pt x="2836" y="4852"/>
                      <a:pt x="2679" y="4694"/>
                      <a:pt x="2679" y="4474"/>
                    </a:cubicBezTo>
                    <a:cubicBezTo>
                      <a:pt x="2679" y="4285"/>
                      <a:pt x="2836" y="4127"/>
                      <a:pt x="3025" y="4127"/>
                    </a:cubicBezTo>
                    <a:close/>
                    <a:moveTo>
                      <a:pt x="8602" y="4127"/>
                    </a:moveTo>
                    <a:cubicBezTo>
                      <a:pt x="8791" y="4127"/>
                      <a:pt x="8948" y="4285"/>
                      <a:pt x="8948" y="4474"/>
                    </a:cubicBezTo>
                    <a:cubicBezTo>
                      <a:pt x="8948" y="4694"/>
                      <a:pt x="8791" y="4852"/>
                      <a:pt x="8602" y="4852"/>
                    </a:cubicBezTo>
                    <a:cubicBezTo>
                      <a:pt x="8381" y="4852"/>
                      <a:pt x="8224" y="4694"/>
                      <a:pt x="8224" y="4474"/>
                    </a:cubicBezTo>
                    <a:cubicBezTo>
                      <a:pt x="8224" y="4285"/>
                      <a:pt x="8381" y="4127"/>
                      <a:pt x="8602" y="4127"/>
                    </a:cubicBezTo>
                    <a:close/>
                    <a:moveTo>
                      <a:pt x="9957" y="4127"/>
                    </a:moveTo>
                    <a:cubicBezTo>
                      <a:pt x="10177" y="4127"/>
                      <a:pt x="10335" y="4285"/>
                      <a:pt x="10335" y="4474"/>
                    </a:cubicBezTo>
                    <a:cubicBezTo>
                      <a:pt x="10335" y="4694"/>
                      <a:pt x="10177" y="4852"/>
                      <a:pt x="9957" y="4852"/>
                    </a:cubicBezTo>
                    <a:cubicBezTo>
                      <a:pt x="9768" y="4852"/>
                      <a:pt x="9610" y="4694"/>
                      <a:pt x="9610" y="4474"/>
                    </a:cubicBezTo>
                    <a:cubicBezTo>
                      <a:pt x="9610" y="4285"/>
                      <a:pt x="9768" y="4127"/>
                      <a:pt x="9957" y="4127"/>
                    </a:cubicBezTo>
                    <a:close/>
                    <a:moveTo>
                      <a:pt x="1041" y="0"/>
                    </a:moveTo>
                    <a:cubicBezTo>
                      <a:pt x="442" y="0"/>
                      <a:pt x="1" y="473"/>
                      <a:pt x="1" y="1008"/>
                    </a:cubicBezTo>
                    <a:lnTo>
                      <a:pt x="1" y="5860"/>
                    </a:lnTo>
                    <a:cubicBezTo>
                      <a:pt x="1" y="6049"/>
                      <a:pt x="159" y="6207"/>
                      <a:pt x="348" y="6207"/>
                    </a:cubicBezTo>
                    <a:lnTo>
                      <a:pt x="11500" y="6207"/>
                    </a:lnTo>
                    <a:cubicBezTo>
                      <a:pt x="11689" y="6207"/>
                      <a:pt x="11847" y="6049"/>
                      <a:pt x="11847" y="5860"/>
                    </a:cubicBezTo>
                    <a:lnTo>
                      <a:pt x="11847" y="1008"/>
                    </a:lnTo>
                    <a:cubicBezTo>
                      <a:pt x="11752" y="441"/>
                      <a:pt x="11280" y="0"/>
                      <a:pt x="10713" y="0"/>
                    </a:cubicBezTo>
                    <a:lnTo>
                      <a:pt x="7058" y="0"/>
                    </a:lnTo>
                    <a:cubicBezTo>
                      <a:pt x="6775" y="0"/>
                      <a:pt x="6617" y="315"/>
                      <a:pt x="6775" y="536"/>
                    </a:cubicBezTo>
                    <a:cubicBezTo>
                      <a:pt x="7342" y="1323"/>
                      <a:pt x="7594" y="1953"/>
                      <a:pt x="7594" y="2426"/>
                    </a:cubicBezTo>
                    <a:cubicBezTo>
                      <a:pt x="7594" y="2899"/>
                      <a:pt x="7405" y="3371"/>
                      <a:pt x="7027" y="3749"/>
                    </a:cubicBezTo>
                    <a:cubicBezTo>
                      <a:pt x="6686" y="4033"/>
                      <a:pt x="6243" y="4163"/>
                      <a:pt x="5813" y="4163"/>
                    </a:cubicBezTo>
                    <a:cubicBezTo>
                      <a:pt x="5766" y="4163"/>
                      <a:pt x="5719" y="4162"/>
                      <a:pt x="5672" y="4159"/>
                    </a:cubicBezTo>
                    <a:cubicBezTo>
                      <a:pt x="5168" y="4127"/>
                      <a:pt x="4695" y="3812"/>
                      <a:pt x="4443" y="3340"/>
                    </a:cubicBezTo>
                    <a:cubicBezTo>
                      <a:pt x="4128" y="2835"/>
                      <a:pt x="4097" y="2205"/>
                      <a:pt x="4349" y="1638"/>
                    </a:cubicBezTo>
                    <a:cubicBezTo>
                      <a:pt x="4506" y="1323"/>
                      <a:pt x="4695" y="945"/>
                      <a:pt x="4979" y="536"/>
                    </a:cubicBezTo>
                    <a:cubicBezTo>
                      <a:pt x="5136" y="315"/>
                      <a:pt x="4979" y="0"/>
                      <a:pt x="4695" y="0"/>
                    </a:cubicBezTo>
                    <a:close/>
                  </a:path>
                </a:pathLst>
              </a:custGeom>
              <a:solidFill>
                <a:srgbClr val="2C3E5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3" name="Google Shape;783;p27"/>
          <p:cNvGrpSpPr/>
          <p:nvPr/>
        </p:nvGrpSpPr>
        <p:grpSpPr>
          <a:xfrm>
            <a:off x="1857325" y="3029650"/>
            <a:ext cx="3104513" cy="1702425"/>
            <a:chOff x="1857325" y="3029650"/>
            <a:chExt cx="3104513" cy="1702425"/>
          </a:xfrm>
        </p:grpSpPr>
        <p:grpSp>
          <p:nvGrpSpPr>
            <p:cNvPr id="784" name="Google Shape;784;p27"/>
            <p:cNvGrpSpPr/>
            <p:nvPr/>
          </p:nvGrpSpPr>
          <p:grpSpPr>
            <a:xfrm>
              <a:off x="1857381" y="3401050"/>
              <a:ext cx="2237821" cy="824600"/>
              <a:chOff x="2503675" y="3907475"/>
              <a:chExt cx="2016600" cy="824600"/>
            </a:xfrm>
          </p:grpSpPr>
          <p:sp>
            <p:nvSpPr>
              <p:cNvPr id="785" name="Google Shape;785;p27"/>
              <p:cNvSpPr txBox="1"/>
              <p:nvPr/>
            </p:nvSpPr>
            <p:spPr>
              <a:xfrm>
                <a:off x="2503675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86" name="Google Shape;786;p27"/>
              <p:cNvSpPr txBox="1"/>
              <p:nvPr/>
            </p:nvSpPr>
            <p:spPr>
              <a:xfrm>
                <a:off x="2503675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787" name="Google Shape;787;p27"/>
            <p:cNvSpPr txBox="1"/>
            <p:nvPr/>
          </p:nvSpPr>
          <p:spPr>
            <a:xfrm>
              <a:off x="1857325" y="3029650"/>
              <a:ext cx="436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1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8" name="Google Shape;788;p27"/>
            <p:cNvSpPr txBox="1"/>
            <p:nvPr/>
          </p:nvSpPr>
          <p:spPr>
            <a:xfrm>
              <a:off x="4322538" y="4360675"/>
              <a:ext cx="639300" cy="371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4/5</a:t>
              </a:r>
              <a:endParaRPr sz="24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89" name="Google Shape;789;p27"/>
          <p:cNvGrpSpPr/>
          <p:nvPr/>
        </p:nvGrpSpPr>
        <p:grpSpPr>
          <a:xfrm>
            <a:off x="1970718" y="4370651"/>
            <a:ext cx="2106357" cy="351463"/>
            <a:chOff x="1970718" y="4370651"/>
            <a:chExt cx="2106357" cy="351463"/>
          </a:xfrm>
        </p:grpSpPr>
        <p:grpSp>
          <p:nvGrpSpPr>
            <p:cNvPr id="790" name="Google Shape;790;p27"/>
            <p:cNvGrpSpPr/>
            <p:nvPr/>
          </p:nvGrpSpPr>
          <p:grpSpPr>
            <a:xfrm>
              <a:off x="1970718" y="4370651"/>
              <a:ext cx="353757" cy="351463"/>
              <a:chOff x="-22845575" y="3504075"/>
              <a:chExt cx="296950" cy="295025"/>
            </a:xfrm>
          </p:grpSpPr>
          <p:sp>
            <p:nvSpPr>
              <p:cNvPr id="791" name="Google Shape;791;p27"/>
              <p:cNvSpPr/>
              <p:nvPr/>
            </p:nvSpPr>
            <p:spPr>
              <a:xfrm>
                <a:off x="-22688825" y="3504100"/>
                <a:ext cx="140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11800" extrusionOk="0">
                    <a:moveTo>
                      <a:pt x="1465" y="2908"/>
                    </a:moveTo>
                    <a:cubicBezTo>
                      <a:pt x="1552" y="2908"/>
                      <a:pt x="1638" y="2931"/>
                      <a:pt x="1701" y="2979"/>
                    </a:cubicBezTo>
                    <a:cubicBezTo>
                      <a:pt x="1827" y="3105"/>
                      <a:pt x="1827" y="3357"/>
                      <a:pt x="1701" y="3451"/>
                    </a:cubicBezTo>
                    <a:cubicBezTo>
                      <a:pt x="1292" y="3861"/>
                      <a:pt x="1292" y="4522"/>
                      <a:pt x="1701" y="4932"/>
                    </a:cubicBezTo>
                    <a:cubicBezTo>
                      <a:pt x="1827" y="5026"/>
                      <a:pt x="1827" y="5279"/>
                      <a:pt x="1701" y="5373"/>
                    </a:cubicBezTo>
                    <a:cubicBezTo>
                      <a:pt x="1632" y="5477"/>
                      <a:pt x="1544" y="5524"/>
                      <a:pt x="1452" y="5524"/>
                    </a:cubicBezTo>
                    <a:cubicBezTo>
                      <a:pt x="1377" y="5524"/>
                      <a:pt x="1300" y="5493"/>
                      <a:pt x="1229" y="5436"/>
                    </a:cubicBezTo>
                    <a:cubicBezTo>
                      <a:pt x="567" y="4774"/>
                      <a:pt x="567" y="3672"/>
                      <a:pt x="1229" y="2979"/>
                    </a:cubicBezTo>
                    <a:cubicBezTo>
                      <a:pt x="1292" y="2931"/>
                      <a:pt x="1378" y="2908"/>
                      <a:pt x="1465" y="2908"/>
                    </a:cubicBezTo>
                    <a:close/>
                    <a:moveTo>
                      <a:pt x="2461" y="7313"/>
                    </a:moveTo>
                    <a:cubicBezTo>
                      <a:pt x="2532" y="7313"/>
                      <a:pt x="2605" y="7318"/>
                      <a:pt x="2678" y="7326"/>
                    </a:cubicBezTo>
                    <a:cubicBezTo>
                      <a:pt x="2867" y="7358"/>
                      <a:pt x="3025" y="7515"/>
                      <a:pt x="2993" y="7704"/>
                    </a:cubicBezTo>
                    <a:cubicBezTo>
                      <a:pt x="2962" y="7925"/>
                      <a:pt x="2804" y="8019"/>
                      <a:pt x="2615" y="8019"/>
                    </a:cubicBezTo>
                    <a:cubicBezTo>
                      <a:pt x="2579" y="8016"/>
                      <a:pt x="2543" y="8014"/>
                      <a:pt x="2507" y="8014"/>
                    </a:cubicBezTo>
                    <a:cubicBezTo>
                      <a:pt x="1947" y="8014"/>
                      <a:pt x="1418" y="8467"/>
                      <a:pt x="1418" y="9059"/>
                    </a:cubicBezTo>
                    <a:cubicBezTo>
                      <a:pt x="1418" y="9248"/>
                      <a:pt x="1260" y="9406"/>
                      <a:pt x="1071" y="9406"/>
                    </a:cubicBezTo>
                    <a:cubicBezTo>
                      <a:pt x="882" y="9406"/>
                      <a:pt x="725" y="9248"/>
                      <a:pt x="725" y="9059"/>
                    </a:cubicBezTo>
                    <a:cubicBezTo>
                      <a:pt x="725" y="8091"/>
                      <a:pt x="1490" y="7313"/>
                      <a:pt x="2461" y="7313"/>
                    </a:cubicBezTo>
                    <a:close/>
                    <a:moveTo>
                      <a:pt x="1060" y="0"/>
                    </a:moveTo>
                    <a:cubicBezTo>
                      <a:pt x="689" y="0"/>
                      <a:pt x="327" y="130"/>
                      <a:pt x="0" y="364"/>
                    </a:cubicBezTo>
                    <a:lnTo>
                      <a:pt x="0" y="5247"/>
                    </a:lnTo>
                    <a:cubicBezTo>
                      <a:pt x="0" y="5814"/>
                      <a:pt x="473" y="6255"/>
                      <a:pt x="1040" y="6255"/>
                    </a:cubicBezTo>
                    <a:cubicBezTo>
                      <a:pt x="1229" y="6255"/>
                      <a:pt x="1386" y="6413"/>
                      <a:pt x="1386" y="6602"/>
                    </a:cubicBezTo>
                    <a:cubicBezTo>
                      <a:pt x="1386" y="6822"/>
                      <a:pt x="1229" y="6948"/>
                      <a:pt x="1040" y="6948"/>
                    </a:cubicBezTo>
                    <a:cubicBezTo>
                      <a:pt x="630" y="6948"/>
                      <a:pt x="284" y="6854"/>
                      <a:pt x="0" y="6602"/>
                    </a:cubicBezTo>
                    <a:lnTo>
                      <a:pt x="0" y="11453"/>
                    </a:lnTo>
                    <a:cubicBezTo>
                      <a:pt x="284" y="11705"/>
                      <a:pt x="630" y="11800"/>
                      <a:pt x="1040" y="11800"/>
                    </a:cubicBezTo>
                    <a:cubicBezTo>
                      <a:pt x="1733" y="11800"/>
                      <a:pt x="2363" y="11359"/>
                      <a:pt x="2647" y="10760"/>
                    </a:cubicBezTo>
                    <a:cubicBezTo>
                      <a:pt x="3497" y="10634"/>
                      <a:pt x="4190" y="9910"/>
                      <a:pt x="4190" y="9028"/>
                    </a:cubicBezTo>
                    <a:cubicBezTo>
                      <a:pt x="4190" y="8902"/>
                      <a:pt x="4159" y="8776"/>
                      <a:pt x="4159" y="8618"/>
                    </a:cubicBezTo>
                    <a:cubicBezTo>
                      <a:pt x="4505" y="8555"/>
                      <a:pt x="4820" y="8397"/>
                      <a:pt x="5104" y="8145"/>
                    </a:cubicBezTo>
                    <a:cubicBezTo>
                      <a:pt x="5419" y="7830"/>
                      <a:pt x="5608" y="7389"/>
                      <a:pt x="5608" y="6917"/>
                    </a:cubicBezTo>
                    <a:cubicBezTo>
                      <a:pt x="5608" y="6539"/>
                      <a:pt x="5482" y="6192"/>
                      <a:pt x="5261" y="5909"/>
                    </a:cubicBezTo>
                    <a:cubicBezTo>
                      <a:pt x="5482" y="5594"/>
                      <a:pt x="5608" y="5247"/>
                      <a:pt x="5608" y="4869"/>
                    </a:cubicBezTo>
                    <a:cubicBezTo>
                      <a:pt x="5608" y="4396"/>
                      <a:pt x="5387" y="3987"/>
                      <a:pt x="5072" y="3672"/>
                    </a:cubicBezTo>
                    <a:cubicBezTo>
                      <a:pt x="4852" y="3420"/>
                      <a:pt x="4505" y="3262"/>
                      <a:pt x="4127" y="3199"/>
                    </a:cubicBezTo>
                    <a:cubicBezTo>
                      <a:pt x="4253" y="2632"/>
                      <a:pt x="4096" y="2002"/>
                      <a:pt x="3655" y="1561"/>
                    </a:cubicBezTo>
                    <a:cubicBezTo>
                      <a:pt x="3403" y="1309"/>
                      <a:pt x="3025" y="1120"/>
                      <a:pt x="2647" y="1088"/>
                    </a:cubicBezTo>
                    <a:cubicBezTo>
                      <a:pt x="2394" y="584"/>
                      <a:pt x="1985" y="143"/>
                      <a:pt x="1449" y="49"/>
                    </a:cubicBezTo>
                    <a:cubicBezTo>
                      <a:pt x="1319" y="16"/>
                      <a:pt x="1189" y="0"/>
                      <a:pt x="10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7"/>
              <p:cNvSpPr/>
              <p:nvPr/>
            </p:nvSpPr>
            <p:spPr>
              <a:xfrm>
                <a:off x="-22845575" y="3504075"/>
                <a:ext cx="139425" cy="294250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11770" extrusionOk="0">
                    <a:moveTo>
                      <a:pt x="4187" y="2948"/>
                    </a:moveTo>
                    <a:cubicBezTo>
                      <a:pt x="4277" y="2948"/>
                      <a:pt x="4364" y="2980"/>
                      <a:pt x="4411" y="3043"/>
                    </a:cubicBezTo>
                    <a:cubicBezTo>
                      <a:pt x="5104" y="3673"/>
                      <a:pt x="5104" y="4775"/>
                      <a:pt x="4411" y="5437"/>
                    </a:cubicBezTo>
                    <a:cubicBezTo>
                      <a:pt x="4364" y="5500"/>
                      <a:pt x="4277" y="5532"/>
                      <a:pt x="4187" y="5532"/>
                    </a:cubicBezTo>
                    <a:cubicBezTo>
                      <a:pt x="4096" y="5532"/>
                      <a:pt x="4002" y="5500"/>
                      <a:pt x="3939" y="5437"/>
                    </a:cubicBezTo>
                    <a:cubicBezTo>
                      <a:pt x="3844" y="5311"/>
                      <a:pt x="3844" y="5090"/>
                      <a:pt x="3939" y="4964"/>
                    </a:cubicBezTo>
                    <a:cubicBezTo>
                      <a:pt x="4348" y="4555"/>
                      <a:pt x="4348" y="3893"/>
                      <a:pt x="3939" y="3515"/>
                    </a:cubicBezTo>
                    <a:cubicBezTo>
                      <a:pt x="3844" y="3389"/>
                      <a:pt x="3844" y="3137"/>
                      <a:pt x="3939" y="3043"/>
                    </a:cubicBezTo>
                    <a:cubicBezTo>
                      <a:pt x="4002" y="2980"/>
                      <a:pt x="4096" y="2948"/>
                      <a:pt x="4187" y="2948"/>
                    </a:cubicBezTo>
                    <a:close/>
                    <a:moveTo>
                      <a:pt x="3148" y="7314"/>
                    </a:moveTo>
                    <a:cubicBezTo>
                      <a:pt x="4123" y="7314"/>
                      <a:pt x="4915" y="8092"/>
                      <a:pt x="4915" y="9060"/>
                    </a:cubicBezTo>
                    <a:cubicBezTo>
                      <a:pt x="4915" y="9249"/>
                      <a:pt x="4726" y="9407"/>
                      <a:pt x="4537" y="9407"/>
                    </a:cubicBezTo>
                    <a:cubicBezTo>
                      <a:pt x="4348" y="9407"/>
                      <a:pt x="4191" y="9249"/>
                      <a:pt x="4191" y="9060"/>
                    </a:cubicBezTo>
                    <a:cubicBezTo>
                      <a:pt x="4191" y="8468"/>
                      <a:pt x="3662" y="8015"/>
                      <a:pt x="3101" y="8015"/>
                    </a:cubicBezTo>
                    <a:cubicBezTo>
                      <a:pt x="3066" y="8015"/>
                      <a:pt x="3030" y="8017"/>
                      <a:pt x="2994" y="8020"/>
                    </a:cubicBezTo>
                    <a:cubicBezTo>
                      <a:pt x="2968" y="8029"/>
                      <a:pt x="2944" y="8033"/>
                      <a:pt x="2920" y="8033"/>
                    </a:cubicBezTo>
                    <a:cubicBezTo>
                      <a:pt x="2765" y="8033"/>
                      <a:pt x="2643" y="7869"/>
                      <a:pt x="2616" y="7705"/>
                    </a:cubicBezTo>
                    <a:cubicBezTo>
                      <a:pt x="2584" y="7516"/>
                      <a:pt x="2742" y="7359"/>
                      <a:pt x="2931" y="7327"/>
                    </a:cubicBezTo>
                    <a:cubicBezTo>
                      <a:pt x="3004" y="7319"/>
                      <a:pt x="3077" y="7314"/>
                      <a:pt x="3148" y="7314"/>
                    </a:cubicBezTo>
                    <a:close/>
                    <a:moveTo>
                      <a:pt x="4581" y="0"/>
                    </a:moveTo>
                    <a:cubicBezTo>
                      <a:pt x="4444" y="0"/>
                      <a:pt x="4303" y="16"/>
                      <a:pt x="4159" y="50"/>
                    </a:cubicBezTo>
                    <a:cubicBezTo>
                      <a:pt x="3592" y="144"/>
                      <a:pt x="3214" y="585"/>
                      <a:pt x="2962" y="1089"/>
                    </a:cubicBezTo>
                    <a:cubicBezTo>
                      <a:pt x="2584" y="1152"/>
                      <a:pt x="2206" y="1310"/>
                      <a:pt x="1954" y="1562"/>
                    </a:cubicBezTo>
                    <a:cubicBezTo>
                      <a:pt x="1513" y="2003"/>
                      <a:pt x="1355" y="2633"/>
                      <a:pt x="1481" y="3200"/>
                    </a:cubicBezTo>
                    <a:cubicBezTo>
                      <a:pt x="1135" y="3232"/>
                      <a:pt x="820" y="3389"/>
                      <a:pt x="536" y="3673"/>
                    </a:cubicBezTo>
                    <a:cubicBezTo>
                      <a:pt x="221" y="3988"/>
                      <a:pt x="1" y="4397"/>
                      <a:pt x="1" y="4870"/>
                    </a:cubicBezTo>
                    <a:cubicBezTo>
                      <a:pt x="1" y="5280"/>
                      <a:pt x="127" y="5626"/>
                      <a:pt x="379" y="5910"/>
                    </a:cubicBezTo>
                    <a:cubicBezTo>
                      <a:pt x="127" y="6225"/>
                      <a:pt x="1" y="6571"/>
                      <a:pt x="1" y="6918"/>
                    </a:cubicBezTo>
                    <a:cubicBezTo>
                      <a:pt x="1" y="7390"/>
                      <a:pt x="221" y="7831"/>
                      <a:pt x="536" y="8146"/>
                    </a:cubicBezTo>
                    <a:cubicBezTo>
                      <a:pt x="788" y="8430"/>
                      <a:pt x="1135" y="8588"/>
                      <a:pt x="1481" y="8619"/>
                    </a:cubicBezTo>
                    <a:cubicBezTo>
                      <a:pt x="1229" y="9690"/>
                      <a:pt x="1985" y="10604"/>
                      <a:pt x="2931" y="10698"/>
                    </a:cubicBezTo>
                    <a:cubicBezTo>
                      <a:pt x="3214" y="11328"/>
                      <a:pt x="3781" y="11769"/>
                      <a:pt x="4537" y="11769"/>
                    </a:cubicBezTo>
                    <a:cubicBezTo>
                      <a:pt x="4947" y="11769"/>
                      <a:pt x="5293" y="11612"/>
                      <a:pt x="5577" y="11423"/>
                    </a:cubicBezTo>
                    <a:lnTo>
                      <a:pt x="5577" y="6571"/>
                    </a:lnTo>
                    <a:cubicBezTo>
                      <a:pt x="5293" y="6823"/>
                      <a:pt x="4947" y="6918"/>
                      <a:pt x="4537" y="6918"/>
                    </a:cubicBezTo>
                    <a:cubicBezTo>
                      <a:pt x="4348" y="6918"/>
                      <a:pt x="4191" y="6760"/>
                      <a:pt x="4191" y="6571"/>
                    </a:cubicBezTo>
                    <a:cubicBezTo>
                      <a:pt x="4191" y="6382"/>
                      <a:pt x="4348" y="6225"/>
                      <a:pt x="4537" y="6225"/>
                    </a:cubicBezTo>
                    <a:cubicBezTo>
                      <a:pt x="5136" y="6225"/>
                      <a:pt x="5577" y="5752"/>
                      <a:pt x="5577" y="5185"/>
                    </a:cubicBezTo>
                    <a:lnTo>
                      <a:pt x="5577" y="302"/>
                    </a:lnTo>
                    <a:cubicBezTo>
                      <a:pt x="5300" y="117"/>
                      <a:pt x="4956" y="0"/>
                      <a:pt x="45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3" name="Google Shape;793;p27"/>
            <p:cNvGrpSpPr/>
            <p:nvPr/>
          </p:nvGrpSpPr>
          <p:grpSpPr>
            <a:xfrm>
              <a:off x="2408868" y="4370651"/>
              <a:ext cx="353757" cy="351463"/>
              <a:chOff x="-22845575" y="3504075"/>
              <a:chExt cx="296950" cy="295025"/>
            </a:xfrm>
          </p:grpSpPr>
          <p:sp>
            <p:nvSpPr>
              <p:cNvPr id="794" name="Google Shape;794;p27"/>
              <p:cNvSpPr/>
              <p:nvPr/>
            </p:nvSpPr>
            <p:spPr>
              <a:xfrm>
                <a:off x="-22688825" y="3504100"/>
                <a:ext cx="140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11800" extrusionOk="0">
                    <a:moveTo>
                      <a:pt x="1465" y="2908"/>
                    </a:moveTo>
                    <a:cubicBezTo>
                      <a:pt x="1552" y="2908"/>
                      <a:pt x="1638" y="2931"/>
                      <a:pt x="1701" y="2979"/>
                    </a:cubicBezTo>
                    <a:cubicBezTo>
                      <a:pt x="1827" y="3105"/>
                      <a:pt x="1827" y="3357"/>
                      <a:pt x="1701" y="3451"/>
                    </a:cubicBezTo>
                    <a:cubicBezTo>
                      <a:pt x="1292" y="3861"/>
                      <a:pt x="1292" y="4522"/>
                      <a:pt x="1701" y="4932"/>
                    </a:cubicBezTo>
                    <a:cubicBezTo>
                      <a:pt x="1827" y="5026"/>
                      <a:pt x="1827" y="5279"/>
                      <a:pt x="1701" y="5373"/>
                    </a:cubicBezTo>
                    <a:cubicBezTo>
                      <a:pt x="1632" y="5477"/>
                      <a:pt x="1544" y="5524"/>
                      <a:pt x="1452" y="5524"/>
                    </a:cubicBezTo>
                    <a:cubicBezTo>
                      <a:pt x="1377" y="5524"/>
                      <a:pt x="1300" y="5493"/>
                      <a:pt x="1229" y="5436"/>
                    </a:cubicBezTo>
                    <a:cubicBezTo>
                      <a:pt x="567" y="4774"/>
                      <a:pt x="567" y="3672"/>
                      <a:pt x="1229" y="2979"/>
                    </a:cubicBezTo>
                    <a:cubicBezTo>
                      <a:pt x="1292" y="2931"/>
                      <a:pt x="1378" y="2908"/>
                      <a:pt x="1465" y="2908"/>
                    </a:cubicBezTo>
                    <a:close/>
                    <a:moveTo>
                      <a:pt x="2461" y="7313"/>
                    </a:moveTo>
                    <a:cubicBezTo>
                      <a:pt x="2532" y="7313"/>
                      <a:pt x="2605" y="7318"/>
                      <a:pt x="2678" y="7326"/>
                    </a:cubicBezTo>
                    <a:cubicBezTo>
                      <a:pt x="2867" y="7358"/>
                      <a:pt x="3025" y="7515"/>
                      <a:pt x="2993" y="7704"/>
                    </a:cubicBezTo>
                    <a:cubicBezTo>
                      <a:pt x="2962" y="7925"/>
                      <a:pt x="2804" y="8019"/>
                      <a:pt x="2615" y="8019"/>
                    </a:cubicBezTo>
                    <a:cubicBezTo>
                      <a:pt x="2579" y="8016"/>
                      <a:pt x="2543" y="8014"/>
                      <a:pt x="2507" y="8014"/>
                    </a:cubicBezTo>
                    <a:cubicBezTo>
                      <a:pt x="1947" y="8014"/>
                      <a:pt x="1418" y="8467"/>
                      <a:pt x="1418" y="9059"/>
                    </a:cubicBezTo>
                    <a:cubicBezTo>
                      <a:pt x="1418" y="9248"/>
                      <a:pt x="1260" y="9406"/>
                      <a:pt x="1071" y="9406"/>
                    </a:cubicBezTo>
                    <a:cubicBezTo>
                      <a:pt x="882" y="9406"/>
                      <a:pt x="725" y="9248"/>
                      <a:pt x="725" y="9059"/>
                    </a:cubicBezTo>
                    <a:cubicBezTo>
                      <a:pt x="725" y="8091"/>
                      <a:pt x="1490" y="7313"/>
                      <a:pt x="2461" y="7313"/>
                    </a:cubicBezTo>
                    <a:close/>
                    <a:moveTo>
                      <a:pt x="1060" y="0"/>
                    </a:moveTo>
                    <a:cubicBezTo>
                      <a:pt x="689" y="0"/>
                      <a:pt x="327" y="130"/>
                      <a:pt x="0" y="364"/>
                    </a:cubicBezTo>
                    <a:lnTo>
                      <a:pt x="0" y="5247"/>
                    </a:lnTo>
                    <a:cubicBezTo>
                      <a:pt x="0" y="5814"/>
                      <a:pt x="473" y="6255"/>
                      <a:pt x="1040" y="6255"/>
                    </a:cubicBezTo>
                    <a:cubicBezTo>
                      <a:pt x="1229" y="6255"/>
                      <a:pt x="1386" y="6413"/>
                      <a:pt x="1386" y="6602"/>
                    </a:cubicBezTo>
                    <a:cubicBezTo>
                      <a:pt x="1386" y="6822"/>
                      <a:pt x="1229" y="6948"/>
                      <a:pt x="1040" y="6948"/>
                    </a:cubicBezTo>
                    <a:cubicBezTo>
                      <a:pt x="630" y="6948"/>
                      <a:pt x="284" y="6854"/>
                      <a:pt x="0" y="6602"/>
                    </a:cubicBezTo>
                    <a:lnTo>
                      <a:pt x="0" y="11453"/>
                    </a:lnTo>
                    <a:cubicBezTo>
                      <a:pt x="284" y="11705"/>
                      <a:pt x="630" y="11800"/>
                      <a:pt x="1040" y="11800"/>
                    </a:cubicBezTo>
                    <a:cubicBezTo>
                      <a:pt x="1733" y="11800"/>
                      <a:pt x="2363" y="11359"/>
                      <a:pt x="2647" y="10760"/>
                    </a:cubicBezTo>
                    <a:cubicBezTo>
                      <a:pt x="3497" y="10634"/>
                      <a:pt x="4190" y="9910"/>
                      <a:pt x="4190" y="9028"/>
                    </a:cubicBezTo>
                    <a:cubicBezTo>
                      <a:pt x="4190" y="8902"/>
                      <a:pt x="4159" y="8776"/>
                      <a:pt x="4159" y="8618"/>
                    </a:cubicBezTo>
                    <a:cubicBezTo>
                      <a:pt x="4505" y="8555"/>
                      <a:pt x="4820" y="8397"/>
                      <a:pt x="5104" y="8145"/>
                    </a:cubicBezTo>
                    <a:cubicBezTo>
                      <a:pt x="5419" y="7830"/>
                      <a:pt x="5608" y="7389"/>
                      <a:pt x="5608" y="6917"/>
                    </a:cubicBezTo>
                    <a:cubicBezTo>
                      <a:pt x="5608" y="6539"/>
                      <a:pt x="5482" y="6192"/>
                      <a:pt x="5261" y="5909"/>
                    </a:cubicBezTo>
                    <a:cubicBezTo>
                      <a:pt x="5482" y="5594"/>
                      <a:pt x="5608" y="5247"/>
                      <a:pt x="5608" y="4869"/>
                    </a:cubicBezTo>
                    <a:cubicBezTo>
                      <a:pt x="5608" y="4396"/>
                      <a:pt x="5387" y="3987"/>
                      <a:pt x="5072" y="3672"/>
                    </a:cubicBezTo>
                    <a:cubicBezTo>
                      <a:pt x="4852" y="3420"/>
                      <a:pt x="4505" y="3262"/>
                      <a:pt x="4127" y="3199"/>
                    </a:cubicBezTo>
                    <a:cubicBezTo>
                      <a:pt x="4253" y="2632"/>
                      <a:pt x="4096" y="2002"/>
                      <a:pt x="3655" y="1561"/>
                    </a:cubicBezTo>
                    <a:cubicBezTo>
                      <a:pt x="3403" y="1309"/>
                      <a:pt x="3025" y="1120"/>
                      <a:pt x="2647" y="1088"/>
                    </a:cubicBezTo>
                    <a:cubicBezTo>
                      <a:pt x="2394" y="584"/>
                      <a:pt x="1985" y="143"/>
                      <a:pt x="1449" y="49"/>
                    </a:cubicBezTo>
                    <a:cubicBezTo>
                      <a:pt x="1319" y="16"/>
                      <a:pt x="1189" y="0"/>
                      <a:pt x="10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7"/>
              <p:cNvSpPr/>
              <p:nvPr/>
            </p:nvSpPr>
            <p:spPr>
              <a:xfrm>
                <a:off x="-22845575" y="3504075"/>
                <a:ext cx="139425" cy="294250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11770" extrusionOk="0">
                    <a:moveTo>
                      <a:pt x="4187" y="2948"/>
                    </a:moveTo>
                    <a:cubicBezTo>
                      <a:pt x="4277" y="2948"/>
                      <a:pt x="4364" y="2980"/>
                      <a:pt x="4411" y="3043"/>
                    </a:cubicBezTo>
                    <a:cubicBezTo>
                      <a:pt x="5104" y="3673"/>
                      <a:pt x="5104" y="4775"/>
                      <a:pt x="4411" y="5437"/>
                    </a:cubicBezTo>
                    <a:cubicBezTo>
                      <a:pt x="4364" y="5500"/>
                      <a:pt x="4277" y="5532"/>
                      <a:pt x="4187" y="5532"/>
                    </a:cubicBezTo>
                    <a:cubicBezTo>
                      <a:pt x="4096" y="5532"/>
                      <a:pt x="4002" y="5500"/>
                      <a:pt x="3939" y="5437"/>
                    </a:cubicBezTo>
                    <a:cubicBezTo>
                      <a:pt x="3844" y="5311"/>
                      <a:pt x="3844" y="5090"/>
                      <a:pt x="3939" y="4964"/>
                    </a:cubicBezTo>
                    <a:cubicBezTo>
                      <a:pt x="4348" y="4555"/>
                      <a:pt x="4348" y="3893"/>
                      <a:pt x="3939" y="3515"/>
                    </a:cubicBezTo>
                    <a:cubicBezTo>
                      <a:pt x="3844" y="3389"/>
                      <a:pt x="3844" y="3137"/>
                      <a:pt x="3939" y="3043"/>
                    </a:cubicBezTo>
                    <a:cubicBezTo>
                      <a:pt x="4002" y="2980"/>
                      <a:pt x="4096" y="2948"/>
                      <a:pt x="4187" y="2948"/>
                    </a:cubicBezTo>
                    <a:close/>
                    <a:moveTo>
                      <a:pt x="3148" y="7314"/>
                    </a:moveTo>
                    <a:cubicBezTo>
                      <a:pt x="4123" y="7314"/>
                      <a:pt x="4915" y="8092"/>
                      <a:pt x="4915" y="9060"/>
                    </a:cubicBezTo>
                    <a:cubicBezTo>
                      <a:pt x="4915" y="9249"/>
                      <a:pt x="4726" y="9407"/>
                      <a:pt x="4537" y="9407"/>
                    </a:cubicBezTo>
                    <a:cubicBezTo>
                      <a:pt x="4348" y="9407"/>
                      <a:pt x="4191" y="9249"/>
                      <a:pt x="4191" y="9060"/>
                    </a:cubicBezTo>
                    <a:cubicBezTo>
                      <a:pt x="4191" y="8468"/>
                      <a:pt x="3662" y="8015"/>
                      <a:pt x="3101" y="8015"/>
                    </a:cubicBezTo>
                    <a:cubicBezTo>
                      <a:pt x="3066" y="8015"/>
                      <a:pt x="3030" y="8017"/>
                      <a:pt x="2994" y="8020"/>
                    </a:cubicBezTo>
                    <a:cubicBezTo>
                      <a:pt x="2968" y="8029"/>
                      <a:pt x="2944" y="8033"/>
                      <a:pt x="2920" y="8033"/>
                    </a:cubicBezTo>
                    <a:cubicBezTo>
                      <a:pt x="2765" y="8033"/>
                      <a:pt x="2643" y="7869"/>
                      <a:pt x="2616" y="7705"/>
                    </a:cubicBezTo>
                    <a:cubicBezTo>
                      <a:pt x="2584" y="7516"/>
                      <a:pt x="2742" y="7359"/>
                      <a:pt x="2931" y="7327"/>
                    </a:cubicBezTo>
                    <a:cubicBezTo>
                      <a:pt x="3004" y="7319"/>
                      <a:pt x="3077" y="7314"/>
                      <a:pt x="3148" y="7314"/>
                    </a:cubicBezTo>
                    <a:close/>
                    <a:moveTo>
                      <a:pt x="4581" y="0"/>
                    </a:moveTo>
                    <a:cubicBezTo>
                      <a:pt x="4444" y="0"/>
                      <a:pt x="4303" y="16"/>
                      <a:pt x="4159" y="50"/>
                    </a:cubicBezTo>
                    <a:cubicBezTo>
                      <a:pt x="3592" y="144"/>
                      <a:pt x="3214" y="585"/>
                      <a:pt x="2962" y="1089"/>
                    </a:cubicBezTo>
                    <a:cubicBezTo>
                      <a:pt x="2584" y="1152"/>
                      <a:pt x="2206" y="1310"/>
                      <a:pt x="1954" y="1562"/>
                    </a:cubicBezTo>
                    <a:cubicBezTo>
                      <a:pt x="1513" y="2003"/>
                      <a:pt x="1355" y="2633"/>
                      <a:pt x="1481" y="3200"/>
                    </a:cubicBezTo>
                    <a:cubicBezTo>
                      <a:pt x="1135" y="3232"/>
                      <a:pt x="820" y="3389"/>
                      <a:pt x="536" y="3673"/>
                    </a:cubicBezTo>
                    <a:cubicBezTo>
                      <a:pt x="221" y="3988"/>
                      <a:pt x="1" y="4397"/>
                      <a:pt x="1" y="4870"/>
                    </a:cubicBezTo>
                    <a:cubicBezTo>
                      <a:pt x="1" y="5280"/>
                      <a:pt x="127" y="5626"/>
                      <a:pt x="379" y="5910"/>
                    </a:cubicBezTo>
                    <a:cubicBezTo>
                      <a:pt x="127" y="6225"/>
                      <a:pt x="1" y="6571"/>
                      <a:pt x="1" y="6918"/>
                    </a:cubicBezTo>
                    <a:cubicBezTo>
                      <a:pt x="1" y="7390"/>
                      <a:pt x="221" y="7831"/>
                      <a:pt x="536" y="8146"/>
                    </a:cubicBezTo>
                    <a:cubicBezTo>
                      <a:pt x="788" y="8430"/>
                      <a:pt x="1135" y="8588"/>
                      <a:pt x="1481" y="8619"/>
                    </a:cubicBezTo>
                    <a:cubicBezTo>
                      <a:pt x="1229" y="9690"/>
                      <a:pt x="1985" y="10604"/>
                      <a:pt x="2931" y="10698"/>
                    </a:cubicBezTo>
                    <a:cubicBezTo>
                      <a:pt x="3214" y="11328"/>
                      <a:pt x="3781" y="11769"/>
                      <a:pt x="4537" y="11769"/>
                    </a:cubicBezTo>
                    <a:cubicBezTo>
                      <a:pt x="4947" y="11769"/>
                      <a:pt x="5293" y="11612"/>
                      <a:pt x="5577" y="11423"/>
                    </a:cubicBezTo>
                    <a:lnTo>
                      <a:pt x="5577" y="6571"/>
                    </a:lnTo>
                    <a:cubicBezTo>
                      <a:pt x="5293" y="6823"/>
                      <a:pt x="4947" y="6918"/>
                      <a:pt x="4537" y="6918"/>
                    </a:cubicBezTo>
                    <a:cubicBezTo>
                      <a:pt x="4348" y="6918"/>
                      <a:pt x="4191" y="6760"/>
                      <a:pt x="4191" y="6571"/>
                    </a:cubicBezTo>
                    <a:cubicBezTo>
                      <a:pt x="4191" y="6382"/>
                      <a:pt x="4348" y="6225"/>
                      <a:pt x="4537" y="6225"/>
                    </a:cubicBezTo>
                    <a:cubicBezTo>
                      <a:pt x="5136" y="6225"/>
                      <a:pt x="5577" y="5752"/>
                      <a:pt x="5577" y="5185"/>
                    </a:cubicBezTo>
                    <a:lnTo>
                      <a:pt x="5577" y="302"/>
                    </a:lnTo>
                    <a:cubicBezTo>
                      <a:pt x="5300" y="117"/>
                      <a:pt x="4956" y="0"/>
                      <a:pt x="45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6" name="Google Shape;796;p27"/>
            <p:cNvGrpSpPr/>
            <p:nvPr/>
          </p:nvGrpSpPr>
          <p:grpSpPr>
            <a:xfrm>
              <a:off x="2847018" y="4370651"/>
              <a:ext cx="353757" cy="351463"/>
              <a:chOff x="-22845575" y="3504075"/>
              <a:chExt cx="296950" cy="295025"/>
            </a:xfrm>
          </p:grpSpPr>
          <p:sp>
            <p:nvSpPr>
              <p:cNvPr id="797" name="Google Shape;797;p27"/>
              <p:cNvSpPr/>
              <p:nvPr/>
            </p:nvSpPr>
            <p:spPr>
              <a:xfrm>
                <a:off x="-22688825" y="3504100"/>
                <a:ext cx="140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11800" extrusionOk="0">
                    <a:moveTo>
                      <a:pt x="1465" y="2908"/>
                    </a:moveTo>
                    <a:cubicBezTo>
                      <a:pt x="1552" y="2908"/>
                      <a:pt x="1638" y="2931"/>
                      <a:pt x="1701" y="2979"/>
                    </a:cubicBezTo>
                    <a:cubicBezTo>
                      <a:pt x="1827" y="3105"/>
                      <a:pt x="1827" y="3357"/>
                      <a:pt x="1701" y="3451"/>
                    </a:cubicBezTo>
                    <a:cubicBezTo>
                      <a:pt x="1292" y="3861"/>
                      <a:pt x="1292" y="4522"/>
                      <a:pt x="1701" y="4932"/>
                    </a:cubicBezTo>
                    <a:cubicBezTo>
                      <a:pt x="1827" y="5026"/>
                      <a:pt x="1827" y="5279"/>
                      <a:pt x="1701" y="5373"/>
                    </a:cubicBezTo>
                    <a:cubicBezTo>
                      <a:pt x="1632" y="5477"/>
                      <a:pt x="1544" y="5524"/>
                      <a:pt x="1452" y="5524"/>
                    </a:cubicBezTo>
                    <a:cubicBezTo>
                      <a:pt x="1377" y="5524"/>
                      <a:pt x="1300" y="5493"/>
                      <a:pt x="1229" y="5436"/>
                    </a:cubicBezTo>
                    <a:cubicBezTo>
                      <a:pt x="567" y="4774"/>
                      <a:pt x="567" y="3672"/>
                      <a:pt x="1229" y="2979"/>
                    </a:cubicBezTo>
                    <a:cubicBezTo>
                      <a:pt x="1292" y="2931"/>
                      <a:pt x="1378" y="2908"/>
                      <a:pt x="1465" y="2908"/>
                    </a:cubicBezTo>
                    <a:close/>
                    <a:moveTo>
                      <a:pt x="2461" y="7313"/>
                    </a:moveTo>
                    <a:cubicBezTo>
                      <a:pt x="2532" y="7313"/>
                      <a:pt x="2605" y="7318"/>
                      <a:pt x="2678" y="7326"/>
                    </a:cubicBezTo>
                    <a:cubicBezTo>
                      <a:pt x="2867" y="7358"/>
                      <a:pt x="3025" y="7515"/>
                      <a:pt x="2993" y="7704"/>
                    </a:cubicBezTo>
                    <a:cubicBezTo>
                      <a:pt x="2962" y="7925"/>
                      <a:pt x="2804" y="8019"/>
                      <a:pt x="2615" y="8019"/>
                    </a:cubicBezTo>
                    <a:cubicBezTo>
                      <a:pt x="2579" y="8016"/>
                      <a:pt x="2543" y="8014"/>
                      <a:pt x="2507" y="8014"/>
                    </a:cubicBezTo>
                    <a:cubicBezTo>
                      <a:pt x="1947" y="8014"/>
                      <a:pt x="1418" y="8467"/>
                      <a:pt x="1418" y="9059"/>
                    </a:cubicBezTo>
                    <a:cubicBezTo>
                      <a:pt x="1418" y="9248"/>
                      <a:pt x="1260" y="9406"/>
                      <a:pt x="1071" y="9406"/>
                    </a:cubicBezTo>
                    <a:cubicBezTo>
                      <a:pt x="882" y="9406"/>
                      <a:pt x="725" y="9248"/>
                      <a:pt x="725" y="9059"/>
                    </a:cubicBezTo>
                    <a:cubicBezTo>
                      <a:pt x="725" y="8091"/>
                      <a:pt x="1490" y="7313"/>
                      <a:pt x="2461" y="7313"/>
                    </a:cubicBezTo>
                    <a:close/>
                    <a:moveTo>
                      <a:pt x="1060" y="0"/>
                    </a:moveTo>
                    <a:cubicBezTo>
                      <a:pt x="689" y="0"/>
                      <a:pt x="327" y="130"/>
                      <a:pt x="0" y="364"/>
                    </a:cubicBezTo>
                    <a:lnTo>
                      <a:pt x="0" y="5247"/>
                    </a:lnTo>
                    <a:cubicBezTo>
                      <a:pt x="0" y="5814"/>
                      <a:pt x="473" y="6255"/>
                      <a:pt x="1040" y="6255"/>
                    </a:cubicBezTo>
                    <a:cubicBezTo>
                      <a:pt x="1229" y="6255"/>
                      <a:pt x="1386" y="6413"/>
                      <a:pt x="1386" y="6602"/>
                    </a:cubicBezTo>
                    <a:cubicBezTo>
                      <a:pt x="1386" y="6822"/>
                      <a:pt x="1229" y="6948"/>
                      <a:pt x="1040" y="6948"/>
                    </a:cubicBezTo>
                    <a:cubicBezTo>
                      <a:pt x="630" y="6948"/>
                      <a:pt x="284" y="6854"/>
                      <a:pt x="0" y="6602"/>
                    </a:cubicBezTo>
                    <a:lnTo>
                      <a:pt x="0" y="11453"/>
                    </a:lnTo>
                    <a:cubicBezTo>
                      <a:pt x="284" y="11705"/>
                      <a:pt x="630" y="11800"/>
                      <a:pt x="1040" y="11800"/>
                    </a:cubicBezTo>
                    <a:cubicBezTo>
                      <a:pt x="1733" y="11800"/>
                      <a:pt x="2363" y="11359"/>
                      <a:pt x="2647" y="10760"/>
                    </a:cubicBezTo>
                    <a:cubicBezTo>
                      <a:pt x="3497" y="10634"/>
                      <a:pt x="4190" y="9910"/>
                      <a:pt x="4190" y="9028"/>
                    </a:cubicBezTo>
                    <a:cubicBezTo>
                      <a:pt x="4190" y="8902"/>
                      <a:pt x="4159" y="8776"/>
                      <a:pt x="4159" y="8618"/>
                    </a:cubicBezTo>
                    <a:cubicBezTo>
                      <a:pt x="4505" y="8555"/>
                      <a:pt x="4820" y="8397"/>
                      <a:pt x="5104" y="8145"/>
                    </a:cubicBezTo>
                    <a:cubicBezTo>
                      <a:pt x="5419" y="7830"/>
                      <a:pt x="5608" y="7389"/>
                      <a:pt x="5608" y="6917"/>
                    </a:cubicBezTo>
                    <a:cubicBezTo>
                      <a:pt x="5608" y="6539"/>
                      <a:pt x="5482" y="6192"/>
                      <a:pt x="5261" y="5909"/>
                    </a:cubicBezTo>
                    <a:cubicBezTo>
                      <a:pt x="5482" y="5594"/>
                      <a:pt x="5608" y="5247"/>
                      <a:pt x="5608" y="4869"/>
                    </a:cubicBezTo>
                    <a:cubicBezTo>
                      <a:pt x="5608" y="4396"/>
                      <a:pt x="5387" y="3987"/>
                      <a:pt x="5072" y="3672"/>
                    </a:cubicBezTo>
                    <a:cubicBezTo>
                      <a:pt x="4852" y="3420"/>
                      <a:pt x="4505" y="3262"/>
                      <a:pt x="4127" y="3199"/>
                    </a:cubicBezTo>
                    <a:cubicBezTo>
                      <a:pt x="4253" y="2632"/>
                      <a:pt x="4096" y="2002"/>
                      <a:pt x="3655" y="1561"/>
                    </a:cubicBezTo>
                    <a:cubicBezTo>
                      <a:pt x="3403" y="1309"/>
                      <a:pt x="3025" y="1120"/>
                      <a:pt x="2647" y="1088"/>
                    </a:cubicBezTo>
                    <a:cubicBezTo>
                      <a:pt x="2394" y="584"/>
                      <a:pt x="1985" y="143"/>
                      <a:pt x="1449" y="49"/>
                    </a:cubicBezTo>
                    <a:cubicBezTo>
                      <a:pt x="1319" y="16"/>
                      <a:pt x="1189" y="0"/>
                      <a:pt x="10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7"/>
              <p:cNvSpPr/>
              <p:nvPr/>
            </p:nvSpPr>
            <p:spPr>
              <a:xfrm>
                <a:off x="-22845575" y="3504075"/>
                <a:ext cx="139425" cy="294250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11770" extrusionOk="0">
                    <a:moveTo>
                      <a:pt x="4187" y="2948"/>
                    </a:moveTo>
                    <a:cubicBezTo>
                      <a:pt x="4277" y="2948"/>
                      <a:pt x="4364" y="2980"/>
                      <a:pt x="4411" y="3043"/>
                    </a:cubicBezTo>
                    <a:cubicBezTo>
                      <a:pt x="5104" y="3673"/>
                      <a:pt x="5104" y="4775"/>
                      <a:pt x="4411" y="5437"/>
                    </a:cubicBezTo>
                    <a:cubicBezTo>
                      <a:pt x="4364" y="5500"/>
                      <a:pt x="4277" y="5532"/>
                      <a:pt x="4187" y="5532"/>
                    </a:cubicBezTo>
                    <a:cubicBezTo>
                      <a:pt x="4096" y="5532"/>
                      <a:pt x="4002" y="5500"/>
                      <a:pt x="3939" y="5437"/>
                    </a:cubicBezTo>
                    <a:cubicBezTo>
                      <a:pt x="3844" y="5311"/>
                      <a:pt x="3844" y="5090"/>
                      <a:pt x="3939" y="4964"/>
                    </a:cubicBezTo>
                    <a:cubicBezTo>
                      <a:pt x="4348" y="4555"/>
                      <a:pt x="4348" y="3893"/>
                      <a:pt x="3939" y="3515"/>
                    </a:cubicBezTo>
                    <a:cubicBezTo>
                      <a:pt x="3844" y="3389"/>
                      <a:pt x="3844" y="3137"/>
                      <a:pt x="3939" y="3043"/>
                    </a:cubicBezTo>
                    <a:cubicBezTo>
                      <a:pt x="4002" y="2980"/>
                      <a:pt x="4096" y="2948"/>
                      <a:pt x="4187" y="2948"/>
                    </a:cubicBezTo>
                    <a:close/>
                    <a:moveTo>
                      <a:pt x="3148" y="7314"/>
                    </a:moveTo>
                    <a:cubicBezTo>
                      <a:pt x="4123" y="7314"/>
                      <a:pt x="4915" y="8092"/>
                      <a:pt x="4915" y="9060"/>
                    </a:cubicBezTo>
                    <a:cubicBezTo>
                      <a:pt x="4915" y="9249"/>
                      <a:pt x="4726" y="9407"/>
                      <a:pt x="4537" y="9407"/>
                    </a:cubicBezTo>
                    <a:cubicBezTo>
                      <a:pt x="4348" y="9407"/>
                      <a:pt x="4191" y="9249"/>
                      <a:pt x="4191" y="9060"/>
                    </a:cubicBezTo>
                    <a:cubicBezTo>
                      <a:pt x="4191" y="8468"/>
                      <a:pt x="3662" y="8015"/>
                      <a:pt x="3101" y="8015"/>
                    </a:cubicBezTo>
                    <a:cubicBezTo>
                      <a:pt x="3066" y="8015"/>
                      <a:pt x="3030" y="8017"/>
                      <a:pt x="2994" y="8020"/>
                    </a:cubicBezTo>
                    <a:cubicBezTo>
                      <a:pt x="2968" y="8029"/>
                      <a:pt x="2944" y="8033"/>
                      <a:pt x="2920" y="8033"/>
                    </a:cubicBezTo>
                    <a:cubicBezTo>
                      <a:pt x="2765" y="8033"/>
                      <a:pt x="2643" y="7869"/>
                      <a:pt x="2616" y="7705"/>
                    </a:cubicBezTo>
                    <a:cubicBezTo>
                      <a:pt x="2584" y="7516"/>
                      <a:pt x="2742" y="7359"/>
                      <a:pt x="2931" y="7327"/>
                    </a:cubicBezTo>
                    <a:cubicBezTo>
                      <a:pt x="3004" y="7319"/>
                      <a:pt x="3077" y="7314"/>
                      <a:pt x="3148" y="7314"/>
                    </a:cubicBezTo>
                    <a:close/>
                    <a:moveTo>
                      <a:pt x="4581" y="0"/>
                    </a:moveTo>
                    <a:cubicBezTo>
                      <a:pt x="4444" y="0"/>
                      <a:pt x="4303" y="16"/>
                      <a:pt x="4159" y="50"/>
                    </a:cubicBezTo>
                    <a:cubicBezTo>
                      <a:pt x="3592" y="144"/>
                      <a:pt x="3214" y="585"/>
                      <a:pt x="2962" y="1089"/>
                    </a:cubicBezTo>
                    <a:cubicBezTo>
                      <a:pt x="2584" y="1152"/>
                      <a:pt x="2206" y="1310"/>
                      <a:pt x="1954" y="1562"/>
                    </a:cubicBezTo>
                    <a:cubicBezTo>
                      <a:pt x="1513" y="2003"/>
                      <a:pt x="1355" y="2633"/>
                      <a:pt x="1481" y="3200"/>
                    </a:cubicBezTo>
                    <a:cubicBezTo>
                      <a:pt x="1135" y="3232"/>
                      <a:pt x="820" y="3389"/>
                      <a:pt x="536" y="3673"/>
                    </a:cubicBezTo>
                    <a:cubicBezTo>
                      <a:pt x="221" y="3988"/>
                      <a:pt x="1" y="4397"/>
                      <a:pt x="1" y="4870"/>
                    </a:cubicBezTo>
                    <a:cubicBezTo>
                      <a:pt x="1" y="5280"/>
                      <a:pt x="127" y="5626"/>
                      <a:pt x="379" y="5910"/>
                    </a:cubicBezTo>
                    <a:cubicBezTo>
                      <a:pt x="127" y="6225"/>
                      <a:pt x="1" y="6571"/>
                      <a:pt x="1" y="6918"/>
                    </a:cubicBezTo>
                    <a:cubicBezTo>
                      <a:pt x="1" y="7390"/>
                      <a:pt x="221" y="7831"/>
                      <a:pt x="536" y="8146"/>
                    </a:cubicBezTo>
                    <a:cubicBezTo>
                      <a:pt x="788" y="8430"/>
                      <a:pt x="1135" y="8588"/>
                      <a:pt x="1481" y="8619"/>
                    </a:cubicBezTo>
                    <a:cubicBezTo>
                      <a:pt x="1229" y="9690"/>
                      <a:pt x="1985" y="10604"/>
                      <a:pt x="2931" y="10698"/>
                    </a:cubicBezTo>
                    <a:cubicBezTo>
                      <a:pt x="3214" y="11328"/>
                      <a:pt x="3781" y="11769"/>
                      <a:pt x="4537" y="11769"/>
                    </a:cubicBezTo>
                    <a:cubicBezTo>
                      <a:pt x="4947" y="11769"/>
                      <a:pt x="5293" y="11612"/>
                      <a:pt x="5577" y="11423"/>
                    </a:cubicBezTo>
                    <a:lnTo>
                      <a:pt x="5577" y="6571"/>
                    </a:lnTo>
                    <a:cubicBezTo>
                      <a:pt x="5293" y="6823"/>
                      <a:pt x="4947" y="6918"/>
                      <a:pt x="4537" y="6918"/>
                    </a:cubicBezTo>
                    <a:cubicBezTo>
                      <a:pt x="4348" y="6918"/>
                      <a:pt x="4191" y="6760"/>
                      <a:pt x="4191" y="6571"/>
                    </a:cubicBezTo>
                    <a:cubicBezTo>
                      <a:pt x="4191" y="6382"/>
                      <a:pt x="4348" y="6225"/>
                      <a:pt x="4537" y="6225"/>
                    </a:cubicBezTo>
                    <a:cubicBezTo>
                      <a:pt x="5136" y="6225"/>
                      <a:pt x="5577" y="5752"/>
                      <a:pt x="5577" y="5185"/>
                    </a:cubicBezTo>
                    <a:lnTo>
                      <a:pt x="5577" y="302"/>
                    </a:lnTo>
                    <a:cubicBezTo>
                      <a:pt x="5300" y="117"/>
                      <a:pt x="4956" y="0"/>
                      <a:pt x="45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9" name="Google Shape;799;p27"/>
            <p:cNvGrpSpPr/>
            <p:nvPr/>
          </p:nvGrpSpPr>
          <p:grpSpPr>
            <a:xfrm>
              <a:off x="3285168" y="4370651"/>
              <a:ext cx="353757" cy="351463"/>
              <a:chOff x="-22845575" y="3504075"/>
              <a:chExt cx="296950" cy="295025"/>
            </a:xfrm>
          </p:grpSpPr>
          <p:sp>
            <p:nvSpPr>
              <p:cNvPr id="800" name="Google Shape;800;p27"/>
              <p:cNvSpPr/>
              <p:nvPr/>
            </p:nvSpPr>
            <p:spPr>
              <a:xfrm>
                <a:off x="-22688825" y="3504100"/>
                <a:ext cx="140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11800" extrusionOk="0">
                    <a:moveTo>
                      <a:pt x="1465" y="2908"/>
                    </a:moveTo>
                    <a:cubicBezTo>
                      <a:pt x="1552" y="2908"/>
                      <a:pt x="1638" y="2931"/>
                      <a:pt x="1701" y="2979"/>
                    </a:cubicBezTo>
                    <a:cubicBezTo>
                      <a:pt x="1827" y="3105"/>
                      <a:pt x="1827" y="3357"/>
                      <a:pt x="1701" y="3451"/>
                    </a:cubicBezTo>
                    <a:cubicBezTo>
                      <a:pt x="1292" y="3861"/>
                      <a:pt x="1292" y="4522"/>
                      <a:pt x="1701" y="4932"/>
                    </a:cubicBezTo>
                    <a:cubicBezTo>
                      <a:pt x="1827" y="5026"/>
                      <a:pt x="1827" y="5279"/>
                      <a:pt x="1701" y="5373"/>
                    </a:cubicBezTo>
                    <a:cubicBezTo>
                      <a:pt x="1632" y="5477"/>
                      <a:pt x="1544" y="5524"/>
                      <a:pt x="1452" y="5524"/>
                    </a:cubicBezTo>
                    <a:cubicBezTo>
                      <a:pt x="1377" y="5524"/>
                      <a:pt x="1300" y="5493"/>
                      <a:pt x="1229" y="5436"/>
                    </a:cubicBezTo>
                    <a:cubicBezTo>
                      <a:pt x="567" y="4774"/>
                      <a:pt x="567" y="3672"/>
                      <a:pt x="1229" y="2979"/>
                    </a:cubicBezTo>
                    <a:cubicBezTo>
                      <a:pt x="1292" y="2931"/>
                      <a:pt x="1378" y="2908"/>
                      <a:pt x="1465" y="2908"/>
                    </a:cubicBezTo>
                    <a:close/>
                    <a:moveTo>
                      <a:pt x="2461" y="7313"/>
                    </a:moveTo>
                    <a:cubicBezTo>
                      <a:pt x="2532" y="7313"/>
                      <a:pt x="2605" y="7318"/>
                      <a:pt x="2678" y="7326"/>
                    </a:cubicBezTo>
                    <a:cubicBezTo>
                      <a:pt x="2867" y="7358"/>
                      <a:pt x="3025" y="7515"/>
                      <a:pt x="2993" y="7704"/>
                    </a:cubicBezTo>
                    <a:cubicBezTo>
                      <a:pt x="2962" y="7925"/>
                      <a:pt x="2804" y="8019"/>
                      <a:pt x="2615" y="8019"/>
                    </a:cubicBezTo>
                    <a:cubicBezTo>
                      <a:pt x="2579" y="8016"/>
                      <a:pt x="2543" y="8014"/>
                      <a:pt x="2507" y="8014"/>
                    </a:cubicBezTo>
                    <a:cubicBezTo>
                      <a:pt x="1947" y="8014"/>
                      <a:pt x="1418" y="8467"/>
                      <a:pt x="1418" y="9059"/>
                    </a:cubicBezTo>
                    <a:cubicBezTo>
                      <a:pt x="1418" y="9248"/>
                      <a:pt x="1260" y="9406"/>
                      <a:pt x="1071" y="9406"/>
                    </a:cubicBezTo>
                    <a:cubicBezTo>
                      <a:pt x="882" y="9406"/>
                      <a:pt x="725" y="9248"/>
                      <a:pt x="725" y="9059"/>
                    </a:cubicBezTo>
                    <a:cubicBezTo>
                      <a:pt x="725" y="8091"/>
                      <a:pt x="1490" y="7313"/>
                      <a:pt x="2461" y="7313"/>
                    </a:cubicBezTo>
                    <a:close/>
                    <a:moveTo>
                      <a:pt x="1060" y="0"/>
                    </a:moveTo>
                    <a:cubicBezTo>
                      <a:pt x="689" y="0"/>
                      <a:pt x="327" y="130"/>
                      <a:pt x="0" y="364"/>
                    </a:cubicBezTo>
                    <a:lnTo>
                      <a:pt x="0" y="5247"/>
                    </a:lnTo>
                    <a:cubicBezTo>
                      <a:pt x="0" y="5814"/>
                      <a:pt x="473" y="6255"/>
                      <a:pt x="1040" y="6255"/>
                    </a:cubicBezTo>
                    <a:cubicBezTo>
                      <a:pt x="1229" y="6255"/>
                      <a:pt x="1386" y="6413"/>
                      <a:pt x="1386" y="6602"/>
                    </a:cubicBezTo>
                    <a:cubicBezTo>
                      <a:pt x="1386" y="6822"/>
                      <a:pt x="1229" y="6948"/>
                      <a:pt x="1040" y="6948"/>
                    </a:cubicBezTo>
                    <a:cubicBezTo>
                      <a:pt x="630" y="6948"/>
                      <a:pt x="284" y="6854"/>
                      <a:pt x="0" y="6602"/>
                    </a:cubicBezTo>
                    <a:lnTo>
                      <a:pt x="0" y="11453"/>
                    </a:lnTo>
                    <a:cubicBezTo>
                      <a:pt x="284" y="11705"/>
                      <a:pt x="630" y="11800"/>
                      <a:pt x="1040" y="11800"/>
                    </a:cubicBezTo>
                    <a:cubicBezTo>
                      <a:pt x="1733" y="11800"/>
                      <a:pt x="2363" y="11359"/>
                      <a:pt x="2647" y="10760"/>
                    </a:cubicBezTo>
                    <a:cubicBezTo>
                      <a:pt x="3497" y="10634"/>
                      <a:pt x="4190" y="9910"/>
                      <a:pt x="4190" y="9028"/>
                    </a:cubicBezTo>
                    <a:cubicBezTo>
                      <a:pt x="4190" y="8902"/>
                      <a:pt x="4159" y="8776"/>
                      <a:pt x="4159" y="8618"/>
                    </a:cubicBezTo>
                    <a:cubicBezTo>
                      <a:pt x="4505" y="8555"/>
                      <a:pt x="4820" y="8397"/>
                      <a:pt x="5104" y="8145"/>
                    </a:cubicBezTo>
                    <a:cubicBezTo>
                      <a:pt x="5419" y="7830"/>
                      <a:pt x="5608" y="7389"/>
                      <a:pt x="5608" y="6917"/>
                    </a:cubicBezTo>
                    <a:cubicBezTo>
                      <a:pt x="5608" y="6539"/>
                      <a:pt x="5482" y="6192"/>
                      <a:pt x="5261" y="5909"/>
                    </a:cubicBezTo>
                    <a:cubicBezTo>
                      <a:pt x="5482" y="5594"/>
                      <a:pt x="5608" y="5247"/>
                      <a:pt x="5608" y="4869"/>
                    </a:cubicBezTo>
                    <a:cubicBezTo>
                      <a:pt x="5608" y="4396"/>
                      <a:pt x="5387" y="3987"/>
                      <a:pt x="5072" y="3672"/>
                    </a:cubicBezTo>
                    <a:cubicBezTo>
                      <a:pt x="4852" y="3420"/>
                      <a:pt x="4505" y="3262"/>
                      <a:pt x="4127" y="3199"/>
                    </a:cubicBezTo>
                    <a:cubicBezTo>
                      <a:pt x="4253" y="2632"/>
                      <a:pt x="4096" y="2002"/>
                      <a:pt x="3655" y="1561"/>
                    </a:cubicBezTo>
                    <a:cubicBezTo>
                      <a:pt x="3403" y="1309"/>
                      <a:pt x="3025" y="1120"/>
                      <a:pt x="2647" y="1088"/>
                    </a:cubicBezTo>
                    <a:cubicBezTo>
                      <a:pt x="2394" y="584"/>
                      <a:pt x="1985" y="143"/>
                      <a:pt x="1449" y="49"/>
                    </a:cubicBezTo>
                    <a:cubicBezTo>
                      <a:pt x="1319" y="16"/>
                      <a:pt x="1189" y="0"/>
                      <a:pt x="10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7"/>
              <p:cNvSpPr/>
              <p:nvPr/>
            </p:nvSpPr>
            <p:spPr>
              <a:xfrm>
                <a:off x="-22845575" y="3504075"/>
                <a:ext cx="139425" cy="294250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11770" extrusionOk="0">
                    <a:moveTo>
                      <a:pt x="4187" y="2948"/>
                    </a:moveTo>
                    <a:cubicBezTo>
                      <a:pt x="4277" y="2948"/>
                      <a:pt x="4364" y="2980"/>
                      <a:pt x="4411" y="3043"/>
                    </a:cubicBezTo>
                    <a:cubicBezTo>
                      <a:pt x="5104" y="3673"/>
                      <a:pt x="5104" y="4775"/>
                      <a:pt x="4411" y="5437"/>
                    </a:cubicBezTo>
                    <a:cubicBezTo>
                      <a:pt x="4364" y="5500"/>
                      <a:pt x="4277" y="5532"/>
                      <a:pt x="4187" y="5532"/>
                    </a:cubicBezTo>
                    <a:cubicBezTo>
                      <a:pt x="4096" y="5532"/>
                      <a:pt x="4002" y="5500"/>
                      <a:pt x="3939" y="5437"/>
                    </a:cubicBezTo>
                    <a:cubicBezTo>
                      <a:pt x="3844" y="5311"/>
                      <a:pt x="3844" y="5090"/>
                      <a:pt x="3939" y="4964"/>
                    </a:cubicBezTo>
                    <a:cubicBezTo>
                      <a:pt x="4348" y="4555"/>
                      <a:pt x="4348" y="3893"/>
                      <a:pt x="3939" y="3515"/>
                    </a:cubicBezTo>
                    <a:cubicBezTo>
                      <a:pt x="3844" y="3389"/>
                      <a:pt x="3844" y="3137"/>
                      <a:pt x="3939" y="3043"/>
                    </a:cubicBezTo>
                    <a:cubicBezTo>
                      <a:pt x="4002" y="2980"/>
                      <a:pt x="4096" y="2948"/>
                      <a:pt x="4187" y="2948"/>
                    </a:cubicBezTo>
                    <a:close/>
                    <a:moveTo>
                      <a:pt x="3148" y="7314"/>
                    </a:moveTo>
                    <a:cubicBezTo>
                      <a:pt x="4123" y="7314"/>
                      <a:pt x="4915" y="8092"/>
                      <a:pt x="4915" y="9060"/>
                    </a:cubicBezTo>
                    <a:cubicBezTo>
                      <a:pt x="4915" y="9249"/>
                      <a:pt x="4726" y="9407"/>
                      <a:pt x="4537" y="9407"/>
                    </a:cubicBezTo>
                    <a:cubicBezTo>
                      <a:pt x="4348" y="9407"/>
                      <a:pt x="4191" y="9249"/>
                      <a:pt x="4191" y="9060"/>
                    </a:cubicBezTo>
                    <a:cubicBezTo>
                      <a:pt x="4191" y="8468"/>
                      <a:pt x="3662" y="8015"/>
                      <a:pt x="3101" y="8015"/>
                    </a:cubicBezTo>
                    <a:cubicBezTo>
                      <a:pt x="3066" y="8015"/>
                      <a:pt x="3030" y="8017"/>
                      <a:pt x="2994" y="8020"/>
                    </a:cubicBezTo>
                    <a:cubicBezTo>
                      <a:pt x="2968" y="8029"/>
                      <a:pt x="2944" y="8033"/>
                      <a:pt x="2920" y="8033"/>
                    </a:cubicBezTo>
                    <a:cubicBezTo>
                      <a:pt x="2765" y="8033"/>
                      <a:pt x="2643" y="7869"/>
                      <a:pt x="2616" y="7705"/>
                    </a:cubicBezTo>
                    <a:cubicBezTo>
                      <a:pt x="2584" y="7516"/>
                      <a:pt x="2742" y="7359"/>
                      <a:pt x="2931" y="7327"/>
                    </a:cubicBezTo>
                    <a:cubicBezTo>
                      <a:pt x="3004" y="7319"/>
                      <a:pt x="3077" y="7314"/>
                      <a:pt x="3148" y="7314"/>
                    </a:cubicBezTo>
                    <a:close/>
                    <a:moveTo>
                      <a:pt x="4581" y="0"/>
                    </a:moveTo>
                    <a:cubicBezTo>
                      <a:pt x="4444" y="0"/>
                      <a:pt x="4303" y="16"/>
                      <a:pt x="4159" y="50"/>
                    </a:cubicBezTo>
                    <a:cubicBezTo>
                      <a:pt x="3592" y="144"/>
                      <a:pt x="3214" y="585"/>
                      <a:pt x="2962" y="1089"/>
                    </a:cubicBezTo>
                    <a:cubicBezTo>
                      <a:pt x="2584" y="1152"/>
                      <a:pt x="2206" y="1310"/>
                      <a:pt x="1954" y="1562"/>
                    </a:cubicBezTo>
                    <a:cubicBezTo>
                      <a:pt x="1513" y="2003"/>
                      <a:pt x="1355" y="2633"/>
                      <a:pt x="1481" y="3200"/>
                    </a:cubicBezTo>
                    <a:cubicBezTo>
                      <a:pt x="1135" y="3232"/>
                      <a:pt x="820" y="3389"/>
                      <a:pt x="536" y="3673"/>
                    </a:cubicBezTo>
                    <a:cubicBezTo>
                      <a:pt x="221" y="3988"/>
                      <a:pt x="1" y="4397"/>
                      <a:pt x="1" y="4870"/>
                    </a:cubicBezTo>
                    <a:cubicBezTo>
                      <a:pt x="1" y="5280"/>
                      <a:pt x="127" y="5626"/>
                      <a:pt x="379" y="5910"/>
                    </a:cubicBezTo>
                    <a:cubicBezTo>
                      <a:pt x="127" y="6225"/>
                      <a:pt x="1" y="6571"/>
                      <a:pt x="1" y="6918"/>
                    </a:cubicBezTo>
                    <a:cubicBezTo>
                      <a:pt x="1" y="7390"/>
                      <a:pt x="221" y="7831"/>
                      <a:pt x="536" y="8146"/>
                    </a:cubicBezTo>
                    <a:cubicBezTo>
                      <a:pt x="788" y="8430"/>
                      <a:pt x="1135" y="8588"/>
                      <a:pt x="1481" y="8619"/>
                    </a:cubicBezTo>
                    <a:cubicBezTo>
                      <a:pt x="1229" y="9690"/>
                      <a:pt x="1985" y="10604"/>
                      <a:pt x="2931" y="10698"/>
                    </a:cubicBezTo>
                    <a:cubicBezTo>
                      <a:pt x="3214" y="11328"/>
                      <a:pt x="3781" y="11769"/>
                      <a:pt x="4537" y="11769"/>
                    </a:cubicBezTo>
                    <a:cubicBezTo>
                      <a:pt x="4947" y="11769"/>
                      <a:pt x="5293" y="11612"/>
                      <a:pt x="5577" y="11423"/>
                    </a:cubicBezTo>
                    <a:lnTo>
                      <a:pt x="5577" y="6571"/>
                    </a:lnTo>
                    <a:cubicBezTo>
                      <a:pt x="5293" y="6823"/>
                      <a:pt x="4947" y="6918"/>
                      <a:pt x="4537" y="6918"/>
                    </a:cubicBezTo>
                    <a:cubicBezTo>
                      <a:pt x="4348" y="6918"/>
                      <a:pt x="4191" y="6760"/>
                      <a:pt x="4191" y="6571"/>
                    </a:cubicBezTo>
                    <a:cubicBezTo>
                      <a:pt x="4191" y="6382"/>
                      <a:pt x="4348" y="6225"/>
                      <a:pt x="4537" y="6225"/>
                    </a:cubicBezTo>
                    <a:cubicBezTo>
                      <a:pt x="5136" y="6225"/>
                      <a:pt x="5577" y="5752"/>
                      <a:pt x="5577" y="5185"/>
                    </a:cubicBezTo>
                    <a:lnTo>
                      <a:pt x="5577" y="302"/>
                    </a:lnTo>
                    <a:cubicBezTo>
                      <a:pt x="5300" y="117"/>
                      <a:pt x="4956" y="0"/>
                      <a:pt x="45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2" name="Google Shape;802;p27"/>
            <p:cNvGrpSpPr/>
            <p:nvPr/>
          </p:nvGrpSpPr>
          <p:grpSpPr>
            <a:xfrm>
              <a:off x="3723318" y="4370651"/>
              <a:ext cx="353757" cy="351463"/>
              <a:chOff x="-22845575" y="3504075"/>
              <a:chExt cx="296950" cy="295025"/>
            </a:xfrm>
          </p:grpSpPr>
          <p:sp>
            <p:nvSpPr>
              <p:cNvPr id="803" name="Google Shape;803;p27"/>
              <p:cNvSpPr/>
              <p:nvPr/>
            </p:nvSpPr>
            <p:spPr>
              <a:xfrm>
                <a:off x="-22688825" y="3504100"/>
                <a:ext cx="140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11800" extrusionOk="0">
                    <a:moveTo>
                      <a:pt x="1465" y="2908"/>
                    </a:moveTo>
                    <a:cubicBezTo>
                      <a:pt x="1552" y="2908"/>
                      <a:pt x="1638" y="2931"/>
                      <a:pt x="1701" y="2979"/>
                    </a:cubicBezTo>
                    <a:cubicBezTo>
                      <a:pt x="1827" y="3105"/>
                      <a:pt x="1827" y="3357"/>
                      <a:pt x="1701" y="3451"/>
                    </a:cubicBezTo>
                    <a:cubicBezTo>
                      <a:pt x="1292" y="3861"/>
                      <a:pt x="1292" y="4522"/>
                      <a:pt x="1701" y="4932"/>
                    </a:cubicBezTo>
                    <a:cubicBezTo>
                      <a:pt x="1827" y="5026"/>
                      <a:pt x="1827" y="5279"/>
                      <a:pt x="1701" y="5373"/>
                    </a:cubicBezTo>
                    <a:cubicBezTo>
                      <a:pt x="1632" y="5477"/>
                      <a:pt x="1544" y="5524"/>
                      <a:pt x="1452" y="5524"/>
                    </a:cubicBezTo>
                    <a:cubicBezTo>
                      <a:pt x="1377" y="5524"/>
                      <a:pt x="1300" y="5493"/>
                      <a:pt x="1229" y="5436"/>
                    </a:cubicBezTo>
                    <a:cubicBezTo>
                      <a:pt x="567" y="4774"/>
                      <a:pt x="567" y="3672"/>
                      <a:pt x="1229" y="2979"/>
                    </a:cubicBezTo>
                    <a:cubicBezTo>
                      <a:pt x="1292" y="2931"/>
                      <a:pt x="1378" y="2908"/>
                      <a:pt x="1465" y="2908"/>
                    </a:cubicBezTo>
                    <a:close/>
                    <a:moveTo>
                      <a:pt x="2461" y="7313"/>
                    </a:moveTo>
                    <a:cubicBezTo>
                      <a:pt x="2532" y="7313"/>
                      <a:pt x="2605" y="7318"/>
                      <a:pt x="2678" y="7326"/>
                    </a:cubicBezTo>
                    <a:cubicBezTo>
                      <a:pt x="2867" y="7358"/>
                      <a:pt x="3025" y="7515"/>
                      <a:pt x="2993" y="7704"/>
                    </a:cubicBezTo>
                    <a:cubicBezTo>
                      <a:pt x="2962" y="7925"/>
                      <a:pt x="2804" y="8019"/>
                      <a:pt x="2615" y="8019"/>
                    </a:cubicBezTo>
                    <a:cubicBezTo>
                      <a:pt x="2579" y="8016"/>
                      <a:pt x="2543" y="8014"/>
                      <a:pt x="2507" y="8014"/>
                    </a:cubicBezTo>
                    <a:cubicBezTo>
                      <a:pt x="1947" y="8014"/>
                      <a:pt x="1418" y="8467"/>
                      <a:pt x="1418" y="9059"/>
                    </a:cubicBezTo>
                    <a:cubicBezTo>
                      <a:pt x="1418" y="9248"/>
                      <a:pt x="1260" y="9406"/>
                      <a:pt x="1071" y="9406"/>
                    </a:cubicBezTo>
                    <a:cubicBezTo>
                      <a:pt x="882" y="9406"/>
                      <a:pt x="725" y="9248"/>
                      <a:pt x="725" y="9059"/>
                    </a:cubicBezTo>
                    <a:cubicBezTo>
                      <a:pt x="725" y="8091"/>
                      <a:pt x="1490" y="7313"/>
                      <a:pt x="2461" y="7313"/>
                    </a:cubicBezTo>
                    <a:close/>
                    <a:moveTo>
                      <a:pt x="1060" y="0"/>
                    </a:moveTo>
                    <a:cubicBezTo>
                      <a:pt x="689" y="0"/>
                      <a:pt x="327" y="130"/>
                      <a:pt x="0" y="364"/>
                    </a:cubicBezTo>
                    <a:lnTo>
                      <a:pt x="0" y="5247"/>
                    </a:lnTo>
                    <a:cubicBezTo>
                      <a:pt x="0" y="5814"/>
                      <a:pt x="473" y="6255"/>
                      <a:pt x="1040" y="6255"/>
                    </a:cubicBezTo>
                    <a:cubicBezTo>
                      <a:pt x="1229" y="6255"/>
                      <a:pt x="1386" y="6413"/>
                      <a:pt x="1386" y="6602"/>
                    </a:cubicBezTo>
                    <a:cubicBezTo>
                      <a:pt x="1386" y="6822"/>
                      <a:pt x="1229" y="6948"/>
                      <a:pt x="1040" y="6948"/>
                    </a:cubicBezTo>
                    <a:cubicBezTo>
                      <a:pt x="630" y="6948"/>
                      <a:pt x="284" y="6854"/>
                      <a:pt x="0" y="6602"/>
                    </a:cubicBezTo>
                    <a:lnTo>
                      <a:pt x="0" y="11453"/>
                    </a:lnTo>
                    <a:cubicBezTo>
                      <a:pt x="284" y="11705"/>
                      <a:pt x="630" y="11800"/>
                      <a:pt x="1040" y="11800"/>
                    </a:cubicBezTo>
                    <a:cubicBezTo>
                      <a:pt x="1733" y="11800"/>
                      <a:pt x="2363" y="11359"/>
                      <a:pt x="2647" y="10760"/>
                    </a:cubicBezTo>
                    <a:cubicBezTo>
                      <a:pt x="3497" y="10634"/>
                      <a:pt x="4190" y="9910"/>
                      <a:pt x="4190" y="9028"/>
                    </a:cubicBezTo>
                    <a:cubicBezTo>
                      <a:pt x="4190" y="8902"/>
                      <a:pt x="4159" y="8776"/>
                      <a:pt x="4159" y="8618"/>
                    </a:cubicBezTo>
                    <a:cubicBezTo>
                      <a:pt x="4505" y="8555"/>
                      <a:pt x="4820" y="8397"/>
                      <a:pt x="5104" y="8145"/>
                    </a:cubicBezTo>
                    <a:cubicBezTo>
                      <a:pt x="5419" y="7830"/>
                      <a:pt x="5608" y="7389"/>
                      <a:pt x="5608" y="6917"/>
                    </a:cubicBezTo>
                    <a:cubicBezTo>
                      <a:pt x="5608" y="6539"/>
                      <a:pt x="5482" y="6192"/>
                      <a:pt x="5261" y="5909"/>
                    </a:cubicBezTo>
                    <a:cubicBezTo>
                      <a:pt x="5482" y="5594"/>
                      <a:pt x="5608" y="5247"/>
                      <a:pt x="5608" y="4869"/>
                    </a:cubicBezTo>
                    <a:cubicBezTo>
                      <a:pt x="5608" y="4396"/>
                      <a:pt x="5387" y="3987"/>
                      <a:pt x="5072" y="3672"/>
                    </a:cubicBezTo>
                    <a:cubicBezTo>
                      <a:pt x="4852" y="3420"/>
                      <a:pt x="4505" y="3262"/>
                      <a:pt x="4127" y="3199"/>
                    </a:cubicBezTo>
                    <a:cubicBezTo>
                      <a:pt x="4253" y="2632"/>
                      <a:pt x="4096" y="2002"/>
                      <a:pt x="3655" y="1561"/>
                    </a:cubicBezTo>
                    <a:cubicBezTo>
                      <a:pt x="3403" y="1309"/>
                      <a:pt x="3025" y="1120"/>
                      <a:pt x="2647" y="1088"/>
                    </a:cubicBezTo>
                    <a:cubicBezTo>
                      <a:pt x="2394" y="584"/>
                      <a:pt x="1985" y="143"/>
                      <a:pt x="1449" y="49"/>
                    </a:cubicBezTo>
                    <a:cubicBezTo>
                      <a:pt x="1319" y="16"/>
                      <a:pt x="1189" y="0"/>
                      <a:pt x="1060" y="0"/>
                    </a:cubicBezTo>
                    <a:close/>
                  </a:path>
                </a:pathLst>
              </a:custGeom>
              <a:solidFill>
                <a:srgbClr val="2C3E5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7"/>
              <p:cNvSpPr/>
              <p:nvPr/>
            </p:nvSpPr>
            <p:spPr>
              <a:xfrm>
                <a:off x="-22845575" y="3504075"/>
                <a:ext cx="139425" cy="294250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11770" extrusionOk="0">
                    <a:moveTo>
                      <a:pt x="4187" y="2948"/>
                    </a:moveTo>
                    <a:cubicBezTo>
                      <a:pt x="4277" y="2948"/>
                      <a:pt x="4364" y="2980"/>
                      <a:pt x="4411" y="3043"/>
                    </a:cubicBezTo>
                    <a:cubicBezTo>
                      <a:pt x="5104" y="3673"/>
                      <a:pt x="5104" y="4775"/>
                      <a:pt x="4411" y="5437"/>
                    </a:cubicBezTo>
                    <a:cubicBezTo>
                      <a:pt x="4364" y="5500"/>
                      <a:pt x="4277" y="5532"/>
                      <a:pt x="4187" y="5532"/>
                    </a:cubicBezTo>
                    <a:cubicBezTo>
                      <a:pt x="4096" y="5532"/>
                      <a:pt x="4002" y="5500"/>
                      <a:pt x="3939" y="5437"/>
                    </a:cubicBezTo>
                    <a:cubicBezTo>
                      <a:pt x="3844" y="5311"/>
                      <a:pt x="3844" y="5090"/>
                      <a:pt x="3939" y="4964"/>
                    </a:cubicBezTo>
                    <a:cubicBezTo>
                      <a:pt x="4348" y="4555"/>
                      <a:pt x="4348" y="3893"/>
                      <a:pt x="3939" y="3515"/>
                    </a:cubicBezTo>
                    <a:cubicBezTo>
                      <a:pt x="3844" y="3389"/>
                      <a:pt x="3844" y="3137"/>
                      <a:pt x="3939" y="3043"/>
                    </a:cubicBezTo>
                    <a:cubicBezTo>
                      <a:pt x="4002" y="2980"/>
                      <a:pt x="4096" y="2948"/>
                      <a:pt x="4187" y="2948"/>
                    </a:cubicBezTo>
                    <a:close/>
                    <a:moveTo>
                      <a:pt x="3148" y="7314"/>
                    </a:moveTo>
                    <a:cubicBezTo>
                      <a:pt x="4123" y="7314"/>
                      <a:pt x="4915" y="8092"/>
                      <a:pt x="4915" y="9060"/>
                    </a:cubicBezTo>
                    <a:cubicBezTo>
                      <a:pt x="4915" y="9249"/>
                      <a:pt x="4726" y="9407"/>
                      <a:pt x="4537" y="9407"/>
                    </a:cubicBezTo>
                    <a:cubicBezTo>
                      <a:pt x="4348" y="9407"/>
                      <a:pt x="4191" y="9249"/>
                      <a:pt x="4191" y="9060"/>
                    </a:cubicBezTo>
                    <a:cubicBezTo>
                      <a:pt x="4191" y="8468"/>
                      <a:pt x="3662" y="8015"/>
                      <a:pt x="3101" y="8015"/>
                    </a:cubicBezTo>
                    <a:cubicBezTo>
                      <a:pt x="3066" y="8015"/>
                      <a:pt x="3030" y="8017"/>
                      <a:pt x="2994" y="8020"/>
                    </a:cubicBezTo>
                    <a:cubicBezTo>
                      <a:pt x="2968" y="8029"/>
                      <a:pt x="2944" y="8033"/>
                      <a:pt x="2920" y="8033"/>
                    </a:cubicBezTo>
                    <a:cubicBezTo>
                      <a:pt x="2765" y="8033"/>
                      <a:pt x="2643" y="7869"/>
                      <a:pt x="2616" y="7705"/>
                    </a:cubicBezTo>
                    <a:cubicBezTo>
                      <a:pt x="2584" y="7516"/>
                      <a:pt x="2742" y="7359"/>
                      <a:pt x="2931" y="7327"/>
                    </a:cubicBezTo>
                    <a:cubicBezTo>
                      <a:pt x="3004" y="7319"/>
                      <a:pt x="3077" y="7314"/>
                      <a:pt x="3148" y="7314"/>
                    </a:cubicBezTo>
                    <a:close/>
                    <a:moveTo>
                      <a:pt x="4581" y="0"/>
                    </a:moveTo>
                    <a:cubicBezTo>
                      <a:pt x="4444" y="0"/>
                      <a:pt x="4303" y="16"/>
                      <a:pt x="4159" y="50"/>
                    </a:cubicBezTo>
                    <a:cubicBezTo>
                      <a:pt x="3592" y="144"/>
                      <a:pt x="3214" y="585"/>
                      <a:pt x="2962" y="1089"/>
                    </a:cubicBezTo>
                    <a:cubicBezTo>
                      <a:pt x="2584" y="1152"/>
                      <a:pt x="2206" y="1310"/>
                      <a:pt x="1954" y="1562"/>
                    </a:cubicBezTo>
                    <a:cubicBezTo>
                      <a:pt x="1513" y="2003"/>
                      <a:pt x="1355" y="2633"/>
                      <a:pt x="1481" y="3200"/>
                    </a:cubicBezTo>
                    <a:cubicBezTo>
                      <a:pt x="1135" y="3232"/>
                      <a:pt x="820" y="3389"/>
                      <a:pt x="536" y="3673"/>
                    </a:cubicBezTo>
                    <a:cubicBezTo>
                      <a:pt x="221" y="3988"/>
                      <a:pt x="1" y="4397"/>
                      <a:pt x="1" y="4870"/>
                    </a:cubicBezTo>
                    <a:cubicBezTo>
                      <a:pt x="1" y="5280"/>
                      <a:pt x="127" y="5626"/>
                      <a:pt x="379" y="5910"/>
                    </a:cubicBezTo>
                    <a:cubicBezTo>
                      <a:pt x="127" y="6225"/>
                      <a:pt x="1" y="6571"/>
                      <a:pt x="1" y="6918"/>
                    </a:cubicBezTo>
                    <a:cubicBezTo>
                      <a:pt x="1" y="7390"/>
                      <a:pt x="221" y="7831"/>
                      <a:pt x="536" y="8146"/>
                    </a:cubicBezTo>
                    <a:cubicBezTo>
                      <a:pt x="788" y="8430"/>
                      <a:pt x="1135" y="8588"/>
                      <a:pt x="1481" y="8619"/>
                    </a:cubicBezTo>
                    <a:cubicBezTo>
                      <a:pt x="1229" y="9690"/>
                      <a:pt x="1985" y="10604"/>
                      <a:pt x="2931" y="10698"/>
                    </a:cubicBezTo>
                    <a:cubicBezTo>
                      <a:pt x="3214" y="11328"/>
                      <a:pt x="3781" y="11769"/>
                      <a:pt x="4537" y="11769"/>
                    </a:cubicBezTo>
                    <a:cubicBezTo>
                      <a:pt x="4947" y="11769"/>
                      <a:pt x="5293" y="11612"/>
                      <a:pt x="5577" y="11423"/>
                    </a:cubicBezTo>
                    <a:lnTo>
                      <a:pt x="5577" y="6571"/>
                    </a:lnTo>
                    <a:cubicBezTo>
                      <a:pt x="5293" y="6823"/>
                      <a:pt x="4947" y="6918"/>
                      <a:pt x="4537" y="6918"/>
                    </a:cubicBezTo>
                    <a:cubicBezTo>
                      <a:pt x="4348" y="6918"/>
                      <a:pt x="4191" y="6760"/>
                      <a:pt x="4191" y="6571"/>
                    </a:cubicBezTo>
                    <a:cubicBezTo>
                      <a:pt x="4191" y="6382"/>
                      <a:pt x="4348" y="6225"/>
                      <a:pt x="4537" y="6225"/>
                    </a:cubicBezTo>
                    <a:cubicBezTo>
                      <a:pt x="5136" y="6225"/>
                      <a:pt x="5577" y="5752"/>
                      <a:pt x="5577" y="5185"/>
                    </a:cubicBezTo>
                    <a:lnTo>
                      <a:pt x="5577" y="302"/>
                    </a:lnTo>
                    <a:cubicBezTo>
                      <a:pt x="5300" y="117"/>
                      <a:pt x="4956" y="0"/>
                      <a:pt x="4581" y="0"/>
                    </a:cubicBezTo>
                    <a:close/>
                  </a:path>
                </a:pathLst>
              </a:custGeom>
              <a:solidFill>
                <a:srgbClr val="2C3E5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5" name="Google Shape;805;p27"/>
          <p:cNvGrpSpPr/>
          <p:nvPr/>
        </p:nvGrpSpPr>
        <p:grpSpPr>
          <a:xfrm>
            <a:off x="5739296" y="4370440"/>
            <a:ext cx="2037123" cy="351910"/>
            <a:chOff x="5739296" y="4791602"/>
            <a:chExt cx="2037123" cy="351910"/>
          </a:xfrm>
        </p:grpSpPr>
        <p:sp>
          <p:nvSpPr>
            <p:cNvPr id="806" name="Google Shape;806;p27"/>
            <p:cNvSpPr/>
            <p:nvPr/>
          </p:nvSpPr>
          <p:spPr>
            <a:xfrm>
              <a:off x="5739296" y="4791602"/>
              <a:ext cx="269323" cy="351910"/>
            </a:xfrm>
            <a:custGeom>
              <a:avLst/>
              <a:gdLst/>
              <a:ahLst/>
              <a:cxnLst/>
              <a:rect l="l" t="t" r="r" b="b"/>
              <a:pathLst>
                <a:path w="9043" h="11816" extrusionOk="0">
                  <a:moveTo>
                    <a:pt x="6392" y="3395"/>
                  </a:moveTo>
                  <a:cubicBezTo>
                    <a:pt x="6483" y="3395"/>
                    <a:pt x="6569" y="3419"/>
                    <a:pt x="6616" y="3466"/>
                  </a:cubicBezTo>
                  <a:cubicBezTo>
                    <a:pt x="7310" y="4159"/>
                    <a:pt x="7656" y="5010"/>
                    <a:pt x="7656" y="5924"/>
                  </a:cubicBezTo>
                  <a:cubicBezTo>
                    <a:pt x="7656" y="6837"/>
                    <a:pt x="7310" y="7719"/>
                    <a:pt x="6616" y="8350"/>
                  </a:cubicBezTo>
                  <a:cubicBezTo>
                    <a:pt x="5955" y="9043"/>
                    <a:pt x="5104" y="9389"/>
                    <a:pt x="4191" y="9389"/>
                  </a:cubicBezTo>
                  <a:cubicBezTo>
                    <a:pt x="4002" y="9389"/>
                    <a:pt x="3844" y="9232"/>
                    <a:pt x="3844" y="9043"/>
                  </a:cubicBezTo>
                  <a:cubicBezTo>
                    <a:pt x="3844" y="8822"/>
                    <a:pt x="4002" y="8665"/>
                    <a:pt x="4191" y="8665"/>
                  </a:cubicBezTo>
                  <a:cubicBezTo>
                    <a:pt x="4947" y="8665"/>
                    <a:pt x="5608" y="8413"/>
                    <a:pt x="6144" y="7845"/>
                  </a:cubicBezTo>
                  <a:cubicBezTo>
                    <a:pt x="6679" y="7341"/>
                    <a:pt x="6994" y="6617"/>
                    <a:pt x="6994" y="5892"/>
                  </a:cubicBezTo>
                  <a:cubicBezTo>
                    <a:pt x="6931" y="5168"/>
                    <a:pt x="6679" y="4474"/>
                    <a:pt x="6144" y="3939"/>
                  </a:cubicBezTo>
                  <a:cubicBezTo>
                    <a:pt x="6049" y="3844"/>
                    <a:pt x="6049" y="3592"/>
                    <a:pt x="6144" y="3466"/>
                  </a:cubicBezTo>
                  <a:cubicBezTo>
                    <a:pt x="6207" y="3419"/>
                    <a:pt x="6301" y="3395"/>
                    <a:pt x="6392" y="3395"/>
                  </a:cubicBez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1482"/>
                  </a:lnTo>
                  <a:cubicBezTo>
                    <a:pt x="0" y="2742"/>
                    <a:pt x="977" y="3750"/>
                    <a:pt x="2206" y="3876"/>
                  </a:cubicBezTo>
                  <a:cubicBezTo>
                    <a:pt x="2489" y="4695"/>
                    <a:pt x="3277" y="5294"/>
                    <a:pt x="4191" y="5294"/>
                  </a:cubicBezTo>
                  <a:cubicBezTo>
                    <a:pt x="4569" y="5294"/>
                    <a:pt x="4915" y="5609"/>
                    <a:pt x="4915" y="5987"/>
                  </a:cubicBezTo>
                  <a:cubicBezTo>
                    <a:pt x="4852" y="6302"/>
                    <a:pt x="4537" y="6617"/>
                    <a:pt x="4191" y="6617"/>
                  </a:cubicBezTo>
                  <a:cubicBezTo>
                    <a:pt x="3277" y="6617"/>
                    <a:pt x="2489" y="7215"/>
                    <a:pt x="2206" y="8035"/>
                  </a:cubicBezTo>
                  <a:cubicBezTo>
                    <a:pt x="1009" y="8161"/>
                    <a:pt x="0" y="9200"/>
                    <a:pt x="0" y="10460"/>
                  </a:cubicBezTo>
                  <a:lnTo>
                    <a:pt x="0" y="11469"/>
                  </a:lnTo>
                  <a:cubicBezTo>
                    <a:pt x="0" y="11658"/>
                    <a:pt x="189" y="11815"/>
                    <a:pt x="378" y="11815"/>
                  </a:cubicBezTo>
                  <a:lnTo>
                    <a:pt x="1765" y="11815"/>
                  </a:lnTo>
                  <a:cubicBezTo>
                    <a:pt x="1954" y="11815"/>
                    <a:pt x="2111" y="11658"/>
                    <a:pt x="2111" y="11469"/>
                  </a:cubicBezTo>
                  <a:lnTo>
                    <a:pt x="2111" y="10460"/>
                  </a:lnTo>
                  <a:cubicBezTo>
                    <a:pt x="2111" y="10240"/>
                    <a:pt x="2269" y="10082"/>
                    <a:pt x="2458" y="10082"/>
                  </a:cubicBezTo>
                  <a:lnTo>
                    <a:pt x="2647" y="10082"/>
                  </a:lnTo>
                  <a:cubicBezTo>
                    <a:pt x="3056" y="10523"/>
                    <a:pt x="3592" y="10807"/>
                    <a:pt x="4191" y="10807"/>
                  </a:cubicBezTo>
                  <a:cubicBezTo>
                    <a:pt x="6868" y="10807"/>
                    <a:pt x="9042" y="8633"/>
                    <a:pt x="9042" y="5955"/>
                  </a:cubicBezTo>
                  <a:cubicBezTo>
                    <a:pt x="9042" y="3277"/>
                    <a:pt x="6868" y="1103"/>
                    <a:pt x="4191" y="1103"/>
                  </a:cubicBezTo>
                  <a:cubicBezTo>
                    <a:pt x="3592" y="1103"/>
                    <a:pt x="3056" y="1356"/>
                    <a:pt x="2647" y="1828"/>
                  </a:cubicBezTo>
                  <a:lnTo>
                    <a:pt x="2458" y="1828"/>
                  </a:lnTo>
                  <a:cubicBezTo>
                    <a:pt x="2269" y="1828"/>
                    <a:pt x="2111" y="1671"/>
                    <a:pt x="2111" y="1482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181246" y="4791602"/>
              <a:ext cx="269323" cy="351910"/>
            </a:xfrm>
            <a:custGeom>
              <a:avLst/>
              <a:gdLst/>
              <a:ahLst/>
              <a:cxnLst/>
              <a:rect l="l" t="t" r="r" b="b"/>
              <a:pathLst>
                <a:path w="9043" h="11816" extrusionOk="0">
                  <a:moveTo>
                    <a:pt x="6392" y="3395"/>
                  </a:moveTo>
                  <a:cubicBezTo>
                    <a:pt x="6483" y="3395"/>
                    <a:pt x="6569" y="3419"/>
                    <a:pt x="6616" y="3466"/>
                  </a:cubicBezTo>
                  <a:cubicBezTo>
                    <a:pt x="7310" y="4159"/>
                    <a:pt x="7656" y="5010"/>
                    <a:pt x="7656" y="5924"/>
                  </a:cubicBezTo>
                  <a:cubicBezTo>
                    <a:pt x="7656" y="6837"/>
                    <a:pt x="7310" y="7719"/>
                    <a:pt x="6616" y="8350"/>
                  </a:cubicBezTo>
                  <a:cubicBezTo>
                    <a:pt x="5955" y="9043"/>
                    <a:pt x="5104" y="9389"/>
                    <a:pt x="4191" y="9389"/>
                  </a:cubicBezTo>
                  <a:cubicBezTo>
                    <a:pt x="4002" y="9389"/>
                    <a:pt x="3844" y="9232"/>
                    <a:pt x="3844" y="9043"/>
                  </a:cubicBezTo>
                  <a:cubicBezTo>
                    <a:pt x="3844" y="8822"/>
                    <a:pt x="4002" y="8665"/>
                    <a:pt x="4191" y="8665"/>
                  </a:cubicBezTo>
                  <a:cubicBezTo>
                    <a:pt x="4947" y="8665"/>
                    <a:pt x="5608" y="8413"/>
                    <a:pt x="6144" y="7845"/>
                  </a:cubicBezTo>
                  <a:cubicBezTo>
                    <a:pt x="6679" y="7341"/>
                    <a:pt x="6994" y="6617"/>
                    <a:pt x="6994" y="5892"/>
                  </a:cubicBezTo>
                  <a:cubicBezTo>
                    <a:pt x="6931" y="5168"/>
                    <a:pt x="6679" y="4474"/>
                    <a:pt x="6144" y="3939"/>
                  </a:cubicBezTo>
                  <a:cubicBezTo>
                    <a:pt x="6049" y="3844"/>
                    <a:pt x="6049" y="3592"/>
                    <a:pt x="6144" y="3466"/>
                  </a:cubicBezTo>
                  <a:cubicBezTo>
                    <a:pt x="6207" y="3419"/>
                    <a:pt x="6301" y="3395"/>
                    <a:pt x="6392" y="3395"/>
                  </a:cubicBez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1482"/>
                  </a:lnTo>
                  <a:cubicBezTo>
                    <a:pt x="0" y="2742"/>
                    <a:pt x="977" y="3750"/>
                    <a:pt x="2206" y="3876"/>
                  </a:cubicBezTo>
                  <a:cubicBezTo>
                    <a:pt x="2489" y="4695"/>
                    <a:pt x="3277" y="5294"/>
                    <a:pt x="4191" y="5294"/>
                  </a:cubicBezTo>
                  <a:cubicBezTo>
                    <a:pt x="4569" y="5294"/>
                    <a:pt x="4915" y="5609"/>
                    <a:pt x="4915" y="5987"/>
                  </a:cubicBezTo>
                  <a:cubicBezTo>
                    <a:pt x="4852" y="6302"/>
                    <a:pt x="4537" y="6617"/>
                    <a:pt x="4191" y="6617"/>
                  </a:cubicBezTo>
                  <a:cubicBezTo>
                    <a:pt x="3277" y="6617"/>
                    <a:pt x="2489" y="7215"/>
                    <a:pt x="2206" y="8035"/>
                  </a:cubicBezTo>
                  <a:cubicBezTo>
                    <a:pt x="1009" y="8161"/>
                    <a:pt x="0" y="9200"/>
                    <a:pt x="0" y="10460"/>
                  </a:cubicBezTo>
                  <a:lnTo>
                    <a:pt x="0" y="11469"/>
                  </a:lnTo>
                  <a:cubicBezTo>
                    <a:pt x="0" y="11658"/>
                    <a:pt x="189" y="11815"/>
                    <a:pt x="378" y="11815"/>
                  </a:cubicBezTo>
                  <a:lnTo>
                    <a:pt x="1765" y="11815"/>
                  </a:lnTo>
                  <a:cubicBezTo>
                    <a:pt x="1954" y="11815"/>
                    <a:pt x="2111" y="11658"/>
                    <a:pt x="2111" y="11469"/>
                  </a:cubicBezTo>
                  <a:lnTo>
                    <a:pt x="2111" y="10460"/>
                  </a:lnTo>
                  <a:cubicBezTo>
                    <a:pt x="2111" y="10240"/>
                    <a:pt x="2269" y="10082"/>
                    <a:pt x="2458" y="10082"/>
                  </a:cubicBezTo>
                  <a:lnTo>
                    <a:pt x="2647" y="10082"/>
                  </a:lnTo>
                  <a:cubicBezTo>
                    <a:pt x="3056" y="10523"/>
                    <a:pt x="3592" y="10807"/>
                    <a:pt x="4191" y="10807"/>
                  </a:cubicBezTo>
                  <a:cubicBezTo>
                    <a:pt x="6868" y="10807"/>
                    <a:pt x="9042" y="8633"/>
                    <a:pt x="9042" y="5955"/>
                  </a:cubicBezTo>
                  <a:cubicBezTo>
                    <a:pt x="9042" y="3277"/>
                    <a:pt x="6868" y="1103"/>
                    <a:pt x="4191" y="1103"/>
                  </a:cubicBezTo>
                  <a:cubicBezTo>
                    <a:pt x="3592" y="1103"/>
                    <a:pt x="3056" y="1356"/>
                    <a:pt x="2647" y="1828"/>
                  </a:cubicBezTo>
                  <a:lnTo>
                    <a:pt x="2458" y="1828"/>
                  </a:lnTo>
                  <a:cubicBezTo>
                    <a:pt x="2269" y="1828"/>
                    <a:pt x="2111" y="1671"/>
                    <a:pt x="2111" y="1482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623196" y="4791602"/>
              <a:ext cx="269323" cy="351910"/>
            </a:xfrm>
            <a:custGeom>
              <a:avLst/>
              <a:gdLst/>
              <a:ahLst/>
              <a:cxnLst/>
              <a:rect l="l" t="t" r="r" b="b"/>
              <a:pathLst>
                <a:path w="9043" h="11816" extrusionOk="0">
                  <a:moveTo>
                    <a:pt x="6392" y="3395"/>
                  </a:moveTo>
                  <a:cubicBezTo>
                    <a:pt x="6483" y="3395"/>
                    <a:pt x="6569" y="3419"/>
                    <a:pt x="6616" y="3466"/>
                  </a:cubicBezTo>
                  <a:cubicBezTo>
                    <a:pt x="7310" y="4159"/>
                    <a:pt x="7656" y="5010"/>
                    <a:pt x="7656" y="5924"/>
                  </a:cubicBezTo>
                  <a:cubicBezTo>
                    <a:pt x="7656" y="6837"/>
                    <a:pt x="7310" y="7719"/>
                    <a:pt x="6616" y="8350"/>
                  </a:cubicBezTo>
                  <a:cubicBezTo>
                    <a:pt x="5955" y="9043"/>
                    <a:pt x="5104" y="9389"/>
                    <a:pt x="4191" y="9389"/>
                  </a:cubicBezTo>
                  <a:cubicBezTo>
                    <a:pt x="4002" y="9389"/>
                    <a:pt x="3844" y="9232"/>
                    <a:pt x="3844" y="9043"/>
                  </a:cubicBezTo>
                  <a:cubicBezTo>
                    <a:pt x="3844" y="8822"/>
                    <a:pt x="4002" y="8665"/>
                    <a:pt x="4191" y="8665"/>
                  </a:cubicBezTo>
                  <a:cubicBezTo>
                    <a:pt x="4947" y="8665"/>
                    <a:pt x="5608" y="8413"/>
                    <a:pt x="6144" y="7845"/>
                  </a:cubicBezTo>
                  <a:cubicBezTo>
                    <a:pt x="6679" y="7341"/>
                    <a:pt x="6994" y="6617"/>
                    <a:pt x="6994" y="5892"/>
                  </a:cubicBezTo>
                  <a:cubicBezTo>
                    <a:pt x="6931" y="5168"/>
                    <a:pt x="6679" y="4474"/>
                    <a:pt x="6144" y="3939"/>
                  </a:cubicBezTo>
                  <a:cubicBezTo>
                    <a:pt x="6049" y="3844"/>
                    <a:pt x="6049" y="3592"/>
                    <a:pt x="6144" y="3466"/>
                  </a:cubicBezTo>
                  <a:cubicBezTo>
                    <a:pt x="6207" y="3419"/>
                    <a:pt x="6301" y="3395"/>
                    <a:pt x="6392" y="3395"/>
                  </a:cubicBez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1482"/>
                  </a:lnTo>
                  <a:cubicBezTo>
                    <a:pt x="0" y="2742"/>
                    <a:pt x="977" y="3750"/>
                    <a:pt x="2206" y="3876"/>
                  </a:cubicBezTo>
                  <a:cubicBezTo>
                    <a:pt x="2489" y="4695"/>
                    <a:pt x="3277" y="5294"/>
                    <a:pt x="4191" y="5294"/>
                  </a:cubicBezTo>
                  <a:cubicBezTo>
                    <a:pt x="4569" y="5294"/>
                    <a:pt x="4915" y="5609"/>
                    <a:pt x="4915" y="5987"/>
                  </a:cubicBezTo>
                  <a:cubicBezTo>
                    <a:pt x="4852" y="6302"/>
                    <a:pt x="4537" y="6617"/>
                    <a:pt x="4191" y="6617"/>
                  </a:cubicBezTo>
                  <a:cubicBezTo>
                    <a:pt x="3277" y="6617"/>
                    <a:pt x="2489" y="7215"/>
                    <a:pt x="2206" y="8035"/>
                  </a:cubicBezTo>
                  <a:cubicBezTo>
                    <a:pt x="1009" y="8161"/>
                    <a:pt x="0" y="9200"/>
                    <a:pt x="0" y="10460"/>
                  </a:cubicBezTo>
                  <a:lnTo>
                    <a:pt x="0" y="11469"/>
                  </a:lnTo>
                  <a:cubicBezTo>
                    <a:pt x="0" y="11658"/>
                    <a:pt x="189" y="11815"/>
                    <a:pt x="378" y="11815"/>
                  </a:cubicBezTo>
                  <a:lnTo>
                    <a:pt x="1765" y="11815"/>
                  </a:lnTo>
                  <a:cubicBezTo>
                    <a:pt x="1954" y="11815"/>
                    <a:pt x="2111" y="11658"/>
                    <a:pt x="2111" y="11469"/>
                  </a:cubicBezTo>
                  <a:lnTo>
                    <a:pt x="2111" y="10460"/>
                  </a:lnTo>
                  <a:cubicBezTo>
                    <a:pt x="2111" y="10240"/>
                    <a:pt x="2269" y="10082"/>
                    <a:pt x="2458" y="10082"/>
                  </a:cubicBezTo>
                  <a:lnTo>
                    <a:pt x="2647" y="10082"/>
                  </a:lnTo>
                  <a:cubicBezTo>
                    <a:pt x="3056" y="10523"/>
                    <a:pt x="3592" y="10807"/>
                    <a:pt x="4191" y="10807"/>
                  </a:cubicBezTo>
                  <a:cubicBezTo>
                    <a:pt x="6868" y="10807"/>
                    <a:pt x="9042" y="8633"/>
                    <a:pt x="9042" y="5955"/>
                  </a:cubicBezTo>
                  <a:cubicBezTo>
                    <a:pt x="9042" y="3277"/>
                    <a:pt x="6868" y="1103"/>
                    <a:pt x="4191" y="1103"/>
                  </a:cubicBezTo>
                  <a:cubicBezTo>
                    <a:pt x="3592" y="1103"/>
                    <a:pt x="3056" y="1356"/>
                    <a:pt x="2647" y="1828"/>
                  </a:cubicBezTo>
                  <a:lnTo>
                    <a:pt x="2458" y="1828"/>
                  </a:lnTo>
                  <a:cubicBezTo>
                    <a:pt x="2269" y="1828"/>
                    <a:pt x="2111" y="1671"/>
                    <a:pt x="2111" y="1482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7065146" y="4791602"/>
              <a:ext cx="269323" cy="351910"/>
            </a:xfrm>
            <a:custGeom>
              <a:avLst/>
              <a:gdLst/>
              <a:ahLst/>
              <a:cxnLst/>
              <a:rect l="l" t="t" r="r" b="b"/>
              <a:pathLst>
                <a:path w="9043" h="11816" extrusionOk="0">
                  <a:moveTo>
                    <a:pt x="6392" y="3395"/>
                  </a:moveTo>
                  <a:cubicBezTo>
                    <a:pt x="6483" y="3395"/>
                    <a:pt x="6569" y="3419"/>
                    <a:pt x="6616" y="3466"/>
                  </a:cubicBezTo>
                  <a:cubicBezTo>
                    <a:pt x="7310" y="4159"/>
                    <a:pt x="7656" y="5010"/>
                    <a:pt x="7656" y="5924"/>
                  </a:cubicBezTo>
                  <a:cubicBezTo>
                    <a:pt x="7656" y="6837"/>
                    <a:pt x="7310" y="7719"/>
                    <a:pt x="6616" y="8350"/>
                  </a:cubicBezTo>
                  <a:cubicBezTo>
                    <a:pt x="5955" y="9043"/>
                    <a:pt x="5104" y="9389"/>
                    <a:pt x="4191" y="9389"/>
                  </a:cubicBezTo>
                  <a:cubicBezTo>
                    <a:pt x="4002" y="9389"/>
                    <a:pt x="3844" y="9232"/>
                    <a:pt x="3844" y="9043"/>
                  </a:cubicBezTo>
                  <a:cubicBezTo>
                    <a:pt x="3844" y="8822"/>
                    <a:pt x="4002" y="8665"/>
                    <a:pt x="4191" y="8665"/>
                  </a:cubicBezTo>
                  <a:cubicBezTo>
                    <a:pt x="4947" y="8665"/>
                    <a:pt x="5608" y="8413"/>
                    <a:pt x="6144" y="7845"/>
                  </a:cubicBezTo>
                  <a:cubicBezTo>
                    <a:pt x="6679" y="7341"/>
                    <a:pt x="6994" y="6617"/>
                    <a:pt x="6994" y="5892"/>
                  </a:cubicBezTo>
                  <a:cubicBezTo>
                    <a:pt x="6931" y="5168"/>
                    <a:pt x="6679" y="4474"/>
                    <a:pt x="6144" y="3939"/>
                  </a:cubicBezTo>
                  <a:cubicBezTo>
                    <a:pt x="6049" y="3844"/>
                    <a:pt x="6049" y="3592"/>
                    <a:pt x="6144" y="3466"/>
                  </a:cubicBezTo>
                  <a:cubicBezTo>
                    <a:pt x="6207" y="3419"/>
                    <a:pt x="6301" y="3395"/>
                    <a:pt x="6392" y="3395"/>
                  </a:cubicBez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1482"/>
                  </a:lnTo>
                  <a:cubicBezTo>
                    <a:pt x="0" y="2742"/>
                    <a:pt x="977" y="3750"/>
                    <a:pt x="2206" y="3876"/>
                  </a:cubicBezTo>
                  <a:cubicBezTo>
                    <a:pt x="2489" y="4695"/>
                    <a:pt x="3277" y="5294"/>
                    <a:pt x="4191" y="5294"/>
                  </a:cubicBezTo>
                  <a:cubicBezTo>
                    <a:pt x="4569" y="5294"/>
                    <a:pt x="4915" y="5609"/>
                    <a:pt x="4915" y="5987"/>
                  </a:cubicBezTo>
                  <a:cubicBezTo>
                    <a:pt x="4852" y="6302"/>
                    <a:pt x="4537" y="6617"/>
                    <a:pt x="4191" y="6617"/>
                  </a:cubicBezTo>
                  <a:cubicBezTo>
                    <a:pt x="3277" y="6617"/>
                    <a:pt x="2489" y="7215"/>
                    <a:pt x="2206" y="8035"/>
                  </a:cubicBezTo>
                  <a:cubicBezTo>
                    <a:pt x="1009" y="8161"/>
                    <a:pt x="0" y="9200"/>
                    <a:pt x="0" y="10460"/>
                  </a:cubicBezTo>
                  <a:lnTo>
                    <a:pt x="0" y="11469"/>
                  </a:lnTo>
                  <a:cubicBezTo>
                    <a:pt x="0" y="11658"/>
                    <a:pt x="189" y="11815"/>
                    <a:pt x="378" y="11815"/>
                  </a:cubicBezTo>
                  <a:lnTo>
                    <a:pt x="1765" y="11815"/>
                  </a:lnTo>
                  <a:cubicBezTo>
                    <a:pt x="1954" y="11815"/>
                    <a:pt x="2111" y="11658"/>
                    <a:pt x="2111" y="11469"/>
                  </a:cubicBezTo>
                  <a:lnTo>
                    <a:pt x="2111" y="10460"/>
                  </a:lnTo>
                  <a:cubicBezTo>
                    <a:pt x="2111" y="10240"/>
                    <a:pt x="2269" y="10082"/>
                    <a:pt x="2458" y="10082"/>
                  </a:cubicBezTo>
                  <a:lnTo>
                    <a:pt x="2647" y="10082"/>
                  </a:lnTo>
                  <a:cubicBezTo>
                    <a:pt x="3056" y="10523"/>
                    <a:pt x="3592" y="10807"/>
                    <a:pt x="4191" y="10807"/>
                  </a:cubicBezTo>
                  <a:cubicBezTo>
                    <a:pt x="6868" y="10807"/>
                    <a:pt x="9042" y="8633"/>
                    <a:pt x="9042" y="5955"/>
                  </a:cubicBezTo>
                  <a:cubicBezTo>
                    <a:pt x="9042" y="3277"/>
                    <a:pt x="6868" y="1103"/>
                    <a:pt x="4191" y="1103"/>
                  </a:cubicBezTo>
                  <a:cubicBezTo>
                    <a:pt x="3592" y="1103"/>
                    <a:pt x="3056" y="1356"/>
                    <a:pt x="2647" y="1828"/>
                  </a:cubicBezTo>
                  <a:lnTo>
                    <a:pt x="2458" y="1828"/>
                  </a:lnTo>
                  <a:cubicBezTo>
                    <a:pt x="2269" y="1828"/>
                    <a:pt x="2111" y="1671"/>
                    <a:pt x="2111" y="1482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7507096" y="4791602"/>
              <a:ext cx="269323" cy="351910"/>
            </a:xfrm>
            <a:custGeom>
              <a:avLst/>
              <a:gdLst/>
              <a:ahLst/>
              <a:cxnLst/>
              <a:rect l="l" t="t" r="r" b="b"/>
              <a:pathLst>
                <a:path w="9043" h="11816" extrusionOk="0">
                  <a:moveTo>
                    <a:pt x="6392" y="3395"/>
                  </a:moveTo>
                  <a:cubicBezTo>
                    <a:pt x="6483" y="3395"/>
                    <a:pt x="6569" y="3419"/>
                    <a:pt x="6616" y="3466"/>
                  </a:cubicBezTo>
                  <a:cubicBezTo>
                    <a:pt x="7310" y="4159"/>
                    <a:pt x="7656" y="5010"/>
                    <a:pt x="7656" y="5924"/>
                  </a:cubicBezTo>
                  <a:cubicBezTo>
                    <a:pt x="7656" y="6837"/>
                    <a:pt x="7310" y="7719"/>
                    <a:pt x="6616" y="8350"/>
                  </a:cubicBezTo>
                  <a:cubicBezTo>
                    <a:pt x="5955" y="9043"/>
                    <a:pt x="5104" y="9389"/>
                    <a:pt x="4191" y="9389"/>
                  </a:cubicBezTo>
                  <a:cubicBezTo>
                    <a:pt x="4002" y="9389"/>
                    <a:pt x="3844" y="9232"/>
                    <a:pt x="3844" y="9043"/>
                  </a:cubicBezTo>
                  <a:cubicBezTo>
                    <a:pt x="3844" y="8822"/>
                    <a:pt x="4002" y="8665"/>
                    <a:pt x="4191" y="8665"/>
                  </a:cubicBezTo>
                  <a:cubicBezTo>
                    <a:pt x="4947" y="8665"/>
                    <a:pt x="5608" y="8413"/>
                    <a:pt x="6144" y="7845"/>
                  </a:cubicBezTo>
                  <a:cubicBezTo>
                    <a:pt x="6679" y="7341"/>
                    <a:pt x="6994" y="6617"/>
                    <a:pt x="6994" y="5892"/>
                  </a:cubicBezTo>
                  <a:cubicBezTo>
                    <a:pt x="6931" y="5168"/>
                    <a:pt x="6679" y="4474"/>
                    <a:pt x="6144" y="3939"/>
                  </a:cubicBezTo>
                  <a:cubicBezTo>
                    <a:pt x="6049" y="3844"/>
                    <a:pt x="6049" y="3592"/>
                    <a:pt x="6144" y="3466"/>
                  </a:cubicBezTo>
                  <a:cubicBezTo>
                    <a:pt x="6207" y="3419"/>
                    <a:pt x="6301" y="3395"/>
                    <a:pt x="6392" y="3395"/>
                  </a:cubicBez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1482"/>
                  </a:lnTo>
                  <a:cubicBezTo>
                    <a:pt x="0" y="2742"/>
                    <a:pt x="977" y="3750"/>
                    <a:pt x="2206" y="3876"/>
                  </a:cubicBezTo>
                  <a:cubicBezTo>
                    <a:pt x="2489" y="4695"/>
                    <a:pt x="3277" y="5294"/>
                    <a:pt x="4191" y="5294"/>
                  </a:cubicBezTo>
                  <a:cubicBezTo>
                    <a:pt x="4569" y="5294"/>
                    <a:pt x="4915" y="5609"/>
                    <a:pt x="4915" y="5987"/>
                  </a:cubicBezTo>
                  <a:cubicBezTo>
                    <a:pt x="4852" y="6302"/>
                    <a:pt x="4537" y="6617"/>
                    <a:pt x="4191" y="6617"/>
                  </a:cubicBezTo>
                  <a:cubicBezTo>
                    <a:pt x="3277" y="6617"/>
                    <a:pt x="2489" y="7215"/>
                    <a:pt x="2206" y="8035"/>
                  </a:cubicBezTo>
                  <a:cubicBezTo>
                    <a:pt x="1009" y="8161"/>
                    <a:pt x="0" y="9200"/>
                    <a:pt x="0" y="10460"/>
                  </a:cubicBezTo>
                  <a:lnTo>
                    <a:pt x="0" y="11469"/>
                  </a:lnTo>
                  <a:cubicBezTo>
                    <a:pt x="0" y="11658"/>
                    <a:pt x="189" y="11815"/>
                    <a:pt x="378" y="11815"/>
                  </a:cubicBezTo>
                  <a:lnTo>
                    <a:pt x="1765" y="11815"/>
                  </a:lnTo>
                  <a:cubicBezTo>
                    <a:pt x="1954" y="11815"/>
                    <a:pt x="2111" y="11658"/>
                    <a:pt x="2111" y="11469"/>
                  </a:cubicBezTo>
                  <a:lnTo>
                    <a:pt x="2111" y="10460"/>
                  </a:lnTo>
                  <a:cubicBezTo>
                    <a:pt x="2111" y="10240"/>
                    <a:pt x="2269" y="10082"/>
                    <a:pt x="2458" y="10082"/>
                  </a:cubicBezTo>
                  <a:lnTo>
                    <a:pt x="2647" y="10082"/>
                  </a:lnTo>
                  <a:cubicBezTo>
                    <a:pt x="3056" y="10523"/>
                    <a:pt x="3592" y="10807"/>
                    <a:pt x="4191" y="10807"/>
                  </a:cubicBezTo>
                  <a:cubicBezTo>
                    <a:pt x="6868" y="10807"/>
                    <a:pt x="9042" y="8633"/>
                    <a:pt x="9042" y="5955"/>
                  </a:cubicBezTo>
                  <a:cubicBezTo>
                    <a:pt x="9042" y="3277"/>
                    <a:pt x="6868" y="1103"/>
                    <a:pt x="4191" y="1103"/>
                  </a:cubicBezTo>
                  <a:cubicBezTo>
                    <a:pt x="3592" y="1103"/>
                    <a:pt x="3056" y="1356"/>
                    <a:pt x="2647" y="1828"/>
                  </a:cubicBezTo>
                  <a:lnTo>
                    <a:pt x="2458" y="1828"/>
                  </a:lnTo>
                  <a:cubicBezTo>
                    <a:pt x="2269" y="1828"/>
                    <a:pt x="2111" y="1671"/>
                    <a:pt x="2111" y="1482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cxnSp>
        <p:nvCxnSpPr>
          <p:cNvPr id="816" name="Google Shape;816;p28"/>
          <p:cNvCxnSpPr>
            <a:stCxn id="817" idx="4"/>
            <a:endCxn id="818" idx="0"/>
          </p:cNvCxnSpPr>
          <p:nvPr/>
        </p:nvCxnSpPr>
        <p:spPr>
          <a:xfrm>
            <a:off x="4572075" y="985050"/>
            <a:ext cx="0" cy="356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819" name="Google Shape;819;p28"/>
          <p:cNvGrpSpPr/>
          <p:nvPr/>
        </p:nvGrpSpPr>
        <p:grpSpPr>
          <a:xfrm>
            <a:off x="4870894" y="2360202"/>
            <a:ext cx="1651247" cy="1651229"/>
            <a:chOff x="783588" y="2074225"/>
            <a:chExt cx="1171513" cy="1171500"/>
          </a:xfrm>
        </p:grpSpPr>
        <p:sp>
          <p:nvSpPr>
            <p:cNvPr id="820" name="Google Shape;820;p28"/>
            <p:cNvSpPr/>
            <p:nvPr/>
          </p:nvSpPr>
          <p:spPr>
            <a:xfrm>
              <a:off x="783588" y="2074225"/>
              <a:ext cx="1171500" cy="11715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783600" y="2074225"/>
              <a:ext cx="1171500" cy="1171500"/>
            </a:xfrm>
            <a:prstGeom prst="pie">
              <a:avLst>
                <a:gd name="adj1" fmla="val 16261269"/>
                <a:gd name="adj2" fmla="val 6835537"/>
              </a:avLst>
            </a:prstGeom>
            <a:solidFill>
              <a:srgbClr val="3FD57E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8"/>
          <p:cNvGrpSpPr/>
          <p:nvPr/>
        </p:nvGrpSpPr>
        <p:grpSpPr>
          <a:xfrm>
            <a:off x="2664019" y="1113777"/>
            <a:ext cx="1651247" cy="1651229"/>
            <a:chOff x="783588" y="2074225"/>
            <a:chExt cx="1171513" cy="1171500"/>
          </a:xfrm>
        </p:grpSpPr>
        <p:sp>
          <p:nvSpPr>
            <p:cNvPr id="823" name="Google Shape;823;p28"/>
            <p:cNvSpPr/>
            <p:nvPr/>
          </p:nvSpPr>
          <p:spPr>
            <a:xfrm>
              <a:off x="783588" y="2074225"/>
              <a:ext cx="1171500" cy="11715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783600" y="2074225"/>
              <a:ext cx="1171500" cy="1171500"/>
            </a:xfrm>
            <a:prstGeom prst="pie">
              <a:avLst>
                <a:gd name="adj1" fmla="val 16261269"/>
                <a:gd name="adj2" fmla="val 4074001"/>
              </a:avLst>
            </a:prstGeom>
            <a:solidFill>
              <a:srgbClr val="B56DD3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28"/>
          <p:cNvGrpSpPr/>
          <p:nvPr/>
        </p:nvGrpSpPr>
        <p:grpSpPr>
          <a:xfrm>
            <a:off x="3184468" y="1634123"/>
            <a:ext cx="610200" cy="610200"/>
            <a:chOff x="3184468" y="1634123"/>
            <a:chExt cx="610200" cy="610200"/>
          </a:xfrm>
        </p:grpSpPr>
        <p:sp>
          <p:nvSpPr>
            <p:cNvPr id="826" name="Google Shape;826;p28"/>
            <p:cNvSpPr/>
            <p:nvPr/>
          </p:nvSpPr>
          <p:spPr>
            <a:xfrm>
              <a:off x="3184468" y="1634123"/>
              <a:ext cx="610200" cy="61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7" name="Google Shape;827;p28"/>
            <p:cNvGrpSpPr/>
            <p:nvPr/>
          </p:nvGrpSpPr>
          <p:grpSpPr>
            <a:xfrm>
              <a:off x="3358186" y="1779131"/>
              <a:ext cx="262974" cy="320338"/>
              <a:chOff x="6400569" y="4040586"/>
              <a:chExt cx="300198" cy="365683"/>
            </a:xfrm>
          </p:grpSpPr>
          <p:sp>
            <p:nvSpPr>
              <p:cNvPr id="828" name="Google Shape;828;p28"/>
              <p:cNvSpPr/>
              <p:nvPr/>
            </p:nvSpPr>
            <p:spPr>
              <a:xfrm>
                <a:off x="6400569" y="4148361"/>
                <a:ext cx="279053" cy="257908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550" extrusionOk="0">
                    <a:moveTo>
                      <a:pt x="3156" y="983"/>
                    </a:moveTo>
                    <a:cubicBezTo>
                      <a:pt x="3239" y="983"/>
                      <a:pt x="3322" y="1013"/>
                      <a:pt x="3382" y="1072"/>
                    </a:cubicBezTo>
                    <a:lnTo>
                      <a:pt x="3834" y="1525"/>
                    </a:lnTo>
                    <a:cubicBezTo>
                      <a:pt x="4430" y="2120"/>
                      <a:pt x="4001" y="3144"/>
                      <a:pt x="3168" y="3144"/>
                    </a:cubicBezTo>
                    <a:cubicBezTo>
                      <a:pt x="2310" y="3144"/>
                      <a:pt x="1882" y="2120"/>
                      <a:pt x="2477" y="1525"/>
                    </a:cubicBezTo>
                    <a:lnTo>
                      <a:pt x="2929" y="1072"/>
                    </a:lnTo>
                    <a:cubicBezTo>
                      <a:pt x="2989" y="1013"/>
                      <a:pt x="3072" y="983"/>
                      <a:pt x="3156" y="983"/>
                    </a:cubicBezTo>
                    <a:close/>
                    <a:moveTo>
                      <a:pt x="0" y="1"/>
                    </a:moveTo>
                    <a:lnTo>
                      <a:pt x="0" y="4049"/>
                    </a:lnTo>
                    <a:cubicBezTo>
                      <a:pt x="0" y="4192"/>
                      <a:pt x="96" y="4311"/>
                      <a:pt x="238" y="4359"/>
                    </a:cubicBezTo>
                    <a:lnTo>
                      <a:pt x="2215" y="4907"/>
                    </a:lnTo>
                    <a:lnTo>
                      <a:pt x="2215" y="5502"/>
                    </a:lnTo>
                    <a:cubicBezTo>
                      <a:pt x="2191" y="5692"/>
                      <a:pt x="2334" y="5835"/>
                      <a:pt x="2525" y="5835"/>
                    </a:cubicBezTo>
                    <a:lnTo>
                      <a:pt x="2834" y="5835"/>
                    </a:lnTo>
                    <a:lnTo>
                      <a:pt x="2834" y="6383"/>
                    </a:lnTo>
                    <a:cubicBezTo>
                      <a:pt x="2834" y="7026"/>
                      <a:pt x="3334" y="7550"/>
                      <a:pt x="3977" y="7550"/>
                    </a:cubicBezTo>
                    <a:lnTo>
                      <a:pt x="7026" y="7550"/>
                    </a:lnTo>
                    <a:cubicBezTo>
                      <a:pt x="7645" y="7550"/>
                      <a:pt x="8169" y="7026"/>
                      <a:pt x="8169" y="6383"/>
                    </a:cubicBezTo>
                    <a:lnTo>
                      <a:pt x="8169" y="2501"/>
                    </a:lnTo>
                    <a:lnTo>
                      <a:pt x="7549" y="2501"/>
                    </a:lnTo>
                    <a:lnTo>
                      <a:pt x="7549" y="6407"/>
                    </a:lnTo>
                    <a:cubicBezTo>
                      <a:pt x="7549" y="6693"/>
                      <a:pt x="7311" y="6931"/>
                      <a:pt x="7026" y="6931"/>
                    </a:cubicBezTo>
                    <a:lnTo>
                      <a:pt x="3977" y="6931"/>
                    </a:lnTo>
                    <a:cubicBezTo>
                      <a:pt x="3692" y="6931"/>
                      <a:pt x="3453" y="6693"/>
                      <a:pt x="3453" y="6407"/>
                    </a:cubicBezTo>
                    <a:lnTo>
                      <a:pt x="3453" y="5835"/>
                    </a:lnTo>
                    <a:lnTo>
                      <a:pt x="3787" y="5835"/>
                    </a:lnTo>
                    <a:cubicBezTo>
                      <a:pt x="3953" y="5835"/>
                      <a:pt x="4096" y="5692"/>
                      <a:pt x="4096" y="5526"/>
                    </a:cubicBezTo>
                    <a:lnTo>
                      <a:pt x="4096" y="4883"/>
                    </a:lnTo>
                    <a:lnTo>
                      <a:pt x="6049" y="4359"/>
                    </a:lnTo>
                    <a:cubicBezTo>
                      <a:pt x="6192" y="4311"/>
                      <a:pt x="6287" y="4192"/>
                      <a:pt x="6287" y="4073"/>
                    </a:cubicBezTo>
                    <a:lnTo>
                      <a:pt x="628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8"/>
              <p:cNvSpPr/>
              <p:nvPr/>
            </p:nvSpPr>
            <p:spPr>
              <a:xfrm>
                <a:off x="6637298" y="4062961"/>
                <a:ext cx="63469" cy="149723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383" extrusionOk="0">
                    <a:moveTo>
                      <a:pt x="941" y="0"/>
                    </a:moveTo>
                    <a:cubicBezTo>
                      <a:pt x="792" y="0"/>
                      <a:pt x="643" y="96"/>
                      <a:pt x="619" y="286"/>
                    </a:cubicBezTo>
                    <a:lnTo>
                      <a:pt x="619" y="1239"/>
                    </a:lnTo>
                    <a:lnTo>
                      <a:pt x="310" y="1239"/>
                    </a:lnTo>
                    <a:cubicBezTo>
                      <a:pt x="119" y="1239"/>
                      <a:pt x="0" y="1382"/>
                      <a:pt x="0" y="1548"/>
                    </a:cubicBezTo>
                    <a:lnTo>
                      <a:pt x="0" y="4073"/>
                    </a:lnTo>
                    <a:cubicBezTo>
                      <a:pt x="0" y="4239"/>
                      <a:pt x="119" y="4358"/>
                      <a:pt x="310" y="4382"/>
                    </a:cubicBezTo>
                    <a:lnTo>
                      <a:pt x="1548" y="4382"/>
                    </a:lnTo>
                    <a:cubicBezTo>
                      <a:pt x="1715" y="4382"/>
                      <a:pt x="1858" y="4239"/>
                      <a:pt x="1858" y="4073"/>
                    </a:cubicBezTo>
                    <a:lnTo>
                      <a:pt x="1858" y="1548"/>
                    </a:lnTo>
                    <a:cubicBezTo>
                      <a:pt x="1858" y="1382"/>
                      <a:pt x="1715" y="1239"/>
                      <a:pt x="1548" y="1239"/>
                    </a:cubicBezTo>
                    <a:lnTo>
                      <a:pt x="1262" y="1239"/>
                    </a:lnTo>
                    <a:lnTo>
                      <a:pt x="1262" y="286"/>
                    </a:lnTo>
                    <a:cubicBezTo>
                      <a:pt x="1239" y="96"/>
                      <a:pt x="1090" y="0"/>
                      <a:pt x="9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8"/>
              <p:cNvSpPr/>
              <p:nvPr/>
            </p:nvSpPr>
            <p:spPr>
              <a:xfrm>
                <a:off x="6400569" y="4040586"/>
                <a:ext cx="214798" cy="85844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2513" extrusionOk="0">
                    <a:moveTo>
                      <a:pt x="3132" y="1052"/>
                    </a:moveTo>
                    <a:cubicBezTo>
                      <a:pt x="3295" y="1052"/>
                      <a:pt x="3453" y="1179"/>
                      <a:pt x="3453" y="1370"/>
                    </a:cubicBezTo>
                    <a:cubicBezTo>
                      <a:pt x="3453" y="1536"/>
                      <a:pt x="3310" y="1679"/>
                      <a:pt x="3144" y="1679"/>
                    </a:cubicBezTo>
                    <a:cubicBezTo>
                      <a:pt x="3134" y="1680"/>
                      <a:pt x="3124" y="1681"/>
                      <a:pt x="3115" y="1681"/>
                    </a:cubicBezTo>
                    <a:cubicBezTo>
                      <a:pt x="2849" y="1681"/>
                      <a:pt x="2722" y="1362"/>
                      <a:pt x="2906" y="1155"/>
                    </a:cubicBezTo>
                    <a:cubicBezTo>
                      <a:pt x="2969" y="1084"/>
                      <a:pt x="3051" y="1052"/>
                      <a:pt x="3132" y="1052"/>
                    </a:cubicBezTo>
                    <a:close/>
                    <a:moveTo>
                      <a:pt x="3165" y="0"/>
                    </a:moveTo>
                    <a:cubicBezTo>
                      <a:pt x="2483" y="0"/>
                      <a:pt x="1798" y="417"/>
                      <a:pt x="1620" y="1251"/>
                    </a:cubicBezTo>
                    <a:lnTo>
                      <a:pt x="334" y="1251"/>
                    </a:lnTo>
                    <a:cubicBezTo>
                      <a:pt x="143" y="1251"/>
                      <a:pt x="0" y="1394"/>
                      <a:pt x="0" y="1560"/>
                    </a:cubicBezTo>
                    <a:lnTo>
                      <a:pt x="0" y="2513"/>
                    </a:lnTo>
                    <a:lnTo>
                      <a:pt x="6287" y="2513"/>
                    </a:lnTo>
                    <a:lnTo>
                      <a:pt x="6287" y="1560"/>
                    </a:lnTo>
                    <a:cubicBezTo>
                      <a:pt x="6287" y="1394"/>
                      <a:pt x="6144" y="1251"/>
                      <a:pt x="6002" y="1251"/>
                    </a:cubicBezTo>
                    <a:lnTo>
                      <a:pt x="4692" y="1251"/>
                    </a:lnTo>
                    <a:cubicBezTo>
                      <a:pt x="4525" y="417"/>
                      <a:pt x="3846" y="0"/>
                      <a:pt x="3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8"/>
              <p:cNvSpPr/>
              <p:nvPr/>
            </p:nvSpPr>
            <p:spPr>
              <a:xfrm>
                <a:off x="6493689" y="4207765"/>
                <a:ext cx="26474" cy="26508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6" extrusionOk="0">
                    <a:moveTo>
                      <a:pt x="418" y="0"/>
                    </a:moveTo>
                    <a:lnTo>
                      <a:pt x="203" y="238"/>
                    </a:lnTo>
                    <a:cubicBezTo>
                      <a:pt x="1" y="478"/>
                      <a:pt x="198" y="775"/>
                      <a:pt x="441" y="775"/>
                    </a:cubicBezTo>
                    <a:cubicBezTo>
                      <a:pt x="511" y="775"/>
                      <a:pt x="586" y="750"/>
                      <a:pt x="656" y="691"/>
                    </a:cubicBezTo>
                    <a:cubicBezTo>
                      <a:pt x="775" y="572"/>
                      <a:pt x="775" y="357"/>
                      <a:pt x="656" y="238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832" name="Google Shape;832;p28"/>
          <p:cNvCxnSpPr>
            <a:stCxn id="833" idx="1"/>
            <a:endCxn id="834" idx="1"/>
          </p:cNvCxnSpPr>
          <p:nvPr/>
        </p:nvCxnSpPr>
        <p:spPr>
          <a:xfrm rot="10800000" flipH="1">
            <a:off x="685800" y="1939425"/>
            <a:ext cx="600" cy="11838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35" name="Google Shape;835;p28"/>
          <p:cNvCxnSpPr>
            <a:stCxn id="836" idx="3"/>
            <a:endCxn id="837" idx="3"/>
          </p:cNvCxnSpPr>
          <p:nvPr/>
        </p:nvCxnSpPr>
        <p:spPr>
          <a:xfrm>
            <a:off x="8458200" y="1279675"/>
            <a:ext cx="600" cy="1905900"/>
          </a:xfrm>
          <a:prstGeom prst="bentConnector3">
            <a:avLst>
              <a:gd name="adj1" fmla="val 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838" name="Google Shape;838;p28"/>
          <p:cNvGrpSpPr/>
          <p:nvPr/>
        </p:nvGrpSpPr>
        <p:grpSpPr>
          <a:xfrm>
            <a:off x="5391343" y="2880548"/>
            <a:ext cx="610200" cy="610200"/>
            <a:chOff x="5391343" y="2880548"/>
            <a:chExt cx="610200" cy="610200"/>
          </a:xfrm>
        </p:grpSpPr>
        <p:sp>
          <p:nvSpPr>
            <p:cNvPr id="839" name="Google Shape;839;p28"/>
            <p:cNvSpPr/>
            <p:nvPr/>
          </p:nvSpPr>
          <p:spPr>
            <a:xfrm>
              <a:off x="5391343" y="2880548"/>
              <a:ext cx="610200" cy="61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0" name="Google Shape;840;p28"/>
            <p:cNvGrpSpPr/>
            <p:nvPr/>
          </p:nvGrpSpPr>
          <p:grpSpPr>
            <a:xfrm>
              <a:off x="5498156" y="3063623"/>
              <a:ext cx="396598" cy="244381"/>
              <a:chOff x="3177881" y="4101493"/>
              <a:chExt cx="396598" cy="244381"/>
            </a:xfrm>
          </p:grpSpPr>
          <p:sp>
            <p:nvSpPr>
              <p:cNvPr id="841" name="Google Shape;841;p28"/>
              <p:cNvSpPr/>
              <p:nvPr/>
            </p:nvSpPr>
            <p:spPr>
              <a:xfrm>
                <a:off x="3177881" y="4101493"/>
                <a:ext cx="396598" cy="176095"/>
              </a:xfrm>
              <a:custGeom>
                <a:avLst/>
                <a:gdLst/>
                <a:ahLst/>
                <a:cxnLst/>
                <a:rect l="l" t="t" r="r" b="b"/>
                <a:pathLst>
                  <a:path w="11610" h="5155" extrusionOk="0">
                    <a:moveTo>
                      <a:pt x="9527" y="0"/>
                    </a:moveTo>
                    <a:cubicBezTo>
                      <a:pt x="9102" y="0"/>
                      <a:pt x="8675" y="146"/>
                      <a:pt x="8323" y="444"/>
                    </a:cubicBezTo>
                    <a:lnTo>
                      <a:pt x="6180" y="2230"/>
                    </a:lnTo>
                    <a:cubicBezTo>
                      <a:pt x="6204" y="2290"/>
                      <a:pt x="6138" y="2319"/>
                      <a:pt x="6073" y="2319"/>
                    </a:cubicBezTo>
                    <a:cubicBezTo>
                      <a:pt x="6007" y="2319"/>
                      <a:pt x="5942" y="2290"/>
                      <a:pt x="5966" y="2230"/>
                    </a:cubicBezTo>
                    <a:lnTo>
                      <a:pt x="3822" y="444"/>
                    </a:lnTo>
                    <a:cubicBezTo>
                      <a:pt x="3438" y="133"/>
                      <a:pt x="3036" y="0"/>
                      <a:pt x="2655" y="0"/>
                    </a:cubicBezTo>
                    <a:cubicBezTo>
                      <a:pt x="1169" y="0"/>
                      <a:pt x="1" y="2013"/>
                      <a:pt x="1441" y="3302"/>
                    </a:cubicBezTo>
                    <a:lnTo>
                      <a:pt x="3584" y="5088"/>
                    </a:lnTo>
                    <a:cubicBezTo>
                      <a:pt x="3638" y="5131"/>
                      <a:pt x="3711" y="5154"/>
                      <a:pt x="3783" y="5154"/>
                    </a:cubicBezTo>
                    <a:cubicBezTo>
                      <a:pt x="3872" y="5154"/>
                      <a:pt x="3960" y="5119"/>
                      <a:pt x="4013" y="5040"/>
                    </a:cubicBezTo>
                    <a:lnTo>
                      <a:pt x="6013" y="2659"/>
                    </a:lnTo>
                    <a:cubicBezTo>
                      <a:pt x="5990" y="2611"/>
                      <a:pt x="6031" y="2587"/>
                      <a:pt x="6073" y="2587"/>
                    </a:cubicBezTo>
                    <a:cubicBezTo>
                      <a:pt x="6115" y="2587"/>
                      <a:pt x="6156" y="2611"/>
                      <a:pt x="6132" y="2659"/>
                    </a:cubicBezTo>
                    <a:lnTo>
                      <a:pt x="8133" y="5040"/>
                    </a:lnTo>
                    <a:cubicBezTo>
                      <a:pt x="8185" y="5119"/>
                      <a:pt x="8274" y="5154"/>
                      <a:pt x="8363" y="5154"/>
                    </a:cubicBezTo>
                    <a:cubicBezTo>
                      <a:pt x="8435" y="5154"/>
                      <a:pt x="8508" y="5131"/>
                      <a:pt x="8561" y="5088"/>
                    </a:cubicBezTo>
                    <a:lnTo>
                      <a:pt x="10705" y="3302"/>
                    </a:lnTo>
                    <a:cubicBezTo>
                      <a:pt x="11514" y="2635"/>
                      <a:pt x="11610" y="1444"/>
                      <a:pt x="10943" y="658"/>
                    </a:cubicBezTo>
                    <a:cubicBezTo>
                      <a:pt x="10574" y="224"/>
                      <a:pt x="10052" y="0"/>
                      <a:pt x="95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8"/>
              <p:cNvSpPr/>
              <p:nvPr/>
            </p:nvSpPr>
            <p:spPr>
              <a:xfrm>
                <a:off x="3329585" y="4281790"/>
                <a:ext cx="23639" cy="20564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02" extrusionOk="0">
                    <a:moveTo>
                      <a:pt x="382" y="0"/>
                    </a:moveTo>
                    <a:cubicBezTo>
                      <a:pt x="120" y="24"/>
                      <a:pt x="1" y="334"/>
                      <a:pt x="191" y="524"/>
                    </a:cubicBezTo>
                    <a:cubicBezTo>
                      <a:pt x="251" y="577"/>
                      <a:pt x="324" y="601"/>
                      <a:pt x="394" y="601"/>
                    </a:cubicBezTo>
                    <a:cubicBezTo>
                      <a:pt x="547" y="601"/>
                      <a:pt x="691" y="489"/>
                      <a:pt x="691" y="310"/>
                    </a:cubicBezTo>
                    <a:cubicBezTo>
                      <a:pt x="691" y="119"/>
                      <a:pt x="548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8"/>
              <p:cNvSpPr/>
              <p:nvPr/>
            </p:nvSpPr>
            <p:spPr>
              <a:xfrm>
                <a:off x="3371875" y="4281790"/>
                <a:ext cx="23639" cy="20291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94" extrusionOk="0">
                    <a:moveTo>
                      <a:pt x="406" y="0"/>
                    </a:moveTo>
                    <a:cubicBezTo>
                      <a:pt x="120" y="0"/>
                      <a:pt x="1" y="334"/>
                      <a:pt x="191" y="500"/>
                    </a:cubicBezTo>
                    <a:cubicBezTo>
                      <a:pt x="256" y="565"/>
                      <a:pt x="334" y="594"/>
                      <a:pt x="409" y="594"/>
                    </a:cubicBezTo>
                    <a:cubicBezTo>
                      <a:pt x="556" y="594"/>
                      <a:pt x="692" y="483"/>
                      <a:pt x="692" y="310"/>
                    </a:cubicBezTo>
                    <a:cubicBezTo>
                      <a:pt x="692" y="143"/>
                      <a:pt x="549" y="0"/>
                      <a:pt x="4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8"/>
              <p:cNvSpPr/>
              <p:nvPr/>
            </p:nvSpPr>
            <p:spPr>
              <a:xfrm>
                <a:off x="3417445" y="4281380"/>
                <a:ext cx="2117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6" extrusionOk="0">
                    <a:moveTo>
                      <a:pt x="310" y="0"/>
                    </a:moveTo>
                    <a:cubicBezTo>
                      <a:pt x="155" y="0"/>
                      <a:pt x="1" y="108"/>
                      <a:pt x="1" y="322"/>
                    </a:cubicBezTo>
                    <a:cubicBezTo>
                      <a:pt x="1" y="524"/>
                      <a:pt x="155" y="626"/>
                      <a:pt x="310" y="626"/>
                    </a:cubicBezTo>
                    <a:cubicBezTo>
                      <a:pt x="465" y="626"/>
                      <a:pt x="620" y="524"/>
                      <a:pt x="620" y="322"/>
                    </a:cubicBezTo>
                    <a:cubicBezTo>
                      <a:pt x="620" y="108"/>
                      <a:pt x="465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8"/>
              <p:cNvSpPr/>
              <p:nvPr/>
            </p:nvSpPr>
            <p:spPr>
              <a:xfrm>
                <a:off x="3371875" y="4239500"/>
                <a:ext cx="23639" cy="20257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93" extrusionOk="0">
                    <a:moveTo>
                      <a:pt x="406" y="0"/>
                    </a:moveTo>
                    <a:cubicBezTo>
                      <a:pt x="120" y="0"/>
                      <a:pt x="1" y="310"/>
                      <a:pt x="191" y="500"/>
                    </a:cubicBezTo>
                    <a:cubicBezTo>
                      <a:pt x="255" y="564"/>
                      <a:pt x="332" y="593"/>
                      <a:pt x="406" y="593"/>
                    </a:cubicBezTo>
                    <a:cubicBezTo>
                      <a:pt x="554" y="593"/>
                      <a:pt x="692" y="476"/>
                      <a:pt x="692" y="286"/>
                    </a:cubicBezTo>
                    <a:cubicBezTo>
                      <a:pt x="692" y="119"/>
                      <a:pt x="549" y="0"/>
                      <a:pt x="4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8"/>
              <p:cNvSpPr/>
              <p:nvPr/>
            </p:nvSpPr>
            <p:spPr>
              <a:xfrm>
                <a:off x="3308440" y="4324080"/>
                <a:ext cx="24424" cy="20359"/>
              </a:xfrm>
              <a:custGeom>
                <a:avLst/>
                <a:gdLst/>
                <a:ahLst/>
                <a:cxnLst/>
                <a:rect l="l" t="t" r="r" b="b"/>
                <a:pathLst>
                  <a:path w="715" h="596" extrusionOk="0">
                    <a:moveTo>
                      <a:pt x="405" y="1"/>
                    </a:moveTo>
                    <a:cubicBezTo>
                      <a:pt x="143" y="1"/>
                      <a:pt x="0" y="334"/>
                      <a:pt x="191" y="501"/>
                    </a:cubicBezTo>
                    <a:cubicBezTo>
                      <a:pt x="248" y="566"/>
                      <a:pt x="325" y="595"/>
                      <a:pt x="402" y="595"/>
                    </a:cubicBezTo>
                    <a:cubicBezTo>
                      <a:pt x="548" y="595"/>
                      <a:pt x="691" y="490"/>
                      <a:pt x="691" y="334"/>
                    </a:cubicBezTo>
                    <a:cubicBezTo>
                      <a:pt x="715" y="144"/>
                      <a:pt x="572" y="1"/>
                      <a:pt x="4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8"/>
              <p:cNvSpPr/>
              <p:nvPr/>
            </p:nvSpPr>
            <p:spPr>
              <a:xfrm>
                <a:off x="3351550" y="4324080"/>
                <a:ext cx="23639" cy="2035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96" extrusionOk="0">
                    <a:moveTo>
                      <a:pt x="405" y="1"/>
                    </a:moveTo>
                    <a:cubicBezTo>
                      <a:pt x="143" y="1"/>
                      <a:pt x="1" y="334"/>
                      <a:pt x="167" y="501"/>
                    </a:cubicBezTo>
                    <a:cubicBezTo>
                      <a:pt x="233" y="566"/>
                      <a:pt x="312" y="595"/>
                      <a:pt x="390" y="595"/>
                    </a:cubicBezTo>
                    <a:cubicBezTo>
                      <a:pt x="537" y="595"/>
                      <a:pt x="676" y="490"/>
                      <a:pt x="691" y="334"/>
                    </a:cubicBezTo>
                    <a:cubicBezTo>
                      <a:pt x="691" y="144"/>
                      <a:pt x="572" y="1"/>
                      <a:pt x="4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8"/>
              <p:cNvSpPr/>
              <p:nvPr/>
            </p:nvSpPr>
            <p:spPr>
              <a:xfrm>
                <a:off x="3396300" y="4324490"/>
                <a:ext cx="2117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6" extrusionOk="0">
                    <a:moveTo>
                      <a:pt x="310" y="1"/>
                    </a:moveTo>
                    <a:cubicBezTo>
                      <a:pt x="155" y="1"/>
                      <a:pt x="0" y="108"/>
                      <a:pt x="0" y="322"/>
                    </a:cubicBezTo>
                    <a:cubicBezTo>
                      <a:pt x="0" y="525"/>
                      <a:pt x="155" y="626"/>
                      <a:pt x="310" y="626"/>
                    </a:cubicBezTo>
                    <a:cubicBezTo>
                      <a:pt x="465" y="626"/>
                      <a:pt x="620" y="525"/>
                      <a:pt x="620" y="322"/>
                    </a:cubicBezTo>
                    <a:cubicBezTo>
                      <a:pt x="620" y="108"/>
                      <a:pt x="465" y="1"/>
                      <a:pt x="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8"/>
              <p:cNvSpPr/>
              <p:nvPr/>
            </p:nvSpPr>
            <p:spPr>
              <a:xfrm>
                <a:off x="3438590" y="4324490"/>
                <a:ext cx="21179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6" extrusionOk="0">
                    <a:moveTo>
                      <a:pt x="310" y="1"/>
                    </a:moveTo>
                    <a:cubicBezTo>
                      <a:pt x="156" y="1"/>
                      <a:pt x="1" y="108"/>
                      <a:pt x="1" y="322"/>
                    </a:cubicBezTo>
                    <a:cubicBezTo>
                      <a:pt x="1" y="525"/>
                      <a:pt x="156" y="626"/>
                      <a:pt x="310" y="626"/>
                    </a:cubicBezTo>
                    <a:cubicBezTo>
                      <a:pt x="465" y="626"/>
                      <a:pt x="620" y="525"/>
                      <a:pt x="620" y="322"/>
                    </a:cubicBezTo>
                    <a:cubicBezTo>
                      <a:pt x="620" y="108"/>
                      <a:pt x="465" y="1"/>
                      <a:pt x="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0" name="Google Shape;850;p28"/>
          <p:cNvGrpSpPr/>
          <p:nvPr/>
        </p:nvGrpSpPr>
        <p:grpSpPr>
          <a:xfrm>
            <a:off x="4486275" y="2754300"/>
            <a:ext cx="3822238" cy="3183346"/>
            <a:chOff x="4486275" y="2754300"/>
            <a:chExt cx="3822238" cy="3183346"/>
          </a:xfrm>
        </p:grpSpPr>
        <p:grpSp>
          <p:nvGrpSpPr>
            <p:cNvPr id="851" name="Google Shape;851;p28"/>
            <p:cNvGrpSpPr/>
            <p:nvPr/>
          </p:nvGrpSpPr>
          <p:grpSpPr>
            <a:xfrm rot="3435033" flipH="1">
              <a:off x="5649335" y="2633347"/>
              <a:ext cx="1581844" cy="3425252"/>
              <a:chOff x="2600325" y="238125"/>
              <a:chExt cx="2419350" cy="5238750"/>
            </a:xfrm>
          </p:grpSpPr>
          <p:sp>
            <p:nvSpPr>
              <p:cNvPr id="852" name="Google Shape;852;p28"/>
              <p:cNvSpPr/>
              <p:nvPr/>
            </p:nvSpPr>
            <p:spPr>
              <a:xfrm>
                <a:off x="4312250" y="4128250"/>
                <a:ext cx="707425" cy="1348625"/>
              </a:xfrm>
              <a:custGeom>
                <a:avLst/>
                <a:gdLst/>
                <a:ahLst/>
                <a:cxnLst/>
                <a:rect l="l" t="t" r="r" b="b"/>
                <a:pathLst>
                  <a:path w="28297" h="53945" extrusionOk="0">
                    <a:moveTo>
                      <a:pt x="5674" y="0"/>
                    </a:moveTo>
                    <a:lnTo>
                      <a:pt x="0" y="2435"/>
                    </a:lnTo>
                    <a:lnTo>
                      <a:pt x="144" y="2631"/>
                    </a:lnTo>
                    <a:lnTo>
                      <a:pt x="555" y="3204"/>
                    </a:lnTo>
                    <a:lnTo>
                      <a:pt x="1182" y="4153"/>
                    </a:lnTo>
                    <a:lnTo>
                      <a:pt x="1558" y="4761"/>
                    </a:lnTo>
                    <a:lnTo>
                      <a:pt x="1987" y="5459"/>
                    </a:lnTo>
                    <a:lnTo>
                      <a:pt x="2435" y="6229"/>
                    </a:lnTo>
                    <a:lnTo>
                      <a:pt x="2900" y="7070"/>
                    </a:lnTo>
                    <a:lnTo>
                      <a:pt x="3401" y="8001"/>
                    </a:lnTo>
                    <a:lnTo>
                      <a:pt x="3902" y="8985"/>
                    </a:lnTo>
                    <a:lnTo>
                      <a:pt x="4421" y="10059"/>
                    </a:lnTo>
                    <a:lnTo>
                      <a:pt x="4922" y="11205"/>
                    </a:lnTo>
                    <a:lnTo>
                      <a:pt x="5441" y="12404"/>
                    </a:lnTo>
                    <a:lnTo>
                      <a:pt x="5925" y="13674"/>
                    </a:lnTo>
                    <a:lnTo>
                      <a:pt x="6408" y="14999"/>
                    </a:lnTo>
                    <a:lnTo>
                      <a:pt x="6873" y="16395"/>
                    </a:lnTo>
                    <a:lnTo>
                      <a:pt x="7088" y="17111"/>
                    </a:lnTo>
                    <a:lnTo>
                      <a:pt x="7303" y="17827"/>
                    </a:lnTo>
                    <a:lnTo>
                      <a:pt x="7500" y="18579"/>
                    </a:lnTo>
                    <a:lnTo>
                      <a:pt x="7697" y="19330"/>
                    </a:lnTo>
                    <a:lnTo>
                      <a:pt x="7893" y="20100"/>
                    </a:lnTo>
                    <a:lnTo>
                      <a:pt x="8054" y="20869"/>
                    </a:lnTo>
                    <a:lnTo>
                      <a:pt x="8216" y="21675"/>
                    </a:lnTo>
                    <a:lnTo>
                      <a:pt x="8377" y="22480"/>
                    </a:lnTo>
                    <a:lnTo>
                      <a:pt x="8502" y="23286"/>
                    </a:lnTo>
                    <a:lnTo>
                      <a:pt x="8627" y="24109"/>
                    </a:lnTo>
                    <a:lnTo>
                      <a:pt x="8735" y="24950"/>
                    </a:lnTo>
                    <a:lnTo>
                      <a:pt x="8824" y="25809"/>
                    </a:lnTo>
                    <a:lnTo>
                      <a:pt x="8914" y="26668"/>
                    </a:lnTo>
                    <a:lnTo>
                      <a:pt x="8967" y="27528"/>
                    </a:lnTo>
                    <a:lnTo>
                      <a:pt x="9003" y="28405"/>
                    </a:lnTo>
                    <a:lnTo>
                      <a:pt x="9039" y="29299"/>
                    </a:lnTo>
                    <a:lnTo>
                      <a:pt x="9039" y="30194"/>
                    </a:lnTo>
                    <a:lnTo>
                      <a:pt x="9039" y="31107"/>
                    </a:lnTo>
                    <a:lnTo>
                      <a:pt x="9003" y="32020"/>
                    </a:lnTo>
                    <a:lnTo>
                      <a:pt x="8949" y="32933"/>
                    </a:lnTo>
                    <a:lnTo>
                      <a:pt x="8860" y="33863"/>
                    </a:lnTo>
                    <a:lnTo>
                      <a:pt x="8770" y="34812"/>
                    </a:lnTo>
                    <a:lnTo>
                      <a:pt x="8645" y="35743"/>
                    </a:lnTo>
                    <a:lnTo>
                      <a:pt x="8502" y="36691"/>
                    </a:lnTo>
                    <a:lnTo>
                      <a:pt x="8323" y="37658"/>
                    </a:lnTo>
                    <a:lnTo>
                      <a:pt x="8126" y="38624"/>
                    </a:lnTo>
                    <a:lnTo>
                      <a:pt x="7911" y="39591"/>
                    </a:lnTo>
                    <a:lnTo>
                      <a:pt x="7661" y="40557"/>
                    </a:lnTo>
                    <a:lnTo>
                      <a:pt x="7607" y="40844"/>
                    </a:lnTo>
                    <a:lnTo>
                      <a:pt x="7571" y="41112"/>
                    </a:lnTo>
                    <a:lnTo>
                      <a:pt x="7571" y="41398"/>
                    </a:lnTo>
                    <a:lnTo>
                      <a:pt x="7607" y="41667"/>
                    </a:lnTo>
                    <a:lnTo>
                      <a:pt x="7661" y="41935"/>
                    </a:lnTo>
                    <a:lnTo>
                      <a:pt x="7732" y="42204"/>
                    </a:lnTo>
                    <a:lnTo>
                      <a:pt x="7840" y="42454"/>
                    </a:lnTo>
                    <a:lnTo>
                      <a:pt x="7983" y="42705"/>
                    </a:lnTo>
                    <a:lnTo>
                      <a:pt x="8144" y="42974"/>
                    </a:lnTo>
                    <a:lnTo>
                      <a:pt x="8323" y="43242"/>
                    </a:lnTo>
                    <a:lnTo>
                      <a:pt x="8538" y="43510"/>
                    </a:lnTo>
                    <a:lnTo>
                      <a:pt x="8752" y="43779"/>
                    </a:lnTo>
                    <a:lnTo>
                      <a:pt x="8985" y="44030"/>
                    </a:lnTo>
                    <a:lnTo>
                      <a:pt x="9236" y="44298"/>
                    </a:lnTo>
                    <a:lnTo>
                      <a:pt x="9791" y="44817"/>
                    </a:lnTo>
                    <a:lnTo>
                      <a:pt x="10381" y="45354"/>
                    </a:lnTo>
                    <a:lnTo>
                      <a:pt x="11043" y="45855"/>
                    </a:lnTo>
                    <a:lnTo>
                      <a:pt x="11724" y="46374"/>
                    </a:lnTo>
                    <a:lnTo>
                      <a:pt x="12457" y="46875"/>
                    </a:lnTo>
                    <a:lnTo>
                      <a:pt x="13227" y="47376"/>
                    </a:lnTo>
                    <a:lnTo>
                      <a:pt x="14014" y="47860"/>
                    </a:lnTo>
                    <a:lnTo>
                      <a:pt x="14838" y="48325"/>
                    </a:lnTo>
                    <a:lnTo>
                      <a:pt x="15679" y="48790"/>
                    </a:lnTo>
                    <a:lnTo>
                      <a:pt x="16520" y="49256"/>
                    </a:lnTo>
                    <a:lnTo>
                      <a:pt x="17379" y="49685"/>
                    </a:lnTo>
                    <a:lnTo>
                      <a:pt x="18238" y="50115"/>
                    </a:lnTo>
                    <a:lnTo>
                      <a:pt x="19080" y="50509"/>
                    </a:lnTo>
                    <a:lnTo>
                      <a:pt x="19939" y="50902"/>
                    </a:lnTo>
                    <a:lnTo>
                      <a:pt x="20780" y="51278"/>
                    </a:lnTo>
                    <a:lnTo>
                      <a:pt x="22391" y="51958"/>
                    </a:lnTo>
                    <a:lnTo>
                      <a:pt x="23876" y="52549"/>
                    </a:lnTo>
                    <a:lnTo>
                      <a:pt x="25236" y="53068"/>
                    </a:lnTo>
                    <a:lnTo>
                      <a:pt x="26382" y="53462"/>
                    </a:lnTo>
                    <a:lnTo>
                      <a:pt x="27313" y="53748"/>
                    </a:lnTo>
                    <a:lnTo>
                      <a:pt x="27671" y="53838"/>
                    </a:lnTo>
                    <a:lnTo>
                      <a:pt x="27957" y="53909"/>
                    </a:lnTo>
                    <a:lnTo>
                      <a:pt x="28154" y="53945"/>
                    </a:lnTo>
                    <a:lnTo>
                      <a:pt x="28279" y="53945"/>
                    </a:lnTo>
                    <a:lnTo>
                      <a:pt x="28297" y="53927"/>
                    </a:lnTo>
                    <a:lnTo>
                      <a:pt x="28297" y="53891"/>
                    </a:lnTo>
                    <a:lnTo>
                      <a:pt x="28297" y="53766"/>
                    </a:lnTo>
                    <a:lnTo>
                      <a:pt x="28243" y="53569"/>
                    </a:lnTo>
                    <a:lnTo>
                      <a:pt x="28172" y="53283"/>
                    </a:lnTo>
                    <a:lnTo>
                      <a:pt x="27921" y="52513"/>
                    </a:lnTo>
                    <a:lnTo>
                      <a:pt x="27545" y="51493"/>
                    </a:lnTo>
                    <a:lnTo>
                      <a:pt x="27062" y="50222"/>
                    </a:lnTo>
                    <a:lnTo>
                      <a:pt x="26471" y="48737"/>
                    </a:lnTo>
                    <a:lnTo>
                      <a:pt x="25022" y="45175"/>
                    </a:lnTo>
                    <a:lnTo>
                      <a:pt x="23286" y="40969"/>
                    </a:lnTo>
                    <a:lnTo>
                      <a:pt x="21317" y="36298"/>
                    </a:lnTo>
                    <a:lnTo>
                      <a:pt x="19205" y="31322"/>
                    </a:lnTo>
                    <a:lnTo>
                      <a:pt x="17021" y="26185"/>
                    </a:lnTo>
                    <a:lnTo>
                      <a:pt x="12708" y="16180"/>
                    </a:lnTo>
                    <a:lnTo>
                      <a:pt x="8985" y="7607"/>
                    </a:lnTo>
                    <a:lnTo>
                      <a:pt x="5674" y="0"/>
                    </a:lnTo>
                    <a:close/>
                  </a:path>
                </a:pathLst>
              </a:custGeom>
              <a:solidFill>
                <a:srgbClr val="7F8D8C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8"/>
              <p:cNvSpPr/>
              <p:nvPr/>
            </p:nvSpPr>
            <p:spPr>
              <a:xfrm>
                <a:off x="4312250" y="4128250"/>
                <a:ext cx="256400" cy="494900"/>
              </a:xfrm>
              <a:custGeom>
                <a:avLst/>
                <a:gdLst/>
                <a:ahLst/>
                <a:cxnLst/>
                <a:rect l="l" t="t" r="r" b="b"/>
                <a:pathLst>
                  <a:path w="10256" h="19796" extrusionOk="0">
                    <a:moveTo>
                      <a:pt x="5674" y="0"/>
                    </a:moveTo>
                    <a:lnTo>
                      <a:pt x="0" y="2435"/>
                    </a:lnTo>
                    <a:lnTo>
                      <a:pt x="233" y="2739"/>
                    </a:lnTo>
                    <a:lnTo>
                      <a:pt x="502" y="3133"/>
                    </a:lnTo>
                    <a:lnTo>
                      <a:pt x="860" y="3669"/>
                    </a:lnTo>
                    <a:lnTo>
                      <a:pt x="1307" y="4367"/>
                    </a:lnTo>
                    <a:lnTo>
                      <a:pt x="1808" y="5173"/>
                    </a:lnTo>
                    <a:lnTo>
                      <a:pt x="2363" y="6139"/>
                    </a:lnTo>
                    <a:lnTo>
                      <a:pt x="2954" y="7213"/>
                    </a:lnTo>
                    <a:lnTo>
                      <a:pt x="3580" y="8412"/>
                    </a:lnTo>
                    <a:lnTo>
                      <a:pt x="4224" y="9719"/>
                    </a:lnTo>
                    <a:lnTo>
                      <a:pt x="4564" y="10435"/>
                    </a:lnTo>
                    <a:lnTo>
                      <a:pt x="4887" y="11151"/>
                    </a:lnTo>
                    <a:lnTo>
                      <a:pt x="5209" y="11903"/>
                    </a:lnTo>
                    <a:lnTo>
                      <a:pt x="5531" y="12690"/>
                    </a:lnTo>
                    <a:lnTo>
                      <a:pt x="5835" y="13495"/>
                    </a:lnTo>
                    <a:lnTo>
                      <a:pt x="6139" y="14319"/>
                    </a:lnTo>
                    <a:lnTo>
                      <a:pt x="6444" y="15178"/>
                    </a:lnTo>
                    <a:lnTo>
                      <a:pt x="6730" y="16055"/>
                    </a:lnTo>
                    <a:lnTo>
                      <a:pt x="7016" y="16968"/>
                    </a:lnTo>
                    <a:lnTo>
                      <a:pt x="7285" y="17881"/>
                    </a:lnTo>
                    <a:lnTo>
                      <a:pt x="7535" y="18829"/>
                    </a:lnTo>
                    <a:lnTo>
                      <a:pt x="7786" y="19796"/>
                    </a:lnTo>
                    <a:lnTo>
                      <a:pt x="8019" y="18614"/>
                    </a:lnTo>
                    <a:lnTo>
                      <a:pt x="8269" y="17433"/>
                    </a:lnTo>
                    <a:lnTo>
                      <a:pt x="8538" y="16270"/>
                    </a:lnTo>
                    <a:lnTo>
                      <a:pt x="8842" y="15106"/>
                    </a:lnTo>
                    <a:lnTo>
                      <a:pt x="9164" y="13961"/>
                    </a:lnTo>
                    <a:lnTo>
                      <a:pt x="9504" y="12797"/>
                    </a:lnTo>
                    <a:lnTo>
                      <a:pt x="9880" y="11670"/>
                    </a:lnTo>
                    <a:lnTo>
                      <a:pt x="10256" y="10524"/>
                    </a:lnTo>
                    <a:lnTo>
                      <a:pt x="56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8"/>
              <p:cNvSpPr/>
              <p:nvPr/>
            </p:nvSpPr>
            <p:spPr>
              <a:xfrm>
                <a:off x="2600325" y="238125"/>
                <a:ext cx="1977275" cy="4151900"/>
              </a:xfrm>
              <a:custGeom>
                <a:avLst/>
                <a:gdLst/>
                <a:ahLst/>
                <a:cxnLst/>
                <a:rect l="l" t="t" r="r" b="b"/>
                <a:pathLst>
                  <a:path w="79091" h="166076" extrusionOk="0">
                    <a:moveTo>
                      <a:pt x="8233" y="0"/>
                    </a:moveTo>
                    <a:lnTo>
                      <a:pt x="7786" y="36"/>
                    </a:lnTo>
                    <a:lnTo>
                      <a:pt x="7338" y="107"/>
                    </a:lnTo>
                    <a:lnTo>
                      <a:pt x="6855" y="197"/>
                    </a:lnTo>
                    <a:lnTo>
                      <a:pt x="6372" y="304"/>
                    </a:lnTo>
                    <a:lnTo>
                      <a:pt x="5888" y="465"/>
                    </a:lnTo>
                    <a:lnTo>
                      <a:pt x="5369" y="644"/>
                    </a:lnTo>
                    <a:lnTo>
                      <a:pt x="4850" y="859"/>
                    </a:lnTo>
                    <a:lnTo>
                      <a:pt x="4474" y="1020"/>
                    </a:lnTo>
                    <a:lnTo>
                      <a:pt x="4134" y="1199"/>
                    </a:lnTo>
                    <a:lnTo>
                      <a:pt x="3794" y="1396"/>
                    </a:lnTo>
                    <a:lnTo>
                      <a:pt x="3454" y="1593"/>
                    </a:lnTo>
                    <a:lnTo>
                      <a:pt x="3150" y="1808"/>
                    </a:lnTo>
                    <a:lnTo>
                      <a:pt x="2846" y="2040"/>
                    </a:lnTo>
                    <a:lnTo>
                      <a:pt x="2559" y="2291"/>
                    </a:lnTo>
                    <a:lnTo>
                      <a:pt x="2273" y="2559"/>
                    </a:lnTo>
                    <a:lnTo>
                      <a:pt x="2005" y="2828"/>
                    </a:lnTo>
                    <a:lnTo>
                      <a:pt x="1772" y="3096"/>
                    </a:lnTo>
                    <a:lnTo>
                      <a:pt x="1521" y="3401"/>
                    </a:lnTo>
                    <a:lnTo>
                      <a:pt x="1307" y="3687"/>
                    </a:lnTo>
                    <a:lnTo>
                      <a:pt x="1110" y="4009"/>
                    </a:lnTo>
                    <a:lnTo>
                      <a:pt x="913" y="4331"/>
                    </a:lnTo>
                    <a:lnTo>
                      <a:pt x="752" y="4653"/>
                    </a:lnTo>
                    <a:lnTo>
                      <a:pt x="591" y="4994"/>
                    </a:lnTo>
                    <a:lnTo>
                      <a:pt x="447" y="5334"/>
                    </a:lnTo>
                    <a:lnTo>
                      <a:pt x="340" y="5692"/>
                    </a:lnTo>
                    <a:lnTo>
                      <a:pt x="233" y="6050"/>
                    </a:lnTo>
                    <a:lnTo>
                      <a:pt x="143" y="6407"/>
                    </a:lnTo>
                    <a:lnTo>
                      <a:pt x="89" y="6783"/>
                    </a:lnTo>
                    <a:lnTo>
                      <a:pt x="36" y="7159"/>
                    </a:lnTo>
                    <a:lnTo>
                      <a:pt x="0" y="7553"/>
                    </a:lnTo>
                    <a:lnTo>
                      <a:pt x="0" y="7947"/>
                    </a:lnTo>
                    <a:lnTo>
                      <a:pt x="18" y="8323"/>
                    </a:lnTo>
                    <a:lnTo>
                      <a:pt x="36" y="8734"/>
                    </a:lnTo>
                    <a:lnTo>
                      <a:pt x="89" y="9128"/>
                    </a:lnTo>
                    <a:lnTo>
                      <a:pt x="179" y="9540"/>
                    </a:lnTo>
                    <a:lnTo>
                      <a:pt x="268" y="9933"/>
                    </a:lnTo>
                    <a:lnTo>
                      <a:pt x="394" y="10345"/>
                    </a:lnTo>
                    <a:lnTo>
                      <a:pt x="537" y="10757"/>
                    </a:lnTo>
                    <a:lnTo>
                      <a:pt x="698" y="11168"/>
                    </a:lnTo>
                    <a:lnTo>
                      <a:pt x="61980" y="155230"/>
                    </a:lnTo>
                    <a:lnTo>
                      <a:pt x="62052" y="155373"/>
                    </a:lnTo>
                    <a:lnTo>
                      <a:pt x="62177" y="155570"/>
                    </a:lnTo>
                    <a:lnTo>
                      <a:pt x="62589" y="156107"/>
                    </a:lnTo>
                    <a:lnTo>
                      <a:pt x="63162" y="156787"/>
                    </a:lnTo>
                    <a:lnTo>
                      <a:pt x="63878" y="157592"/>
                    </a:lnTo>
                    <a:lnTo>
                      <a:pt x="64701" y="158487"/>
                    </a:lnTo>
                    <a:lnTo>
                      <a:pt x="65614" y="159453"/>
                    </a:lnTo>
                    <a:lnTo>
                      <a:pt x="66598" y="160456"/>
                    </a:lnTo>
                    <a:lnTo>
                      <a:pt x="67618" y="161458"/>
                    </a:lnTo>
                    <a:lnTo>
                      <a:pt x="68638" y="162425"/>
                    </a:lnTo>
                    <a:lnTo>
                      <a:pt x="69659" y="163355"/>
                    </a:lnTo>
                    <a:lnTo>
                      <a:pt x="70625" y="164179"/>
                    </a:lnTo>
                    <a:lnTo>
                      <a:pt x="71091" y="164554"/>
                    </a:lnTo>
                    <a:lnTo>
                      <a:pt x="71520" y="164894"/>
                    </a:lnTo>
                    <a:lnTo>
                      <a:pt x="71950" y="165217"/>
                    </a:lnTo>
                    <a:lnTo>
                      <a:pt x="72325" y="165467"/>
                    </a:lnTo>
                    <a:lnTo>
                      <a:pt x="72701" y="165700"/>
                    </a:lnTo>
                    <a:lnTo>
                      <a:pt x="73023" y="165879"/>
                    </a:lnTo>
                    <a:lnTo>
                      <a:pt x="73310" y="165986"/>
                    </a:lnTo>
                    <a:lnTo>
                      <a:pt x="73435" y="166040"/>
                    </a:lnTo>
                    <a:lnTo>
                      <a:pt x="73560" y="166058"/>
                    </a:lnTo>
                    <a:lnTo>
                      <a:pt x="73668" y="166076"/>
                    </a:lnTo>
                    <a:lnTo>
                      <a:pt x="73757" y="166076"/>
                    </a:lnTo>
                    <a:lnTo>
                      <a:pt x="73847" y="166058"/>
                    </a:lnTo>
                    <a:lnTo>
                      <a:pt x="73918" y="166022"/>
                    </a:lnTo>
                    <a:lnTo>
                      <a:pt x="74044" y="165933"/>
                    </a:lnTo>
                    <a:lnTo>
                      <a:pt x="74151" y="165825"/>
                    </a:lnTo>
                    <a:lnTo>
                      <a:pt x="74276" y="165682"/>
                    </a:lnTo>
                    <a:lnTo>
                      <a:pt x="74420" y="165503"/>
                    </a:lnTo>
                    <a:lnTo>
                      <a:pt x="74706" y="165109"/>
                    </a:lnTo>
                    <a:lnTo>
                      <a:pt x="75028" y="164608"/>
                    </a:lnTo>
                    <a:lnTo>
                      <a:pt x="75368" y="164053"/>
                    </a:lnTo>
                    <a:lnTo>
                      <a:pt x="75708" y="163427"/>
                    </a:lnTo>
                    <a:lnTo>
                      <a:pt x="76066" y="162765"/>
                    </a:lnTo>
                    <a:lnTo>
                      <a:pt x="76424" y="162049"/>
                    </a:lnTo>
                    <a:lnTo>
                      <a:pt x="77140" y="160599"/>
                    </a:lnTo>
                    <a:lnTo>
                      <a:pt x="77802" y="159167"/>
                    </a:lnTo>
                    <a:lnTo>
                      <a:pt x="78393" y="157878"/>
                    </a:lnTo>
                    <a:lnTo>
                      <a:pt x="78876" y="156805"/>
                    </a:lnTo>
                    <a:lnTo>
                      <a:pt x="78966" y="156554"/>
                    </a:lnTo>
                    <a:lnTo>
                      <a:pt x="79037" y="156286"/>
                    </a:lnTo>
                    <a:lnTo>
                      <a:pt x="79073" y="156035"/>
                    </a:lnTo>
                    <a:lnTo>
                      <a:pt x="79091" y="155766"/>
                    </a:lnTo>
                    <a:lnTo>
                      <a:pt x="79073" y="155498"/>
                    </a:lnTo>
                    <a:lnTo>
                      <a:pt x="79037" y="155230"/>
                    </a:lnTo>
                    <a:lnTo>
                      <a:pt x="78966" y="154979"/>
                    </a:lnTo>
                    <a:lnTo>
                      <a:pt x="78876" y="154728"/>
                    </a:lnTo>
                    <a:lnTo>
                      <a:pt x="15070" y="4743"/>
                    </a:lnTo>
                    <a:lnTo>
                      <a:pt x="14802" y="4152"/>
                    </a:lnTo>
                    <a:lnTo>
                      <a:pt x="14640" y="3866"/>
                    </a:lnTo>
                    <a:lnTo>
                      <a:pt x="14479" y="3580"/>
                    </a:lnTo>
                    <a:lnTo>
                      <a:pt x="14300" y="3293"/>
                    </a:lnTo>
                    <a:lnTo>
                      <a:pt x="14121" y="3025"/>
                    </a:lnTo>
                    <a:lnTo>
                      <a:pt x="13925" y="2756"/>
                    </a:lnTo>
                    <a:lnTo>
                      <a:pt x="13710" y="2488"/>
                    </a:lnTo>
                    <a:lnTo>
                      <a:pt x="13495" y="2219"/>
                    </a:lnTo>
                    <a:lnTo>
                      <a:pt x="13244" y="1969"/>
                    </a:lnTo>
                    <a:lnTo>
                      <a:pt x="13012" y="1736"/>
                    </a:lnTo>
                    <a:lnTo>
                      <a:pt x="12743" y="1503"/>
                    </a:lnTo>
                    <a:lnTo>
                      <a:pt x="12475" y="1289"/>
                    </a:lnTo>
                    <a:lnTo>
                      <a:pt x="12188" y="1092"/>
                    </a:lnTo>
                    <a:lnTo>
                      <a:pt x="11902" y="895"/>
                    </a:lnTo>
                    <a:lnTo>
                      <a:pt x="11598" y="716"/>
                    </a:lnTo>
                    <a:lnTo>
                      <a:pt x="11276" y="573"/>
                    </a:lnTo>
                    <a:lnTo>
                      <a:pt x="10936" y="430"/>
                    </a:lnTo>
                    <a:lnTo>
                      <a:pt x="10596" y="304"/>
                    </a:lnTo>
                    <a:lnTo>
                      <a:pt x="10220" y="197"/>
                    </a:lnTo>
                    <a:lnTo>
                      <a:pt x="9862" y="107"/>
                    </a:lnTo>
                    <a:lnTo>
                      <a:pt x="9468" y="54"/>
                    </a:lnTo>
                    <a:lnTo>
                      <a:pt x="9074" y="18"/>
                    </a:lnTo>
                    <a:lnTo>
                      <a:pt x="864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8"/>
              <p:cNvSpPr/>
              <p:nvPr/>
            </p:nvSpPr>
            <p:spPr>
              <a:xfrm>
                <a:off x="4595925" y="4620900"/>
                <a:ext cx="226875" cy="575000"/>
              </a:xfrm>
              <a:custGeom>
                <a:avLst/>
                <a:gdLst/>
                <a:ahLst/>
                <a:cxnLst/>
                <a:rect l="l" t="t" r="r" b="b"/>
                <a:pathLst>
                  <a:path w="9075" h="23000" extrusionOk="0">
                    <a:moveTo>
                      <a:pt x="72" y="0"/>
                    </a:moveTo>
                    <a:lnTo>
                      <a:pt x="36" y="54"/>
                    </a:lnTo>
                    <a:lnTo>
                      <a:pt x="1" y="107"/>
                    </a:lnTo>
                    <a:lnTo>
                      <a:pt x="1" y="215"/>
                    </a:lnTo>
                    <a:lnTo>
                      <a:pt x="19" y="501"/>
                    </a:lnTo>
                    <a:lnTo>
                      <a:pt x="72" y="895"/>
                    </a:lnTo>
                    <a:lnTo>
                      <a:pt x="180" y="1378"/>
                    </a:lnTo>
                    <a:lnTo>
                      <a:pt x="323" y="1951"/>
                    </a:lnTo>
                    <a:lnTo>
                      <a:pt x="502" y="2595"/>
                    </a:lnTo>
                    <a:lnTo>
                      <a:pt x="717" y="3329"/>
                    </a:lnTo>
                    <a:lnTo>
                      <a:pt x="1236" y="4994"/>
                    </a:lnTo>
                    <a:lnTo>
                      <a:pt x="1862" y="6837"/>
                    </a:lnTo>
                    <a:lnTo>
                      <a:pt x="2578" y="8842"/>
                    </a:lnTo>
                    <a:lnTo>
                      <a:pt x="3348" y="10918"/>
                    </a:lnTo>
                    <a:lnTo>
                      <a:pt x="4153" y="13012"/>
                    </a:lnTo>
                    <a:lnTo>
                      <a:pt x="4976" y="15052"/>
                    </a:lnTo>
                    <a:lnTo>
                      <a:pt x="5782" y="17003"/>
                    </a:lnTo>
                    <a:lnTo>
                      <a:pt x="6551" y="18775"/>
                    </a:lnTo>
                    <a:lnTo>
                      <a:pt x="6927" y="19581"/>
                    </a:lnTo>
                    <a:lnTo>
                      <a:pt x="7285" y="20332"/>
                    </a:lnTo>
                    <a:lnTo>
                      <a:pt x="7607" y="20994"/>
                    </a:lnTo>
                    <a:lnTo>
                      <a:pt x="7929" y="21585"/>
                    </a:lnTo>
                    <a:lnTo>
                      <a:pt x="8198" y="22068"/>
                    </a:lnTo>
                    <a:lnTo>
                      <a:pt x="8466" y="22480"/>
                    </a:lnTo>
                    <a:lnTo>
                      <a:pt x="8681" y="22766"/>
                    </a:lnTo>
                    <a:lnTo>
                      <a:pt x="8789" y="22874"/>
                    </a:lnTo>
                    <a:lnTo>
                      <a:pt x="8878" y="22963"/>
                    </a:lnTo>
                    <a:lnTo>
                      <a:pt x="8950" y="22999"/>
                    </a:lnTo>
                    <a:lnTo>
                      <a:pt x="9003" y="22999"/>
                    </a:lnTo>
                    <a:lnTo>
                      <a:pt x="9039" y="22963"/>
                    </a:lnTo>
                    <a:lnTo>
                      <a:pt x="9057" y="22910"/>
                    </a:lnTo>
                    <a:lnTo>
                      <a:pt x="9075" y="22802"/>
                    </a:lnTo>
                    <a:lnTo>
                      <a:pt x="9075" y="22677"/>
                    </a:lnTo>
                    <a:lnTo>
                      <a:pt x="9021" y="22319"/>
                    </a:lnTo>
                    <a:lnTo>
                      <a:pt x="8932" y="21871"/>
                    </a:lnTo>
                    <a:lnTo>
                      <a:pt x="8789" y="21299"/>
                    </a:lnTo>
                    <a:lnTo>
                      <a:pt x="8592" y="20637"/>
                    </a:lnTo>
                    <a:lnTo>
                      <a:pt x="8377" y="19903"/>
                    </a:lnTo>
                    <a:lnTo>
                      <a:pt x="7822" y="18202"/>
                    </a:lnTo>
                    <a:lnTo>
                      <a:pt x="7142" y="16269"/>
                    </a:lnTo>
                    <a:lnTo>
                      <a:pt x="6390" y="14157"/>
                    </a:lnTo>
                    <a:lnTo>
                      <a:pt x="5567" y="11992"/>
                    </a:lnTo>
                    <a:lnTo>
                      <a:pt x="4708" y="9790"/>
                    </a:lnTo>
                    <a:lnTo>
                      <a:pt x="3849" y="7643"/>
                    </a:lnTo>
                    <a:lnTo>
                      <a:pt x="3025" y="5620"/>
                    </a:lnTo>
                    <a:lnTo>
                      <a:pt x="2238" y="3812"/>
                    </a:lnTo>
                    <a:lnTo>
                      <a:pt x="1862" y="3007"/>
                    </a:lnTo>
                    <a:lnTo>
                      <a:pt x="1522" y="2273"/>
                    </a:lnTo>
                    <a:lnTo>
                      <a:pt x="1200" y="1629"/>
                    </a:lnTo>
                    <a:lnTo>
                      <a:pt x="913" y="1074"/>
                    </a:lnTo>
                    <a:lnTo>
                      <a:pt x="663" y="627"/>
                    </a:lnTo>
                    <a:lnTo>
                      <a:pt x="430" y="286"/>
                    </a:lnTo>
                    <a:lnTo>
                      <a:pt x="341" y="161"/>
                    </a:lnTo>
                    <a:lnTo>
                      <a:pt x="251" y="72"/>
                    </a:lnTo>
                    <a:lnTo>
                      <a:pt x="180" y="18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8"/>
              <p:cNvSpPr/>
              <p:nvPr/>
            </p:nvSpPr>
            <p:spPr>
              <a:xfrm>
                <a:off x="3998150" y="3537600"/>
                <a:ext cx="260425" cy="120850"/>
              </a:xfrm>
              <a:custGeom>
                <a:avLst/>
                <a:gdLst/>
                <a:ahLst/>
                <a:cxnLst/>
                <a:rect l="l" t="t" r="r" b="b"/>
                <a:pathLst>
                  <a:path w="10417" h="4834" extrusionOk="0">
                    <a:moveTo>
                      <a:pt x="10095" y="1"/>
                    </a:moveTo>
                    <a:lnTo>
                      <a:pt x="10023" y="19"/>
                    </a:lnTo>
                    <a:lnTo>
                      <a:pt x="9969" y="37"/>
                    </a:lnTo>
                    <a:lnTo>
                      <a:pt x="197" y="4207"/>
                    </a:lnTo>
                    <a:lnTo>
                      <a:pt x="143" y="4243"/>
                    </a:lnTo>
                    <a:lnTo>
                      <a:pt x="90" y="4279"/>
                    </a:lnTo>
                    <a:lnTo>
                      <a:pt x="54" y="4332"/>
                    </a:lnTo>
                    <a:lnTo>
                      <a:pt x="18" y="4386"/>
                    </a:lnTo>
                    <a:lnTo>
                      <a:pt x="0" y="4440"/>
                    </a:lnTo>
                    <a:lnTo>
                      <a:pt x="0" y="4511"/>
                    </a:lnTo>
                    <a:lnTo>
                      <a:pt x="0" y="4565"/>
                    </a:lnTo>
                    <a:lnTo>
                      <a:pt x="18" y="4637"/>
                    </a:lnTo>
                    <a:lnTo>
                      <a:pt x="72" y="4708"/>
                    </a:lnTo>
                    <a:lnTo>
                      <a:pt x="143" y="4780"/>
                    </a:lnTo>
                    <a:lnTo>
                      <a:pt x="233" y="4816"/>
                    </a:lnTo>
                    <a:lnTo>
                      <a:pt x="322" y="4833"/>
                    </a:lnTo>
                    <a:lnTo>
                      <a:pt x="394" y="4816"/>
                    </a:lnTo>
                    <a:lnTo>
                      <a:pt x="448" y="4798"/>
                    </a:lnTo>
                    <a:lnTo>
                      <a:pt x="10220" y="627"/>
                    </a:lnTo>
                    <a:lnTo>
                      <a:pt x="10273" y="592"/>
                    </a:lnTo>
                    <a:lnTo>
                      <a:pt x="10327" y="556"/>
                    </a:lnTo>
                    <a:lnTo>
                      <a:pt x="10363" y="502"/>
                    </a:lnTo>
                    <a:lnTo>
                      <a:pt x="10399" y="448"/>
                    </a:lnTo>
                    <a:lnTo>
                      <a:pt x="10417" y="395"/>
                    </a:lnTo>
                    <a:lnTo>
                      <a:pt x="10417" y="323"/>
                    </a:lnTo>
                    <a:lnTo>
                      <a:pt x="10417" y="269"/>
                    </a:lnTo>
                    <a:lnTo>
                      <a:pt x="10399" y="198"/>
                    </a:lnTo>
                    <a:lnTo>
                      <a:pt x="10363" y="144"/>
                    </a:lnTo>
                    <a:lnTo>
                      <a:pt x="10327" y="90"/>
                    </a:lnTo>
                    <a:lnTo>
                      <a:pt x="10273" y="55"/>
                    </a:lnTo>
                    <a:lnTo>
                      <a:pt x="10220" y="37"/>
                    </a:lnTo>
                    <a:lnTo>
                      <a:pt x="10148" y="19"/>
                    </a:lnTo>
                    <a:lnTo>
                      <a:pt x="100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8"/>
              <p:cNvSpPr/>
              <p:nvPr/>
            </p:nvSpPr>
            <p:spPr>
              <a:xfrm>
                <a:off x="3849150" y="3189050"/>
                <a:ext cx="2604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0417" h="4833" extrusionOk="0">
                    <a:moveTo>
                      <a:pt x="10094" y="0"/>
                    </a:moveTo>
                    <a:lnTo>
                      <a:pt x="10041" y="18"/>
                    </a:lnTo>
                    <a:lnTo>
                      <a:pt x="9969" y="36"/>
                    </a:lnTo>
                    <a:lnTo>
                      <a:pt x="197" y="4206"/>
                    </a:lnTo>
                    <a:lnTo>
                      <a:pt x="143" y="4242"/>
                    </a:lnTo>
                    <a:lnTo>
                      <a:pt x="90" y="4278"/>
                    </a:lnTo>
                    <a:lnTo>
                      <a:pt x="54" y="4332"/>
                    </a:lnTo>
                    <a:lnTo>
                      <a:pt x="18" y="4385"/>
                    </a:lnTo>
                    <a:lnTo>
                      <a:pt x="0" y="4439"/>
                    </a:lnTo>
                    <a:lnTo>
                      <a:pt x="0" y="4511"/>
                    </a:lnTo>
                    <a:lnTo>
                      <a:pt x="0" y="4564"/>
                    </a:lnTo>
                    <a:lnTo>
                      <a:pt x="36" y="4636"/>
                    </a:lnTo>
                    <a:lnTo>
                      <a:pt x="72" y="4726"/>
                    </a:lnTo>
                    <a:lnTo>
                      <a:pt x="143" y="4779"/>
                    </a:lnTo>
                    <a:lnTo>
                      <a:pt x="233" y="4815"/>
                    </a:lnTo>
                    <a:lnTo>
                      <a:pt x="322" y="4833"/>
                    </a:lnTo>
                    <a:lnTo>
                      <a:pt x="394" y="4833"/>
                    </a:lnTo>
                    <a:lnTo>
                      <a:pt x="448" y="4797"/>
                    </a:lnTo>
                    <a:lnTo>
                      <a:pt x="10220" y="627"/>
                    </a:lnTo>
                    <a:lnTo>
                      <a:pt x="10273" y="591"/>
                    </a:lnTo>
                    <a:lnTo>
                      <a:pt x="10327" y="555"/>
                    </a:lnTo>
                    <a:lnTo>
                      <a:pt x="10363" y="502"/>
                    </a:lnTo>
                    <a:lnTo>
                      <a:pt x="10399" y="448"/>
                    </a:lnTo>
                    <a:lnTo>
                      <a:pt x="10417" y="394"/>
                    </a:lnTo>
                    <a:lnTo>
                      <a:pt x="10417" y="323"/>
                    </a:lnTo>
                    <a:lnTo>
                      <a:pt x="10417" y="269"/>
                    </a:lnTo>
                    <a:lnTo>
                      <a:pt x="10399" y="197"/>
                    </a:lnTo>
                    <a:lnTo>
                      <a:pt x="10363" y="144"/>
                    </a:lnTo>
                    <a:lnTo>
                      <a:pt x="10327" y="90"/>
                    </a:lnTo>
                    <a:lnTo>
                      <a:pt x="10273" y="54"/>
                    </a:lnTo>
                    <a:lnTo>
                      <a:pt x="10220" y="36"/>
                    </a:lnTo>
                    <a:lnTo>
                      <a:pt x="10166" y="18"/>
                    </a:lnTo>
                    <a:lnTo>
                      <a:pt x="100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8"/>
              <p:cNvSpPr/>
              <p:nvPr/>
            </p:nvSpPr>
            <p:spPr>
              <a:xfrm>
                <a:off x="3909100" y="3360425"/>
                <a:ext cx="281925" cy="129775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5191" extrusionOk="0">
                    <a:moveTo>
                      <a:pt x="10954" y="0"/>
                    </a:moveTo>
                    <a:lnTo>
                      <a:pt x="10900" y="18"/>
                    </a:lnTo>
                    <a:lnTo>
                      <a:pt x="10829" y="36"/>
                    </a:lnTo>
                    <a:lnTo>
                      <a:pt x="197" y="4564"/>
                    </a:lnTo>
                    <a:lnTo>
                      <a:pt x="144" y="4600"/>
                    </a:lnTo>
                    <a:lnTo>
                      <a:pt x="90" y="4654"/>
                    </a:lnTo>
                    <a:lnTo>
                      <a:pt x="54" y="4690"/>
                    </a:lnTo>
                    <a:lnTo>
                      <a:pt x="36" y="4743"/>
                    </a:lnTo>
                    <a:lnTo>
                      <a:pt x="18" y="4815"/>
                    </a:lnTo>
                    <a:lnTo>
                      <a:pt x="0" y="4869"/>
                    </a:lnTo>
                    <a:lnTo>
                      <a:pt x="18" y="4940"/>
                    </a:lnTo>
                    <a:lnTo>
                      <a:pt x="36" y="4994"/>
                    </a:lnTo>
                    <a:lnTo>
                      <a:pt x="90" y="5083"/>
                    </a:lnTo>
                    <a:lnTo>
                      <a:pt x="161" y="5137"/>
                    </a:lnTo>
                    <a:lnTo>
                      <a:pt x="233" y="5173"/>
                    </a:lnTo>
                    <a:lnTo>
                      <a:pt x="323" y="5191"/>
                    </a:lnTo>
                    <a:lnTo>
                      <a:pt x="394" y="5191"/>
                    </a:lnTo>
                    <a:lnTo>
                      <a:pt x="448" y="5173"/>
                    </a:lnTo>
                    <a:lnTo>
                      <a:pt x="11079" y="627"/>
                    </a:lnTo>
                    <a:lnTo>
                      <a:pt x="11133" y="591"/>
                    </a:lnTo>
                    <a:lnTo>
                      <a:pt x="11187" y="555"/>
                    </a:lnTo>
                    <a:lnTo>
                      <a:pt x="11222" y="502"/>
                    </a:lnTo>
                    <a:lnTo>
                      <a:pt x="11258" y="448"/>
                    </a:lnTo>
                    <a:lnTo>
                      <a:pt x="11276" y="394"/>
                    </a:lnTo>
                    <a:lnTo>
                      <a:pt x="11276" y="323"/>
                    </a:lnTo>
                    <a:lnTo>
                      <a:pt x="11276" y="269"/>
                    </a:lnTo>
                    <a:lnTo>
                      <a:pt x="11258" y="197"/>
                    </a:lnTo>
                    <a:lnTo>
                      <a:pt x="11222" y="144"/>
                    </a:lnTo>
                    <a:lnTo>
                      <a:pt x="11187" y="90"/>
                    </a:lnTo>
                    <a:lnTo>
                      <a:pt x="11133" y="54"/>
                    </a:lnTo>
                    <a:lnTo>
                      <a:pt x="11079" y="36"/>
                    </a:lnTo>
                    <a:lnTo>
                      <a:pt x="11026" y="18"/>
                    </a:lnTo>
                    <a:lnTo>
                      <a:pt x="109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8"/>
              <p:cNvSpPr/>
              <p:nvPr/>
            </p:nvSpPr>
            <p:spPr>
              <a:xfrm>
                <a:off x="3760100" y="3011850"/>
                <a:ext cx="281925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5192" extrusionOk="0">
                    <a:moveTo>
                      <a:pt x="10954" y="1"/>
                    </a:moveTo>
                    <a:lnTo>
                      <a:pt x="10900" y="19"/>
                    </a:lnTo>
                    <a:lnTo>
                      <a:pt x="10829" y="37"/>
                    </a:lnTo>
                    <a:lnTo>
                      <a:pt x="197" y="4583"/>
                    </a:lnTo>
                    <a:lnTo>
                      <a:pt x="144" y="4601"/>
                    </a:lnTo>
                    <a:lnTo>
                      <a:pt x="108" y="4654"/>
                    </a:lnTo>
                    <a:lnTo>
                      <a:pt x="54" y="4690"/>
                    </a:lnTo>
                    <a:lnTo>
                      <a:pt x="36" y="4744"/>
                    </a:lnTo>
                    <a:lnTo>
                      <a:pt x="18" y="4815"/>
                    </a:lnTo>
                    <a:lnTo>
                      <a:pt x="0" y="4869"/>
                    </a:lnTo>
                    <a:lnTo>
                      <a:pt x="18" y="4941"/>
                    </a:lnTo>
                    <a:lnTo>
                      <a:pt x="36" y="4994"/>
                    </a:lnTo>
                    <a:lnTo>
                      <a:pt x="90" y="5084"/>
                    </a:lnTo>
                    <a:lnTo>
                      <a:pt x="161" y="5138"/>
                    </a:lnTo>
                    <a:lnTo>
                      <a:pt x="233" y="5173"/>
                    </a:lnTo>
                    <a:lnTo>
                      <a:pt x="340" y="5191"/>
                    </a:lnTo>
                    <a:lnTo>
                      <a:pt x="394" y="5191"/>
                    </a:lnTo>
                    <a:lnTo>
                      <a:pt x="466" y="5173"/>
                    </a:lnTo>
                    <a:lnTo>
                      <a:pt x="11079" y="627"/>
                    </a:lnTo>
                    <a:lnTo>
                      <a:pt x="11151" y="591"/>
                    </a:lnTo>
                    <a:lnTo>
                      <a:pt x="11187" y="556"/>
                    </a:lnTo>
                    <a:lnTo>
                      <a:pt x="11222" y="502"/>
                    </a:lnTo>
                    <a:lnTo>
                      <a:pt x="11258" y="448"/>
                    </a:lnTo>
                    <a:lnTo>
                      <a:pt x="11276" y="395"/>
                    </a:lnTo>
                    <a:lnTo>
                      <a:pt x="11276" y="323"/>
                    </a:lnTo>
                    <a:lnTo>
                      <a:pt x="11276" y="269"/>
                    </a:lnTo>
                    <a:lnTo>
                      <a:pt x="11258" y="198"/>
                    </a:lnTo>
                    <a:lnTo>
                      <a:pt x="11222" y="144"/>
                    </a:lnTo>
                    <a:lnTo>
                      <a:pt x="11187" y="90"/>
                    </a:lnTo>
                    <a:lnTo>
                      <a:pt x="11133" y="55"/>
                    </a:lnTo>
                    <a:lnTo>
                      <a:pt x="11079" y="37"/>
                    </a:lnTo>
                    <a:lnTo>
                      <a:pt x="11026" y="19"/>
                    </a:lnTo>
                    <a:lnTo>
                      <a:pt x="109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8" name="Google Shape;818;p28"/>
            <p:cNvSpPr/>
            <p:nvPr/>
          </p:nvSpPr>
          <p:spPr>
            <a:xfrm>
              <a:off x="4486275" y="4551150"/>
              <a:ext cx="171600" cy="171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28"/>
          <p:cNvSpPr/>
          <p:nvPr/>
        </p:nvSpPr>
        <p:spPr>
          <a:xfrm>
            <a:off x="4489125" y="819150"/>
            <a:ext cx="165900" cy="165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28"/>
          <p:cNvGrpSpPr/>
          <p:nvPr/>
        </p:nvGrpSpPr>
        <p:grpSpPr>
          <a:xfrm>
            <a:off x="685800" y="1773500"/>
            <a:ext cx="2585400" cy="2237925"/>
            <a:chOff x="685800" y="1773500"/>
            <a:chExt cx="2585400" cy="2237925"/>
          </a:xfrm>
        </p:grpSpPr>
        <p:grpSp>
          <p:nvGrpSpPr>
            <p:cNvPr id="861" name="Google Shape;861;p28"/>
            <p:cNvGrpSpPr/>
            <p:nvPr/>
          </p:nvGrpSpPr>
          <p:grpSpPr>
            <a:xfrm>
              <a:off x="685800" y="2957325"/>
              <a:ext cx="2585400" cy="1054100"/>
              <a:chOff x="685800" y="2658750"/>
              <a:chExt cx="2585400" cy="1054100"/>
            </a:xfrm>
          </p:grpSpPr>
          <p:sp>
            <p:nvSpPr>
              <p:cNvPr id="833" name="Google Shape;833;p28"/>
              <p:cNvSpPr txBox="1"/>
              <p:nvPr/>
            </p:nvSpPr>
            <p:spPr>
              <a:xfrm>
                <a:off x="685800" y="2658750"/>
                <a:ext cx="165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62" name="Google Shape;862;p28"/>
              <p:cNvSpPr txBox="1"/>
              <p:nvPr/>
            </p:nvSpPr>
            <p:spPr>
              <a:xfrm>
                <a:off x="685800" y="3000350"/>
                <a:ext cx="2585400" cy="71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and the smallest one in the entire Solar System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34" name="Google Shape;834;p28"/>
            <p:cNvSpPr txBox="1"/>
            <p:nvPr/>
          </p:nvSpPr>
          <p:spPr>
            <a:xfrm>
              <a:off x="685800" y="1773500"/>
              <a:ext cx="828600" cy="3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45%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863" name="Google Shape;863;p28"/>
          <p:cNvCxnSpPr>
            <a:stCxn id="834" idx="3"/>
            <a:endCxn id="823" idx="2"/>
          </p:cNvCxnSpPr>
          <p:nvPr/>
        </p:nvCxnSpPr>
        <p:spPr>
          <a:xfrm>
            <a:off x="1514400" y="1939400"/>
            <a:ext cx="114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64" name="Google Shape;864;p28"/>
          <p:cNvGrpSpPr/>
          <p:nvPr/>
        </p:nvGrpSpPr>
        <p:grpSpPr>
          <a:xfrm>
            <a:off x="5872800" y="1113775"/>
            <a:ext cx="2585400" cy="2237775"/>
            <a:chOff x="5872800" y="1113775"/>
            <a:chExt cx="2585400" cy="2237775"/>
          </a:xfrm>
        </p:grpSpPr>
        <p:grpSp>
          <p:nvGrpSpPr>
            <p:cNvPr id="865" name="Google Shape;865;p28"/>
            <p:cNvGrpSpPr/>
            <p:nvPr/>
          </p:nvGrpSpPr>
          <p:grpSpPr>
            <a:xfrm>
              <a:off x="5872800" y="1113775"/>
              <a:ext cx="2585400" cy="1054100"/>
              <a:chOff x="5872800" y="1396200"/>
              <a:chExt cx="2585400" cy="1054100"/>
            </a:xfrm>
          </p:grpSpPr>
          <p:sp>
            <p:nvSpPr>
              <p:cNvPr id="836" name="Google Shape;836;p28"/>
              <p:cNvSpPr txBox="1"/>
              <p:nvPr/>
            </p:nvSpPr>
            <p:spPr>
              <a:xfrm>
                <a:off x="6807000" y="1396200"/>
                <a:ext cx="165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Saturn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66" name="Google Shape;866;p28"/>
              <p:cNvSpPr txBox="1"/>
              <p:nvPr/>
            </p:nvSpPr>
            <p:spPr>
              <a:xfrm>
                <a:off x="5872800" y="1737800"/>
                <a:ext cx="2585400" cy="71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a gas giant and has several rings. It's composed</a:t>
                </a: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 of hydrogen and helium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37" name="Google Shape;837;p28"/>
            <p:cNvSpPr txBox="1"/>
            <p:nvPr/>
          </p:nvSpPr>
          <p:spPr>
            <a:xfrm>
              <a:off x="7629600" y="3019750"/>
              <a:ext cx="828600" cy="33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55%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867" name="Google Shape;867;p28"/>
          <p:cNvCxnSpPr>
            <a:stCxn id="837" idx="1"/>
            <a:endCxn id="821" idx="0"/>
          </p:cNvCxnSpPr>
          <p:nvPr/>
        </p:nvCxnSpPr>
        <p:spPr>
          <a:xfrm flipH="1">
            <a:off x="6522000" y="3185650"/>
            <a:ext cx="11076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29"/>
          <p:cNvSpPr/>
          <p:nvPr/>
        </p:nvSpPr>
        <p:spPr>
          <a:xfrm>
            <a:off x="457200" y="3302575"/>
            <a:ext cx="8229600" cy="142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9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sp>
        <p:nvSpPr>
          <p:cNvPr id="874" name="Google Shape;874;p29"/>
          <p:cNvSpPr/>
          <p:nvPr/>
        </p:nvSpPr>
        <p:spPr>
          <a:xfrm>
            <a:off x="457200" y="1339400"/>
            <a:ext cx="3831600" cy="142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9"/>
          <p:cNvSpPr/>
          <p:nvPr/>
        </p:nvSpPr>
        <p:spPr>
          <a:xfrm>
            <a:off x="4855200" y="1339400"/>
            <a:ext cx="3831600" cy="142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" name="Google Shape;876;p29"/>
          <p:cNvGrpSpPr/>
          <p:nvPr/>
        </p:nvGrpSpPr>
        <p:grpSpPr>
          <a:xfrm>
            <a:off x="631050" y="1506957"/>
            <a:ext cx="3483900" cy="1071533"/>
            <a:chOff x="631050" y="1586950"/>
            <a:chExt cx="3483900" cy="911400"/>
          </a:xfrm>
        </p:grpSpPr>
        <p:sp>
          <p:nvSpPr>
            <p:cNvPr id="877" name="Google Shape;877;p29"/>
            <p:cNvSpPr txBox="1"/>
            <p:nvPr/>
          </p:nvSpPr>
          <p:spPr>
            <a:xfrm>
              <a:off x="631050" y="1586950"/>
              <a:ext cx="2337600" cy="911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467 million</a:t>
              </a:r>
              <a:endParaRPr sz="36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78" name="Google Shape;878;p29"/>
            <p:cNvSpPr txBox="1"/>
            <p:nvPr/>
          </p:nvSpPr>
          <p:spPr>
            <a:xfrm>
              <a:off x="2968650" y="1586950"/>
              <a:ext cx="1146300" cy="9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New diagnostics yearly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9" name="Google Shape;879;p29"/>
          <p:cNvGrpSpPr/>
          <p:nvPr/>
        </p:nvGrpSpPr>
        <p:grpSpPr>
          <a:xfrm>
            <a:off x="5060310" y="1506988"/>
            <a:ext cx="1071582" cy="1071571"/>
            <a:chOff x="783588" y="2074225"/>
            <a:chExt cx="1171513" cy="1171500"/>
          </a:xfrm>
        </p:grpSpPr>
        <p:sp>
          <p:nvSpPr>
            <p:cNvPr id="880" name="Google Shape;880;p29"/>
            <p:cNvSpPr/>
            <p:nvPr/>
          </p:nvSpPr>
          <p:spPr>
            <a:xfrm>
              <a:off x="783588" y="2074225"/>
              <a:ext cx="1171500" cy="117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783600" y="2074225"/>
              <a:ext cx="1171500" cy="1171500"/>
            </a:xfrm>
            <a:prstGeom prst="pie">
              <a:avLst>
                <a:gd name="adj1" fmla="val 16261269"/>
                <a:gd name="adj2" fmla="val 6773991"/>
              </a:avLst>
            </a:prstGeom>
            <a:solidFill>
              <a:srgbClr val="439DD8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29"/>
          <p:cNvGrpSpPr/>
          <p:nvPr/>
        </p:nvGrpSpPr>
        <p:grpSpPr>
          <a:xfrm>
            <a:off x="6194700" y="1630613"/>
            <a:ext cx="1601100" cy="824238"/>
            <a:chOff x="6194700" y="1630613"/>
            <a:chExt cx="1601100" cy="824238"/>
          </a:xfrm>
        </p:grpSpPr>
        <p:sp>
          <p:nvSpPr>
            <p:cNvPr id="883" name="Google Shape;883;p29"/>
            <p:cNvSpPr txBox="1"/>
            <p:nvPr/>
          </p:nvSpPr>
          <p:spPr>
            <a:xfrm>
              <a:off x="6362250" y="1630613"/>
              <a:ext cx="1266000" cy="52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55%</a:t>
              </a:r>
              <a:endParaRPr sz="36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4" name="Google Shape;884;p29"/>
            <p:cNvSpPr txBox="1"/>
            <p:nvPr/>
          </p:nvSpPr>
          <p:spPr>
            <a:xfrm>
              <a:off x="6194700" y="2159650"/>
              <a:ext cx="1601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Localized tumors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85" name="Google Shape;885;p29"/>
          <p:cNvSpPr/>
          <p:nvPr/>
        </p:nvSpPr>
        <p:spPr>
          <a:xfrm>
            <a:off x="7858600" y="1731163"/>
            <a:ext cx="623100" cy="62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886" name="Google Shape;886;p29"/>
          <p:cNvGrpSpPr/>
          <p:nvPr/>
        </p:nvGrpSpPr>
        <p:grpSpPr>
          <a:xfrm>
            <a:off x="7978167" y="1857150"/>
            <a:ext cx="384695" cy="371411"/>
            <a:chOff x="7145736" y="4631588"/>
            <a:chExt cx="375862" cy="362848"/>
          </a:xfrm>
        </p:grpSpPr>
        <p:sp>
          <p:nvSpPr>
            <p:cNvPr id="887" name="Google Shape;887;p29"/>
            <p:cNvSpPr/>
            <p:nvPr/>
          </p:nvSpPr>
          <p:spPr>
            <a:xfrm>
              <a:off x="7344239" y="4840648"/>
              <a:ext cx="23331" cy="20394"/>
            </a:xfrm>
            <a:custGeom>
              <a:avLst/>
              <a:gdLst/>
              <a:ahLst/>
              <a:cxnLst/>
              <a:rect l="l" t="t" r="r" b="b"/>
              <a:pathLst>
                <a:path w="683" h="597" extrusionOk="0">
                  <a:moveTo>
                    <a:pt x="310" y="1"/>
                  </a:moveTo>
                  <a:cubicBezTo>
                    <a:pt x="143" y="168"/>
                    <a:pt x="0" y="239"/>
                    <a:pt x="0" y="429"/>
                  </a:cubicBezTo>
                  <a:cubicBezTo>
                    <a:pt x="16" y="549"/>
                    <a:pt x="106" y="596"/>
                    <a:pt x="210" y="596"/>
                  </a:cubicBezTo>
                  <a:cubicBezTo>
                    <a:pt x="418" y="596"/>
                    <a:pt x="683" y="406"/>
                    <a:pt x="524" y="215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7313324" y="4869957"/>
              <a:ext cx="47209" cy="38430"/>
            </a:xfrm>
            <a:custGeom>
              <a:avLst/>
              <a:gdLst/>
              <a:ahLst/>
              <a:cxnLst/>
              <a:rect l="l" t="t" r="r" b="b"/>
              <a:pathLst>
                <a:path w="1382" h="1125" extrusionOk="0">
                  <a:moveTo>
                    <a:pt x="381" y="0"/>
                  </a:moveTo>
                  <a:cubicBezTo>
                    <a:pt x="72" y="238"/>
                    <a:pt x="0" y="667"/>
                    <a:pt x="214" y="977"/>
                  </a:cubicBezTo>
                  <a:cubicBezTo>
                    <a:pt x="316" y="1078"/>
                    <a:pt x="450" y="1124"/>
                    <a:pt x="592" y="1124"/>
                  </a:cubicBezTo>
                  <a:cubicBezTo>
                    <a:pt x="917" y="1124"/>
                    <a:pt x="1282" y="881"/>
                    <a:pt x="1381" y="500"/>
                  </a:cubicBezTo>
                  <a:lnTo>
                    <a:pt x="1381" y="500"/>
                  </a:lnTo>
                  <a:cubicBezTo>
                    <a:pt x="1325" y="510"/>
                    <a:pt x="1269" y="515"/>
                    <a:pt x="1213" y="515"/>
                  </a:cubicBezTo>
                  <a:cubicBezTo>
                    <a:pt x="868" y="515"/>
                    <a:pt x="545" y="328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7145736" y="4717364"/>
              <a:ext cx="305903" cy="277072"/>
            </a:xfrm>
            <a:custGeom>
              <a:avLst/>
              <a:gdLst/>
              <a:ahLst/>
              <a:cxnLst/>
              <a:rect l="l" t="t" r="r" b="b"/>
              <a:pathLst>
                <a:path w="8955" h="8111" extrusionOk="0">
                  <a:moveTo>
                    <a:pt x="1596" y="1181"/>
                  </a:moveTo>
                  <a:lnTo>
                    <a:pt x="1596" y="1181"/>
                  </a:lnTo>
                  <a:cubicBezTo>
                    <a:pt x="1592" y="1186"/>
                    <a:pt x="1587" y="1191"/>
                    <a:pt x="1583" y="1196"/>
                  </a:cubicBezTo>
                  <a:lnTo>
                    <a:pt x="1583" y="1196"/>
                  </a:lnTo>
                  <a:cubicBezTo>
                    <a:pt x="1588" y="1192"/>
                    <a:pt x="1592" y="1188"/>
                    <a:pt x="1596" y="1183"/>
                  </a:cubicBezTo>
                  <a:lnTo>
                    <a:pt x="1596" y="1183"/>
                  </a:lnTo>
                  <a:lnTo>
                    <a:pt x="1596" y="1181"/>
                  </a:lnTo>
                  <a:close/>
                  <a:moveTo>
                    <a:pt x="5145" y="2201"/>
                  </a:moveTo>
                  <a:cubicBezTo>
                    <a:pt x="5273" y="2201"/>
                    <a:pt x="5405" y="2275"/>
                    <a:pt x="5454" y="2443"/>
                  </a:cubicBezTo>
                  <a:cubicBezTo>
                    <a:pt x="5556" y="2871"/>
                    <a:pt x="5222" y="3264"/>
                    <a:pt x="4810" y="3264"/>
                  </a:cubicBezTo>
                  <a:cubicBezTo>
                    <a:pt x="4740" y="3264"/>
                    <a:pt x="4669" y="3253"/>
                    <a:pt x="4597" y="3229"/>
                  </a:cubicBezTo>
                  <a:cubicBezTo>
                    <a:pt x="4430" y="3205"/>
                    <a:pt x="4335" y="3014"/>
                    <a:pt x="4406" y="2848"/>
                  </a:cubicBezTo>
                  <a:cubicBezTo>
                    <a:pt x="4445" y="2710"/>
                    <a:pt x="4566" y="2621"/>
                    <a:pt x="4701" y="2621"/>
                  </a:cubicBezTo>
                  <a:cubicBezTo>
                    <a:pt x="4729" y="2621"/>
                    <a:pt x="4758" y="2625"/>
                    <a:pt x="4787" y="2633"/>
                  </a:cubicBezTo>
                  <a:cubicBezTo>
                    <a:pt x="4796" y="2638"/>
                    <a:pt x="4804" y="2640"/>
                    <a:pt x="4812" y="2640"/>
                  </a:cubicBezTo>
                  <a:cubicBezTo>
                    <a:pt x="4843" y="2640"/>
                    <a:pt x="4858" y="2605"/>
                    <a:pt x="4858" y="2586"/>
                  </a:cubicBezTo>
                  <a:cubicBezTo>
                    <a:pt x="4789" y="2349"/>
                    <a:pt x="4964" y="2201"/>
                    <a:pt x="5145" y="2201"/>
                  </a:cubicBezTo>
                  <a:close/>
                  <a:moveTo>
                    <a:pt x="3361" y="3923"/>
                  </a:moveTo>
                  <a:cubicBezTo>
                    <a:pt x="3484" y="3923"/>
                    <a:pt x="3605" y="3993"/>
                    <a:pt x="3644" y="4158"/>
                  </a:cubicBezTo>
                  <a:cubicBezTo>
                    <a:pt x="3769" y="4594"/>
                    <a:pt x="3422" y="4994"/>
                    <a:pt x="2999" y="4994"/>
                  </a:cubicBezTo>
                  <a:cubicBezTo>
                    <a:pt x="2938" y="4994"/>
                    <a:pt x="2874" y="4985"/>
                    <a:pt x="2810" y="4967"/>
                  </a:cubicBezTo>
                  <a:cubicBezTo>
                    <a:pt x="2464" y="4859"/>
                    <a:pt x="2571" y="4356"/>
                    <a:pt x="2898" y="4356"/>
                  </a:cubicBezTo>
                  <a:cubicBezTo>
                    <a:pt x="2930" y="4356"/>
                    <a:pt x="2964" y="4361"/>
                    <a:pt x="3001" y="4372"/>
                  </a:cubicBezTo>
                  <a:cubicBezTo>
                    <a:pt x="3025" y="4372"/>
                    <a:pt x="3072" y="4348"/>
                    <a:pt x="3049" y="4300"/>
                  </a:cubicBezTo>
                  <a:cubicBezTo>
                    <a:pt x="2992" y="4074"/>
                    <a:pt x="3179" y="3923"/>
                    <a:pt x="3361" y="3923"/>
                  </a:cubicBezTo>
                  <a:close/>
                  <a:moveTo>
                    <a:pt x="6109" y="2836"/>
                  </a:moveTo>
                  <a:cubicBezTo>
                    <a:pt x="6192" y="2836"/>
                    <a:pt x="6275" y="2872"/>
                    <a:pt x="6335" y="2943"/>
                  </a:cubicBezTo>
                  <a:lnTo>
                    <a:pt x="6764" y="3372"/>
                  </a:lnTo>
                  <a:cubicBezTo>
                    <a:pt x="7073" y="3681"/>
                    <a:pt x="7121" y="4158"/>
                    <a:pt x="6907" y="4539"/>
                  </a:cubicBezTo>
                  <a:cubicBezTo>
                    <a:pt x="6978" y="4991"/>
                    <a:pt x="6811" y="5467"/>
                    <a:pt x="6478" y="5801"/>
                  </a:cubicBezTo>
                  <a:cubicBezTo>
                    <a:pt x="6225" y="6066"/>
                    <a:pt x="5879" y="6204"/>
                    <a:pt x="5531" y="6204"/>
                  </a:cubicBezTo>
                  <a:cubicBezTo>
                    <a:pt x="5223" y="6204"/>
                    <a:pt x="4914" y="6096"/>
                    <a:pt x="4668" y="5872"/>
                  </a:cubicBezTo>
                  <a:cubicBezTo>
                    <a:pt x="4096" y="5277"/>
                    <a:pt x="4382" y="4181"/>
                    <a:pt x="5216" y="3777"/>
                  </a:cubicBezTo>
                  <a:cubicBezTo>
                    <a:pt x="5311" y="3419"/>
                    <a:pt x="5549" y="3324"/>
                    <a:pt x="5883" y="2943"/>
                  </a:cubicBezTo>
                  <a:cubicBezTo>
                    <a:pt x="5942" y="2872"/>
                    <a:pt x="6025" y="2836"/>
                    <a:pt x="6109" y="2836"/>
                  </a:cubicBezTo>
                  <a:close/>
                  <a:moveTo>
                    <a:pt x="4468" y="0"/>
                  </a:moveTo>
                  <a:cubicBezTo>
                    <a:pt x="3400" y="0"/>
                    <a:pt x="2362" y="421"/>
                    <a:pt x="1596" y="1183"/>
                  </a:cubicBezTo>
                  <a:lnTo>
                    <a:pt x="1596" y="1183"/>
                  </a:lnTo>
                  <a:lnTo>
                    <a:pt x="1596" y="1205"/>
                  </a:lnTo>
                  <a:cubicBezTo>
                    <a:pt x="1668" y="1126"/>
                    <a:pt x="1751" y="1094"/>
                    <a:pt x="1830" y="1094"/>
                  </a:cubicBezTo>
                  <a:cubicBezTo>
                    <a:pt x="2065" y="1094"/>
                    <a:pt x="2268" y="1378"/>
                    <a:pt x="2072" y="1609"/>
                  </a:cubicBezTo>
                  <a:cubicBezTo>
                    <a:pt x="1810" y="1895"/>
                    <a:pt x="2072" y="2443"/>
                    <a:pt x="2191" y="2586"/>
                  </a:cubicBezTo>
                  <a:cubicBezTo>
                    <a:pt x="2285" y="2679"/>
                    <a:pt x="2423" y="2744"/>
                    <a:pt x="2558" y="2744"/>
                  </a:cubicBezTo>
                  <a:cubicBezTo>
                    <a:pt x="2595" y="2744"/>
                    <a:pt x="2632" y="2739"/>
                    <a:pt x="2668" y="2729"/>
                  </a:cubicBezTo>
                  <a:cubicBezTo>
                    <a:pt x="2953" y="2657"/>
                    <a:pt x="3001" y="2276"/>
                    <a:pt x="2763" y="2133"/>
                  </a:cubicBezTo>
                  <a:cubicBezTo>
                    <a:pt x="2596" y="2038"/>
                    <a:pt x="2548" y="1848"/>
                    <a:pt x="2644" y="1705"/>
                  </a:cubicBezTo>
                  <a:cubicBezTo>
                    <a:pt x="2705" y="1612"/>
                    <a:pt x="2806" y="1560"/>
                    <a:pt x="2909" y="1560"/>
                  </a:cubicBezTo>
                  <a:cubicBezTo>
                    <a:pt x="2965" y="1560"/>
                    <a:pt x="3022" y="1576"/>
                    <a:pt x="3072" y="1609"/>
                  </a:cubicBezTo>
                  <a:cubicBezTo>
                    <a:pt x="3977" y="2157"/>
                    <a:pt x="3453" y="3372"/>
                    <a:pt x="2548" y="3372"/>
                  </a:cubicBezTo>
                  <a:cubicBezTo>
                    <a:pt x="1578" y="3372"/>
                    <a:pt x="961" y="1962"/>
                    <a:pt x="1583" y="1196"/>
                  </a:cubicBezTo>
                  <a:lnTo>
                    <a:pt x="1583" y="1196"/>
                  </a:lnTo>
                  <a:cubicBezTo>
                    <a:pt x="1344" y="1436"/>
                    <a:pt x="1131" y="1710"/>
                    <a:pt x="953" y="2014"/>
                  </a:cubicBezTo>
                  <a:cubicBezTo>
                    <a:pt x="0" y="3681"/>
                    <a:pt x="334" y="5777"/>
                    <a:pt x="1763" y="7063"/>
                  </a:cubicBezTo>
                  <a:cubicBezTo>
                    <a:pt x="2533" y="7756"/>
                    <a:pt x="3504" y="8110"/>
                    <a:pt x="4478" y="8110"/>
                  </a:cubicBezTo>
                  <a:cubicBezTo>
                    <a:pt x="5311" y="8110"/>
                    <a:pt x="6146" y="7852"/>
                    <a:pt x="6859" y="7325"/>
                  </a:cubicBezTo>
                  <a:cubicBezTo>
                    <a:pt x="8407" y="6182"/>
                    <a:pt x="8955" y="4110"/>
                    <a:pt x="8145" y="2371"/>
                  </a:cubicBezTo>
                  <a:lnTo>
                    <a:pt x="8145" y="2371"/>
                  </a:lnTo>
                  <a:cubicBezTo>
                    <a:pt x="7986" y="2504"/>
                    <a:pt x="7791" y="2570"/>
                    <a:pt x="7591" y="2570"/>
                  </a:cubicBezTo>
                  <a:cubicBezTo>
                    <a:pt x="7431" y="2570"/>
                    <a:pt x="7269" y="2528"/>
                    <a:pt x="7121" y="2443"/>
                  </a:cubicBezTo>
                  <a:cubicBezTo>
                    <a:pt x="6073" y="2276"/>
                    <a:pt x="5430" y="1205"/>
                    <a:pt x="5740" y="204"/>
                  </a:cubicBezTo>
                  <a:cubicBezTo>
                    <a:pt x="5321" y="67"/>
                    <a:pt x="4892" y="0"/>
                    <a:pt x="4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7356434" y="4712138"/>
              <a:ext cx="74879" cy="73751"/>
            </a:xfrm>
            <a:custGeom>
              <a:avLst/>
              <a:gdLst/>
              <a:ahLst/>
              <a:cxnLst/>
              <a:rect l="l" t="t" r="r" b="b"/>
              <a:pathLst>
                <a:path w="2192" h="2159" extrusionOk="0">
                  <a:moveTo>
                    <a:pt x="691" y="0"/>
                  </a:moveTo>
                  <a:lnTo>
                    <a:pt x="119" y="667"/>
                  </a:lnTo>
                  <a:cubicBezTo>
                    <a:pt x="0" y="810"/>
                    <a:pt x="24" y="1000"/>
                    <a:pt x="143" y="1119"/>
                  </a:cubicBezTo>
                  <a:lnTo>
                    <a:pt x="429" y="1358"/>
                  </a:lnTo>
                  <a:lnTo>
                    <a:pt x="167" y="1643"/>
                  </a:lnTo>
                  <a:cubicBezTo>
                    <a:pt x="48" y="1762"/>
                    <a:pt x="48" y="1953"/>
                    <a:pt x="191" y="2072"/>
                  </a:cubicBezTo>
                  <a:cubicBezTo>
                    <a:pt x="248" y="2129"/>
                    <a:pt x="321" y="2159"/>
                    <a:pt x="395" y="2159"/>
                  </a:cubicBezTo>
                  <a:cubicBezTo>
                    <a:pt x="475" y="2159"/>
                    <a:pt x="557" y="2123"/>
                    <a:pt x="619" y="2048"/>
                  </a:cubicBezTo>
                  <a:lnTo>
                    <a:pt x="881" y="1762"/>
                  </a:lnTo>
                  <a:lnTo>
                    <a:pt x="1191" y="2024"/>
                  </a:lnTo>
                  <a:cubicBezTo>
                    <a:pt x="1242" y="2076"/>
                    <a:pt x="1312" y="2101"/>
                    <a:pt x="1381" y="2101"/>
                  </a:cubicBezTo>
                  <a:cubicBezTo>
                    <a:pt x="1473" y="2101"/>
                    <a:pt x="1566" y="2058"/>
                    <a:pt x="1620" y="1977"/>
                  </a:cubicBezTo>
                  <a:lnTo>
                    <a:pt x="2191" y="1310"/>
                  </a:lnTo>
                  <a:cubicBezTo>
                    <a:pt x="2072" y="1262"/>
                    <a:pt x="1953" y="1191"/>
                    <a:pt x="1858" y="1096"/>
                  </a:cubicBezTo>
                  <a:lnTo>
                    <a:pt x="929" y="286"/>
                  </a:lnTo>
                  <a:lnTo>
                    <a:pt x="905" y="262"/>
                  </a:lnTo>
                  <a:cubicBezTo>
                    <a:pt x="810" y="191"/>
                    <a:pt x="739" y="95"/>
                    <a:pt x="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7387349" y="4631588"/>
              <a:ext cx="134249" cy="109859"/>
            </a:xfrm>
            <a:custGeom>
              <a:avLst/>
              <a:gdLst/>
              <a:ahLst/>
              <a:cxnLst/>
              <a:rect l="l" t="t" r="r" b="b"/>
              <a:pathLst>
                <a:path w="3930" h="3216" extrusionOk="0">
                  <a:moveTo>
                    <a:pt x="1072" y="1"/>
                  </a:moveTo>
                  <a:lnTo>
                    <a:pt x="334" y="858"/>
                  </a:lnTo>
                  <a:cubicBezTo>
                    <a:pt x="0" y="1239"/>
                    <a:pt x="24" y="1810"/>
                    <a:pt x="405" y="2168"/>
                  </a:cubicBezTo>
                  <a:lnTo>
                    <a:pt x="1358" y="3001"/>
                  </a:lnTo>
                  <a:cubicBezTo>
                    <a:pt x="1524" y="3144"/>
                    <a:pt x="1739" y="3215"/>
                    <a:pt x="1953" y="3215"/>
                  </a:cubicBezTo>
                  <a:lnTo>
                    <a:pt x="2024" y="3215"/>
                  </a:lnTo>
                  <a:cubicBezTo>
                    <a:pt x="2286" y="3192"/>
                    <a:pt x="2501" y="3073"/>
                    <a:pt x="2667" y="2906"/>
                  </a:cubicBezTo>
                  <a:lnTo>
                    <a:pt x="3930" y="1429"/>
                  </a:lnTo>
                  <a:lnTo>
                    <a:pt x="3930" y="215"/>
                  </a:lnTo>
                  <a:cubicBezTo>
                    <a:pt x="3930" y="96"/>
                    <a:pt x="3834" y="1"/>
                    <a:pt x="3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29"/>
          <p:cNvGrpSpPr/>
          <p:nvPr/>
        </p:nvGrpSpPr>
        <p:grpSpPr>
          <a:xfrm>
            <a:off x="862513" y="3490275"/>
            <a:ext cx="2585400" cy="1054100"/>
            <a:chOff x="862513" y="3490275"/>
            <a:chExt cx="2585400" cy="1054100"/>
          </a:xfrm>
        </p:grpSpPr>
        <p:sp>
          <p:nvSpPr>
            <p:cNvPr id="893" name="Google Shape;893;p29"/>
            <p:cNvSpPr txBox="1"/>
            <p:nvPr/>
          </p:nvSpPr>
          <p:spPr>
            <a:xfrm>
              <a:off x="1329613" y="349027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94" name="Google Shape;894;p29"/>
            <p:cNvSpPr txBox="1"/>
            <p:nvPr/>
          </p:nvSpPr>
          <p:spPr>
            <a:xfrm>
              <a:off x="862513" y="3831875"/>
              <a:ext cx="2585400" cy="7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entire Solar System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5" name="Google Shape;895;p29"/>
          <p:cNvGrpSpPr/>
          <p:nvPr/>
        </p:nvGrpSpPr>
        <p:grpSpPr>
          <a:xfrm>
            <a:off x="5383325" y="3457088"/>
            <a:ext cx="2585400" cy="1119313"/>
            <a:chOff x="5383325" y="3457088"/>
            <a:chExt cx="2585400" cy="1119313"/>
          </a:xfrm>
        </p:grpSpPr>
        <p:sp>
          <p:nvSpPr>
            <p:cNvPr id="896" name="Google Shape;896;p29"/>
            <p:cNvSpPr txBox="1"/>
            <p:nvPr/>
          </p:nvSpPr>
          <p:spPr>
            <a:xfrm>
              <a:off x="5383325" y="3457088"/>
              <a:ext cx="2585400" cy="8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678,367</a:t>
              </a:r>
              <a:endParaRPr sz="6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97" name="Google Shape;897;p29"/>
            <p:cNvSpPr txBox="1"/>
            <p:nvPr/>
          </p:nvSpPr>
          <p:spPr>
            <a:xfrm>
              <a:off x="5383325" y="4281200"/>
              <a:ext cx="24126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Patients start the treatment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1" name="Google Shape;901;p29"/>
          <p:cNvGrpSpPr/>
          <p:nvPr/>
        </p:nvGrpSpPr>
        <p:grpSpPr>
          <a:xfrm>
            <a:off x="4036210" y="3481513"/>
            <a:ext cx="1071600" cy="1071600"/>
            <a:chOff x="4036210" y="3481513"/>
            <a:chExt cx="1071600" cy="1071600"/>
          </a:xfrm>
        </p:grpSpPr>
        <p:sp>
          <p:nvSpPr>
            <p:cNvPr id="902" name="Google Shape;902;p29"/>
            <p:cNvSpPr/>
            <p:nvPr/>
          </p:nvSpPr>
          <p:spPr>
            <a:xfrm>
              <a:off x="4036210" y="3481513"/>
              <a:ext cx="1071600" cy="107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4036210" y="3481538"/>
              <a:ext cx="1071571" cy="1071571"/>
            </a:xfrm>
            <a:prstGeom prst="ellipse">
              <a:avLst/>
            </a:prstGeom>
            <a:solidFill>
              <a:srgbClr val="3FD57E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4260450" y="3705825"/>
              <a:ext cx="623100" cy="623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05" name="Google Shape;905;p29"/>
          <p:cNvGrpSpPr/>
          <p:nvPr/>
        </p:nvGrpSpPr>
        <p:grpSpPr>
          <a:xfrm>
            <a:off x="4441163" y="3834098"/>
            <a:ext cx="261666" cy="366585"/>
            <a:chOff x="830495" y="4046198"/>
            <a:chExt cx="261666" cy="366585"/>
          </a:xfrm>
        </p:grpSpPr>
        <p:sp>
          <p:nvSpPr>
            <p:cNvPr id="906" name="Google Shape;906;p29"/>
            <p:cNvSpPr/>
            <p:nvPr/>
          </p:nvSpPr>
          <p:spPr>
            <a:xfrm>
              <a:off x="903649" y="4185032"/>
              <a:ext cx="112971" cy="87995"/>
            </a:xfrm>
            <a:custGeom>
              <a:avLst/>
              <a:gdLst/>
              <a:ahLst/>
              <a:cxnLst/>
              <a:rect l="l" t="t" r="r" b="b"/>
              <a:pathLst>
                <a:path w="3311" h="2579" extrusionOk="0">
                  <a:moveTo>
                    <a:pt x="741" y="1"/>
                  </a:moveTo>
                  <a:cubicBezTo>
                    <a:pt x="566" y="1"/>
                    <a:pt x="393" y="66"/>
                    <a:pt x="262" y="197"/>
                  </a:cubicBezTo>
                  <a:cubicBezTo>
                    <a:pt x="0" y="459"/>
                    <a:pt x="0" y="888"/>
                    <a:pt x="262" y="1150"/>
                  </a:cubicBezTo>
                  <a:lnTo>
                    <a:pt x="1691" y="2579"/>
                  </a:lnTo>
                  <a:lnTo>
                    <a:pt x="3096" y="1150"/>
                  </a:lnTo>
                  <a:cubicBezTo>
                    <a:pt x="3167" y="1102"/>
                    <a:pt x="3215" y="1007"/>
                    <a:pt x="3239" y="936"/>
                  </a:cubicBezTo>
                  <a:cubicBezTo>
                    <a:pt x="3286" y="864"/>
                    <a:pt x="3310" y="769"/>
                    <a:pt x="3310" y="674"/>
                  </a:cubicBezTo>
                  <a:cubicBezTo>
                    <a:pt x="3310" y="507"/>
                    <a:pt x="3239" y="316"/>
                    <a:pt x="3096" y="197"/>
                  </a:cubicBezTo>
                  <a:cubicBezTo>
                    <a:pt x="2965" y="66"/>
                    <a:pt x="2792" y="1"/>
                    <a:pt x="2620" y="1"/>
                  </a:cubicBezTo>
                  <a:cubicBezTo>
                    <a:pt x="2447" y="1"/>
                    <a:pt x="2274" y="66"/>
                    <a:pt x="2143" y="197"/>
                  </a:cubicBezTo>
                  <a:lnTo>
                    <a:pt x="1905" y="435"/>
                  </a:lnTo>
                  <a:cubicBezTo>
                    <a:pt x="1858" y="483"/>
                    <a:pt x="1762" y="531"/>
                    <a:pt x="1691" y="531"/>
                  </a:cubicBezTo>
                  <a:cubicBezTo>
                    <a:pt x="1596" y="531"/>
                    <a:pt x="1524" y="483"/>
                    <a:pt x="1453" y="435"/>
                  </a:cubicBezTo>
                  <a:lnTo>
                    <a:pt x="1238" y="197"/>
                  </a:lnTo>
                  <a:cubicBezTo>
                    <a:pt x="1096" y="66"/>
                    <a:pt x="917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830495" y="4093420"/>
              <a:ext cx="261666" cy="319363"/>
            </a:xfrm>
            <a:custGeom>
              <a:avLst/>
              <a:gdLst/>
              <a:ahLst/>
              <a:cxnLst/>
              <a:rect l="l" t="t" r="r" b="b"/>
              <a:pathLst>
                <a:path w="7669" h="9360" extrusionOk="0">
                  <a:moveTo>
                    <a:pt x="4737" y="2029"/>
                  </a:moveTo>
                  <a:cubicBezTo>
                    <a:pt x="5744" y="2029"/>
                    <a:pt x="6619" y="3324"/>
                    <a:pt x="5692" y="4287"/>
                  </a:cubicBezTo>
                  <a:lnTo>
                    <a:pt x="4049" y="5931"/>
                  </a:lnTo>
                  <a:cubicBezTo>
                    <a:pt x="4002" y="5978"/>
                    <a:pt x="3906" y="6002"/>
                    <a:pt x="3835" y="6002"/>
                  </a:cubicBezTo>
                  <a:cubicBezTo>
                    <a:pt x="3740" y="6002"/>
                    <a:pt x="3668" y="5978"/>
                    <a:pt x="3597" y="5931"/>
                  </a:cubicBezTo>
                  <a:lnTo>
                    <a:pt x="1977" y="4287"/>
                  </a:lnTo>
                  <a:cubicBezTo>
                    <a:pt x="1453" y="3763"/>
                    <a:pt x="1453" y="2930"/>
                    <a:pt x="1977" y="2430"/>
                  </a:cubicBezTo>
                  <a:lnTo>
                    <a:pt x="1954" y="2430"/>
                  </a:lnTo>
                  <a:cubicBezTo>
                    <a:pt x="2215" y="2180"/>
                    <a:pt x="2555" y="2055"/>
                    <a:pt x="2891" y="2055"/>
                  </a:cubicBezTo>
                  <a:cubicBezTo>
                    <a:pt x="3228" y="2055"/>
                    <a:pt x="3561" y="2180"/>
                    <a:pt x="3811" y="2430"/>
                  </a:cubicBezTo>
                  <a:lnTo>
                    <a:pt x="3811" y="2454"/>
                  </a:lnTo>
                  <a:cubicBezTo>
                    <a:pt x="4099" y="2154"/>
                    <a:pt x="4425" y="2029"/>
                    <a:pt x="4737" y="2029"/>
                  </a:cubicBezTo>
                  <a:close/>
                  <a:moveTo>
                    <a:pt x="6097" y="6645"/>
                  </a:moveTo>
                  <a:cubicBezTo>
                    <a:pt x="6478" y="6693"/>
                    <a:pt x="6478" y="7240"/>
                    <a:pt x="6097" y="7288"/>
                  </a:cubicBezTo>
                  <a:lnTo>
                    <a:pt x="5097" y="7288"/>
                  </a:lnTo>
                  <a:cubicBezTo>
                    <a:pt x="4716" y="7240"/>
                    <a:pt x="4716" y="6693"/>
                    <a:pt x="5097" y="6645"/>
                  </a:cubicBezTo>
                  <a:close/>
                  <a:moveTo>
                    <a:pt x="3901" y="6666"/>
                  </a:moveTo>
                  <a:cubicBezTo>
                    <a:pt x="4297" y="6666"/>
                    <a:pt x="4297" y="7290"/>
                    <a:pt x="3901" y="7290"/>
                  </a:cubicBezTo>
                  <a:cubicBezTo>
                    <a:pt x="3887" y="7290"/>
                    <a:pt x="3873" y="7289"/>
                    <a:pt x="3859" y="7288"/>
                  </a:cubicBezTo>
                  <a:lnTo>
                    <a:pt x="1572" y="7288"/>
                  </a:lnTo>
                  <a:cubicBezTo>
                    <a:pt x="1558" y="7289"/>
                    <a:pt x="1544" y="7290"/>
                    <a:pt x="1530" y="7290"/>
                  </a:cubicBezTo>
                  <a:cubicBezTo>
                    <a:pt x="1134" y="7290"/>
                    <a:pt x="1134" y="6666"/>
                    <a:pt x="1530" y="6666"/>
                  </a:cubicBezTo>
                  <a:cubicBezTo>
                    <a:pt x="1544" y="6666"/>
                    <a:pt x="1558" y="6667"/>
                    <a:pt x="1572" y="6669"/>
                  </a:cubicBezTo>
                  <a:lnTo>
                    <a:pt x="3859" y="6669"/>
                  </a:lnTo>
                  <a:cubicBezTo>
                    <a:pt x="3873" y="6667"/>
                    <a:pt x="3887" y="6666"/>
                    <a:pt x="3901" y="6666"/>
                  </a:cubicBezTo>
                  <a:close/>
                  <a:moveTo>
                    <a:pt x="1529" y="7905"/>
                  </a:moveTo>
                  <a:cubicBezTo>
                    <a:pt x="1543" y="7905"/>
                    <a:pt x="1558" y="7906"/>
                    <a:pt x="1572" y="7907"/>
                  </a:cubicBezTo>
                  <a:lnTo>
                    <a:pt x="6097" y="7907"/>
                  </a:lnTo>
                  <a:cubicBezTo>
                    <a:pt x="6478" y="7955"/>
                    <a:pt x="6478" y="8502"/>
                    <a:pt x="6097" y="8550"/>
                  </a:cubicBezTo>
                  <a:lnTo>
                    <a:pt x="1572" y="8550"/>
                  </a:lnTo>
                  <a:cubicBezTo>
                    <a:pt x="1558" y="8552"/>
                    <a:pt x="1543" y="8552"/>
                    <a:pt x="1529" y="8552"/>
                  </a:cubicBezTo>
                  <a:cubicBezTo>
                    <a:pt x="1111" y="8552"/>
                    <a:pt x="1111" y="7905"/>
                    <a:pt x="1529" y="7905"/>
                  </a:cubicBezTo>
                  <a:close/>
                  <a:moveTo>
                    <a:pt x="310" y="1"/>
                  </a:moveTo>
                  <a:cubicBezTo>
                    <a:pt x="144" y="1"/>
                    <a:pt x="1" y="120"/>
                    <a:pt x="1" y="310"/>
                  </a:cubicBezTo>
                  <a:lnTo>
                    <a:pt x="1" y="9050"/>
                  </a:lnTo>
                  <a:cubicBezTo>
                    <a:pt x="1" y="9217"/>
                    <a:pt x="144" y="9360"/>
                    <a:pt x="310" y="9360"/>
                  </a:cubicBezTo>
                  <a:lnTo>
                    <a:pt x="7359" y="9360"/>
                  </a:lnTo>
                  <a:cubicBezTo>
                    <a:pt x="7526" y="9360"/>
                    <a:pt x="7669" y="9217"/>
                    <a:pt x="7669" y="9050"/>
                  </a:cubicBezTo>
                  <a:lnTo>
                    <a:pt x="7669" y="310"/>
                  </a:lnTo>
                  <a:cubicBezTo>
                    <a:pt x="7669" y="120"/>
                    <a:pt x="7526" y="1"/>
                    <a:pt x="7359" y="1"/>
                  </a:cubicBezTo>
                  <a:lnTo>
                    <a:pt x="6597" y="1"/>
                  </a:lnTo>
                  <a:lnTo>
                    <a:pt x="6597" y="334"/>
                  </a:lnTo>
                  <a:cubicBezTo>
                    <a:pt x="6597" y="596"/>
                    <a:pt x="6478" y="834"/>
                    <a:pt x="6264" y="1025"/>
                  </a:cubicBezTo>
                  <a:cubicBezTo>
                    <a:pt x="6097" y="1168"/>
                    <a:pt x="5859" y="1239"/>
                    <a:pt x="5621" y="1239"/>
                  </a:cubicBezTo>
                  <a:lnTo>
                    <a:pt x="2025" y="1239"/>
                  </a:lnTo>
                  <a:cubicBezTo>
                    <a:pt x="1787" y="1239"/>
                    <a:pt x="1549" y="1168"/>
                    <a:pt x="1382" y="1025"/>
                  </a:cubicBezTo>
                  <a:cubicBezTo>
                    <a:pt x="1168" y="834"/>
                    <a:pt x="1072" y="596"/>
                    <a:pt x="1072" y="334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888192" y="4046198"/>
              <a:ext cx="146307" cy="68479"/>
            </a:xfrm>
            <a:custGeom>
              <a:avLst/>
              <a:gdLst/>
              <a:ahLst/>
              <a:cxnLst/>
              <a:rect l="l" t="t" r="r" b="b"/>
              <a:pathLst>
                <a:path w="4288" h="2007" extrusionOk="0">
                  <a:moveTo>
                    <a:pt x="1222" y="1"/>
                  </a:moveTo>
                  <a:cubicBezTo>
                    <a:pt x="1052" y="1"/>
                    <a:pt x="929" y="137"/>
                    <a:pt x="929" y="313"/>
                  </a:cubicBezTo>
                  <a:lnTo>
                    <a:pt x="929" y="718"/>
                  </a:lnTo>
                  <a:lnTo>
                    <a:pt x="334" y="718"/>
                  </a:lnTo>
                  <a:cubicBezTo>
                    <a:pt x="322" y="716"/>
                    <a:pt x="309" y="715"/>
                    <a:pt x="297" y="715"/>
                  </a:cubicBezTo>
                  <a:cubicBezTo>
                    <a:pt x="144" y="715"/>
                    <a:pt x="1" y="849"/>
                    <a:pt x="1" y="1004"/>
                  </a:cubicBezTo>
                  <a:lnTo>
                    <a:pt x="1" y="1718"/>
                  </a:lnTo>
                  <a:cubicBezTo>
                    <a:pt x="1" y="1873"/>
                    <a:pt x="144" y="2007"/>
                    <a:pt x="297" y="2007"/>
                  </a:cubicBezTo>
                  <a:cubicBezTo>
                    <a:pt x="309" y="2007"/>
                    <a:pt x="322" y="2006"/>
                    <a:pt x="334" y="2004"/>
                  </a:cubicBezTo>
                  <a:lnTo>
                    <a:pt x="3954" y="2004"/>
                  </a:lnTo>
                  <a:cubicBezTo>
                    <a:pt x="3966" y="2006"/>
                    <a:pt x="3978" y="2007"/>
                    <a:pt x="3990" y="2007"/>
                  </a:cubicBezTo>
                  <a:cubicBezTo>
                    <a:pt x="4141" y="2007"/>
                    <a:pt x="4265" y="1873"/>
                    <a:pt x="4287" y="1718"/>
                  </a:cubicBezTo>
                  <a:lnTo>
                    <a:pt x="4287" y="1028"/>
                  </a:lnTo>
                  <a:cubicBezTo>
                    <a:pt x="4265" y="853"/>
                    <a:pt x="4144" y="739"/>
                    <a:pt x="3996" y="739"/>
                  </a:cubicBezTo>
                  <a:cubicBezTo>
                    <a:pt x="3982" y="739"/>
                    <a:pt x="3968" y="740"/>
                    <a:pt x="3954" y="742"/>
                  </a:cubicBezTo>
                  <a:lnTo>
                    <a:pt x="3358" y="742"/>
                  </a:lnTo>
                  <a:lnTo>
                    <a:pt x="3358" y="313"/>
                  </a:lnTo>
                  <a:cubicBezTo>
                    <a:pt x="3336" y="137"/>
                    <a:pt x="3212" y="1"/>
                    <a:pt x="3042" y="1"/>
                  </a:cubicBezTo>
                  <a:cubicBezTo>
                    <a:pt x="3029" y="1"/>
                    <a:pt x="3015" y="2"/>
                    <a:pt x="3001" y="3"/>
                  </a:cubicBezTo>
                  <a:lnTo>
                    <a:pt x="1263" y="3"/>
                  </a:lnTo>
                  <a:cubicBezTo>
                    <a:pt x="1249" y="2"/>
                    <a:pt x="1235" y="1"/>
                    <a:pt x="1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548" y="2981738"/>
            <a:ext cx="1740429" cy="219526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30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grpSp>
        <p:nvGrpSpPr>
          <p:cNvPr id="937" name="Google Shape;937;p30"/>
          <p:cNvGrpSpPr/>
          <p:nvPr/>
        </p:nvGrpSpPr>
        <p:grpSpPr>
          <a:xfrm>
            <a:off x="457256" y="2308400"/>
            <a:ext cx="1485950" cy="1407400"/>
            <a:chOff x="457256" y="3327325"/>
            <a:chExt cx="1485950" cy="1407400"/>
          </a:xfrm>
        </p:grpSpPr>
        <p:sp>
          <p:nvSpPr>
            <p:cNvPr id="938" name="Google Shape;938;p30"/>
            <p:cNvSpPr txBox="1"/>
            <p:nvPr/>
          </p:nvSpPr>
          <p:spPr>
            <a:xfrm>
              <a:off x="457306" y="3695625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39" name="Google Shape;939;p30"/>
            <p:cNvSpPr txBox="1"/>
            <p:nvPr/>
          </p:nvSpPr>
          <p:spPr>
            <a:xfrm>
              <a:off x="457306" y="4037225"/>
              <a:ext cx="1485900" cy="6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0" name="Google Shape;940;p30"/>
            <p:cNvSpPr txBox="1"/>
            <p:nvPr/>
          </p:nvSpPr>
          <p:spPr>
            <a:xfrm>
              <a:off x="457256" y="3327325"/>
              <a:ext cx="436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1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41" name="Google Shape;941;p30"/>
          <p:cNvGrpSpPr/>
          <p:nvPr/>
        </p:nvGrpSpPr>
        <p:grpSpPr>
          <a:xfrm>
            <a:off x="7200950" y="3327325"/>
            <a:ext cx="1485900" cy="1407400"/>
            <a:chOff x="7200950" y="3327325"/>
            <a:chExt cx="1485900" cy="1407400"/>
          </a:xfrm>
        </p:grpSpPr>
        <p:sp>
          <p:nvSpPr>
            <p:cNvPr id="942" name="Google Shape;942;p30"/>
            <p:cNvSpPr txBox="1"/>
            <p:nvPr/>
          </p:nvSpPr>
          <p:spPr>
            <a:xfrm>
              <a:off x="7200950" y="3695625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43" name="Google Shape;943;p30"/>
            <p:cNvSpPr txBox="1"/>
            <p:nvPr/>
          </p:nvSpPr>
          <p:spPr>
            <a:xfrm>
              <a:off x="7200950" y="4037225"/>
              <a:ext cx="1485900" cy="6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place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4" name="Google Shape;944;p30"/>
            <p:cNvSpPr txBox="1"/>
            <p:nvPr/>
          </p:nvSpPr>
          <p:spPr>
            <a:xfrm>
              <a:off x="8250050" y="3327325"/>
              <a:ext cx="436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1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45" name="Google Shape;945;p30"/>
          <p:cNvGrpSpPr/>
          <p:nvPr/>
        </p:nvGrpSpPr>
        <p:grpSpPr>
          <a:xfrm>
            <a:off x="7200888" y="1289475"/>
            <a:ext cx="1485900" cy="1410500"/>
            <a:chOff x="7200888" y="1289475"/>
            <a:chExt cx="1485900" cy="1410500"/>
          </a:xfrm>
        </p:grpSpPr>
        <p:sp>
          <p:nvSpPr>
            <p:cNvPr id="946" name="Google Shape;946;p30"/>
            <p:cNvSpPr txBox="1"/>
            <p:nvPr/>
          </p:nvSpPr>
          <p:spPr>
            <a:xfrm>
              <a:off x="7200888" y="1660875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47" name="Google Shape;947;p30"/>
            <p:cNvSpPr txBox="1"/>
            <p:nvPr/>
          </p:nvSpPr>
          <p:spPr>
            <a:xfrm>
              <a:off x="7200888" y="2002475"/>
              <a:ext cx="1485900" cy="6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8" name="Google Shape;948;p30"/>
            <p:cNvSpPr txBox="1"/>
            <p:nvPr/>
          </p:nvSpPr>
          <p:spPr>
            <a:xfrm>
              <a:off x="8249988" y="1289475"/>
              <a:ext cx="436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1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949" name="Google Shape;949;p30"/>
          <p:cNvSpPr txBox="1"/>
          <p:nvPr/>
        </p:nvSpPr>
        <p:spPr>
          <a:xfrm>
            <a:off x="457250" y="944525"/>
            <a:ext cx="1923900" cy="697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Success rate</a:t>
            </a:r>
            <a:endParaRPr sz="24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950" name="Google Shape;950;p30"/>
          <p:cNvCxnSpPr>
            <a:stCxn id="948" idx="1"/>
            <a:endCxn id="920" idx="3"/>
          </p:cNvCxnSpPr>
          <p:nvPr/>
        </p:nvCxnSpPr>
        <p:spPr>
          <a:xfrm flipH="1">
            <a:off x="5734188" y="1475175"/>
            <a:ext cx="2515800" cy="10062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51" name="Google Shape;951;p30"/>
          <p:cNvCxnSpPr>
            <a:stCxn id="944" idx="1"/>
            <a:endCxn id="932" idx="3"/>
          </p:cNvCxnSpPr>
          <p:nvPr/>
        </p:nvCxnSpPr>
        <p:spPr>
          <a:xfrm flipH="1">
            <a:off x="5733950" y="3513025"/>
            <a:ext cx="2516100" cy="10257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52" name="Google Shape;952;p30"/>
          <p:cNvCxnSpPr>
            <a:stCxn id="940" idx="3"/>
            <a:endCxn id="927" idx="1"/>
          </p:cNvCxnSpPr>
          <p:nvPr/>
        </p:nvCxnSpPr>
        <p:spPr>
          <a:xfrm>
            <a:off x="894056" y="2494100"/>
            <a:ext cx="2515800" cy="10158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011" y="1184686"/>
            <a:ext cx="3221978" cy="36672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37"/>
          <p:cNvSpPr txBox="1">
            <a:spLocks noGrp="1"/>
          </p:cNvSpPr>
          <p:nvPr>
            <p:ph type="title" idx="4294967295"/>
          </p:nvPr>
        </p:nvSpPr>
        <p:spPr>
          <a:xfrm>
            <a:off x="287337" y="100300"/>
            <a:ext cx="7704138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Table of contents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15" name="Google Shape;915;p37"/>
          <p:cNvSpPr txBox="1">
            <a:spLocks noGrp="1"/>
          </p:cNvSpPr>
          <p:nvPr>
            <p:ph type="title" idx="4294967295"/>
          </p:nvPr>
        </p:nvSpPr>
        <p:spPr>
          <a:xfrm>
            <a:off x="456405" y="1996960"/>
            <a:ext cx="2305050" cy="5286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</a:t>
            </a:r>
            <a:endParaRPr/>
          </a:p>
        </p:txBody>
      </p:sp>
      <p:sp>
        <p:nvSpPr>
          <p:cNvPr id="916" name="Google Shape;916;p37"/>
          <p:cNvSpPr txBox="1">
            <a:spLocks noGrp="1"/>
          </p:cNvSpPr>
          <p:nvPr>
            <p:ph type="subTitle" idx="4294967295"/>
          </p:nvPr>
        </p:nvSpPr>
        <p:spPr>
          <a:xfrm>
            <a:off x="456405" y="2431935"/>
            <a:ext cx="2305050" cy="4841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917" name="Google Shape;917;p37"/>
          <p:cNvSpPr txBox="1">
            <a:spLocks noGrp="1"/>
          </p:cNvSpPr>
          <p:nvPr>
            <p:ph type="title" idx="4294967295"/>
          </p:nvPr>
        </p:nvSpPr>
        <p:spPr>
          <a:xfrm>
            <a:off x="3419475" y="1973262"/>
            <a:ext cx="2305050" cy="5286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Major Needs</a:t>
            </a:r>
            <a:endParaRPr dirty="0"/>
          </a:p>
        </p:txBody>
      </p:sp>
      <p:sp>
        <p:nvSpPr>
          <p:cNvPr id="918" name="Google Shape;918;p37"/>
          <p:cNvSpPr txBox="1">
            <a:spLocks noGrp="1"/>
          </p:cNvSpPr>
          <p:nvPr>
            <p:ph type="subTitle" idx="4294967295"/>
          </p:nvPr>
        </p:nvSpPr>
        <p:spPr>
          <a:xfrm>
            <a:off x="456405" y="2431935"/>
            <a:ext cx="2305050" cy="4841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describe the topic of the section here</a:t>
            </a:r>
            <a:endParaRPr dirty="0"/>
          </a:p>
        </p:txBody>
      </p:sp>
      <p:sp>
        <p:nvSpPr>
          <p:cNvPr id="919" name="Google Shape;919;p37"/>
          <p:cNvSpPr txBox="1">
            <a:spLocks noGrp="1"/>
          </p:cNvSpPr>
          <p:nvPr>
            <p:ph type="title" idx="4294967295"/>
          </p:nvPr>
        </p:nvSpPr>
        <p:spPr>
          <a:xfrm>
            <a:off x="456405" y="3695585"/>
            <a:ext cx="2305050" cy="527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Sneak Peek </a:t>
            </a:r>
            <a:endParaRPr/>
          </a:p>
        </p:txBody>
      </p:sp>
      <p:sp>
        <p:nvSpPr>
          <p:cNvPr id="920" name="Google Shape;920;p37"/>
          <p:cNvSpPr txBox="1">
            <a:spLocks noGrp="1"/>
          </p:cNvSpPr>
          <p:nvPr>
            <p:ph type="subTitle" idx="4294967295"/>
          </p:nvPr>
        </p:nvSpPr>
        <p:spPr>
          <a:xfrm>
            <a:off x="456405" y="4128973"/>
            <a:ext cx="2305050" cy="485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921" name="Google Shape;921;p37"/>
          <p:cNvSpPr txBox="1">
            <a:spLocks noGrp="1"/>
          </p:cNvSpPr>
          <p:nvPr>
            <p:ph type="title" idx="4294967295"/>
          </p:nvPr>
        </p:nvSpPr>
        <p:spPr>
          <a:xfrm>
            <a:off x="3419475" y="3595688"/>
            <a:ext cx="2305050" cy="527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Team</a:t>
            </a:r>
            <a:endParaRPr dirty="0"/>
          </a:p>
        </p:txBody>
      </p:sp>
      <p:sp>
        <p:nvSpPr>
          <p:cNvPr id="922" name="Google Shape;922;p37"/>
          <p:cNvSpPr txBox="1">
            <a:spLocks noGrp="1"/>
          </p:cNvSpPr>
          <p:nvPr>
            <p:ph type="subTitle" idx="4294967295"/>
          </p:nvPr>
        </p:nvSpPr>
        <p:spPr>
          <a:xfrm>
            <a:off x="456405" y="4128973"/>
            <a:ext cx="2305050" cy="485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describe the topic of the section here</a:t>
            </a:r>
            <a:endParaRPr dirty="0"/>
          </a:p>
        </p:txBody>
      </p:sp>
      <p:sp>
        <p:nvSpPr>
          <p:cNvPr id="923" name="Google Shape;923;p37"/>
          <p:cNvSpPr txBox="1">
            <a:spLocks noGrp="1"/>
          </p:cNvSpPr>
          <p:nvPr>
            <p:ph type="title" idx="4294967295"/>
          </p:nvPr>
        </p:nvSpPr>
        <p:spPr>
          <a:xfrm>
            <a:off x="6572943" y="1892301"/>
            <a:ext cx="2305050" cy="527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Project Goals</a:t>
            </a:r>
            <a:endParaRPr sz="2400" dirty="0"/>
          </a:p>
        </p:txBody>
      </p:sp>
      <p:sp>
        <p:nvSpPr>
          <p:cNvPr id="924" name="Google Shape;924;p37"/>
          <p:cNvSpPr txBox="1">
            <a:spLocks noGrp="1"/>
          </p:cNvSpPr>
          <p:nvPr>
            <p:ph type="subTitle" idx="4294967295"/>
          </p:nvPr>
        </p:nvSpPr>
        <p:spPr>
          <a:xfrm>
            <a:off x="6572943" y="2343151"/>
            <a:ext cx="2305050" cy="4841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925" name="Google Shape;925;p37"/>
          <p:cNvSpPr txBox="1">
            <a:spLocks noGrp="1"/>
          </p:cNvSpPr>
          <p:nvPr>
            <p:ph type="title" idx="4294967295"/>
          </p:nvPr>
        </p:nvSpPr>
        <p:spPr>
          <a:xfrm>
            <a:off x="6572943" y="3606801"/>
            <a:ext cx="2305050" cy="527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Mobile Web </a:t>
            </a:r>
            <a:endParaRPr dirty="0"/>
          </a:p>
        </p:txBody>
      </p:sp>
      <p:sp>
        <p:nvSpPr>
          <p:cNvPr id="926" name="Google Shape;926;p37"/>
          <p:cNvSpPr txBox="1">
            <a:spLocks noGrp="1"/>
          </p:cNvSpPr>
          <p:nvPr>
            <p:ph type="subTitle" idx="4294967295"/>
          </p:nvPr>
        </p:nvSpPr>
        <p:spPr>
          <a:xfrm>
            <a:off x="6572943" y="4040189"/>
            <a:ext cx="2305050" cy="485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927" name="Google Shape;927;p37"/>
          <p:cNvSpPr txBox="1">
            <a:spLocks noGrp="1"/>
          </p:cNvSpPr>
          <p:nvPr>
            <p:ph type="title" idx="4294967295"/>
          </p:nvPr>
        </p:nvSpPr>
        <p:spPr>
          <a:xfrm>
            <a:off x="456405" y="3214573"/>
            <a:ext cx="1884363" cy="527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60000"/>
                    <a:lumOff val="40000"/>
                  </a:schemeClr>
                </a:solidFill>
              </a:rPr>
              <a:t>04</a:t>
            </a:r>
            <a:endParaRPr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8" name="Google Shape;928;p37"/>
          <p:cNvSpPr txBox="1">
            <a:spLocks noGrp="1"/>
          </p:cNvSpPr>
          <p:nvPr>
            <p:ph type="title" idx="4294967295"/>
          </p:nvPr>
        </p:nvSpPr>
        <p:spPr>
          <a:xfrm>
            <a:off x="3455193" y="3155574"/>
            <a:ext cx="1884363" cy="5286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05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9" name="Google Shape;929;p37"/>
          <p:cNvSpPr txBox="1">
            <a:spLocks noGrp="1"/>
          </p:cNvSpPr>
          <p:nvPr>
            <p:ph type="title" idx="4294967295"/>
          </p:nvPr>
        </p:nvSpPr>
        <p:spPr>
          <a:xfrm>
            <a:off x="6572943" y="3121820"/>
            <a:ext cx="1884362" cy="5286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06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0" name="Google Shape;930;p37"/>
          <p:cNvSpPr txBox="1">
            <a:spLocks noGrp="1"/>
          </p:cNvSpPr>
          <p:nvPr>
            <p:ph type="title" idx="4294967295"/>
          </p:nvPr>
        </p:nvSpPr>
        <p:spPr>
          <a:xfrm>
            <a:off x="456405" y="1536585"/>
            <a:ext cx="1884363" cy="527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01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1" name="Google Shape;931;p37"/>
          <p:cNvSpPr txBox="1">
            <a:spLocks noGrp="1"/>
          </p:cNvSpPr>
          <p:nvPr>
            <p:ph type="title" idx="4294967295"/>
          </p:nvPr>
        </p:nvSpPr>
        <p:spPr>
          <a:xfrm>
            <a:off x="3455193" y="1508125"/>
            <a:ext cx="1884363" cy="527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02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2" name="Google Shape;932;p37"/>
          <p:cNvSpPr txBox="1">
            <a:spLocks noGrp="1"/>
          </p:cNvSpPr>
          <p:nvPr>
            <p:ph type="title" idx="4294967295"/>
          </p:nvPr>
        </p:nvSpPr>
        <p:spPr>
          <a:xfrm>
            <a:off x="6572943" y="1425576"/>
            <a:ext cx="1884362" cy="527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03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Google Shape;918;p37"/>
          <p:cNvSpPr txBox="1">
            <a:spLocks/>
          </p:cNvSpPr>
          <p:nvPr/>
        </p:nvSpPr>
        <p:spPr>
          <a:xfrm>
            <a:off x="3377752" y="2518931"/>
            <a:ext cx="2305050" cy="4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mtClean="0"/>
              <a:t>You can describe the topic of the section here</a:t>
            </a:r>
            <a:endParaRPr lang="en-US" dirty="0"/>
          </a:p>
        </p:txBody>
      </p:sp>
      <p:sp>
        <p:nvSpPr>
          <p:cNvPr id="28" name="Google Shape;922;p37"/>
          <p:cNvSpPr txBox="1">
            <a:spLocks/>
          </p:cNvSpPr>
          <p:nvPr/>
        </p:nvSpPr>
        <p:spPr>
          <a:xfrm>
            <a:off x="3455193" y="4049771"/>
            <a:ext cx="2305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mtClean="0"/>
              <a:t>You can describe the topic of the section here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31"/>
          <p:cNvSpPr/>
          <p:nvPr/>
        </p:nvSpPr>
        <p:spPr>
          <a:xfrm>
            <a:off x="5278350" y="3842348"/>
            <a:ext cx="674400" cy="67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1"/>
          <p:cNvSpPr/>
          <p:nvPr/>
        </p:nvSpPr>
        <p:spPr>
          <a:xfrm>
            <a:off x="1105513" y="3842348"/>
            <a:ext cx="674400" cy="6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sp>
        <p:nvSpPr>
          <p:cNvPr id="960" name="Google Shape;960;p31"/>
          <p:cNvSpPr txBox="1"/>
          <p:nvPr/>
        </p:nvSpPr>
        <p:spPr>
          <a:xfrm>
            <a:off x="457400" y="948700"/>
            <a:ext cx="19707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Induction chemotherapy</a:t>
            </a:r>
            <a:endParaRPr sz="18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61" name="Google Shape;961;p31"/>
          <p:cNvSpPr txBox="1"/>
          <p:nvPr/>
        </p:nvSpPr>
        <p:spPr>
          <a:xfrm>
            <a:off x="457414" y="1543800"/>
            <a:ext cx="19707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62" name="Google Shape;962;p31"/>
          <p:cNvGrpSpPr/>
          <p:nvPr/>
        </p:nvGrpSpPr>
        <p:grpSpPr>
          <a:xfrm>
            <a:off x="2543825" y="3653975"/>
            <a:ext cx="1970700" cy="1078100"/>
            <a:chOff x="2543825" y="3653975"/>
            <a:chExt cx="1970700" cy="1078100"/>
          </a:xfrm>
        </p:grpSpPr>
        <p:sp>
          <p:nvSpPr>
            <p:cNvPr id="963" name="Google Shape;963;p31"/>
            <p:cNvSpPr txBox="1"/>
            <p:nvPr/>
          </p:nvSpPr>
          <p:spPr>
            <a:xfrm>
              <a:off x="2543825" y="3653975"/>
              <a:ext cx="1970700" cy="5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Consolidation chemotherapy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64" name="Google Shape;964;p31"/>
            <p:cNvSpPr txBox="1"/>
            <p:nvPr/>
          </p:nvSpPr>
          <p:spPr>
            <a:xfrm>
              <a:off x="2543833" y="4249075"/>
              <a:ext cx="1970622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65" name="Google Shape;965;p31"/>
          <p:cNvSpPr txBox="1"/>
          <p:nvPr/>
        </p:nvSpPr>
        <p:spPr>
          <a:xfrm>
            <a:off x="4630252" y="948700"/>
            <a:ext cx="19707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Maintenance chemotherapy</a:t>
            </a:r>
            <a:endParaRPr sz="18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66" name="Google Shape;966;p31"/>
          <p:cNvSpPr txBox="1"/>
          <p:nvPr/>
        </p:nvSpPr>
        <p:spPr>
          <a:xfrm>
            <a:off x="4630253" y="1543800"/>
            <a:ext cx="19707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67" name="Google Shape;967;p31"/>
          <p:cNvGrpSpPr/>
          <p:nvPr/>
        </p:nvGrpSpPr>
        <p:grpSpPr>
          <a:xfrm>
            <a:off x="7002950" y="2134650"/>
            <a:ext cx="1398000" cy="1398000"/>
            <a:chOff x="7002950" y="2134650"/>
            <a:chExt cx="1398000" cy="1398000"/>
          </a:xfrm>
        </p:grpSpPr>
        <p:sp>
          <p:nvSpPr>
            <p:cNvPr id="968" name="Google Shape;968;p31"/>
            <p:cNvSpPr/>
            <p:nvPr/>
          </p:nvSpPr>
          <p:spPr>
            <a:xfrm>
              <a:off x="7002950" y="2134650"/>
              <a:ext cx="1398000" cy="13980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1"/>
            <p:cNvSpPr/>
            <p:nvPr/>
          </p:nvSpPr>
          <p:spPr>
            <a:xfrm>
              <a:off x="7117150" y="2248850"/>
              <a:ext cx="1169700" cy="1169700"/>
            </a:xfrm>
            <a:prstGeom prst="ellipse">
              <a:avLst/>
            </a:prstGeom>
            <a:solidFill>
              <a:srgbClr val="B56DD3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1"/>
            <p:cNvSpPr/>
            <p:nvPr/>
          </p:nvSpPr>
          <p:spPr>
            <a:xfrm>
              <a:off x="7230500" y="2362200"/>
              <a:ext cx="942900" cy="942900"/>
            </a:xfrm>
            <a:prstGeom prst="ellipse">
              <a:avLst/>
            </a:prstGeom>
            <a:solidFill>
              <a:srgbClr val="B56DD3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1"/>
            <p:cNvSpPr/>
            <p:nvPr/>
          </p:nvSpPr>
          <p:spPr>
            <a:xfrm>
              <a:off x="7364750" y="2496475"/>
              <a:ext cx="674400" cy="67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31"/>
          <p:cNvGrpSpPr/>
          <p:nvPr/>
        </p:nvGrpSpPr>
        <p:grpSpPr>
          <a:xfrm>
            <a:off x="6716673" y="3653975"/>
            <a:ext cx="1970727" cy="1078100"/>
            <a:chOff x="6716673" y="3653975"/>
            <a:chExt cx="1970727" cy="1078100"/>
          </a:xfrm>
        </p:grpSpPr>
        <p:sp>
          <p:nvSpPr>
            <p:cNvPr id="973" name="Google Shape;973;p31"/>
            <p:cNvSpPr txBox="1"/>
            <p:nvPr/>
          </p:nvSpPr>
          <p:spPr>
            <a:xfrm>
              <a:off x="6716700" y="3653975"/>
              <a:ext cx="1970700" cy="5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Central nervous system prophylaxis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4" name="Google Shape;974;p31"/>
            <p:cNvSpPr txBox="1"/>
            <p:nvPr/>
          </p:nvSpPr>
          <p:spPr>
            <a:xfrm>
              <a:off x="6716673" y="4249075"/>
              <a:ext cx="1970622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 away from Earth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75" name="Google Shape;975;p31"/>
          <p:cNvSpPr txBox="1"/>
          <p:nvPr/>
        </p:nvSpPr>
        <p:spPr>
          <a:xfrm>
            <a:off x="7117100" y="1289600"/>
            <a:ext cx="1169700" cy="39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Goal</a:t>
            </a:r>
            <a:endParaRPr sz="24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976" name="Google Shape;976;p31"/>
          <p:cNvCxnSpPr>
            <a:stCxn id="977" idx="6"/>
            <a:endCxn id="978" idx="2"/>
          </p:cNvCxnSpPr>
          <p:nvPr/>
        </p:nvCxnSpPr>
        <p:spPr>
          <a:xfrm>
            <a:off x="1628413" y="2833650"/>
            <a:ext cx="171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9" name="Google Shape;979;p31"/>
          <p:cNvCxnSpPr>
            <a:stCxn id="978" idx="6"/>
            <a:endCxn id="980" idx="2"/>
          </p:cNvCxnSpPr>
          <p:nvPr/>
        </p:nvCxnSpPr>
        <p:spPr>
          <a:xfrm>
            <a:off x="3714825" y="2833650"/>
            <a:ext cx="171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1" name="Google Shape;981;p31"/>
          <p:cNvCxnSpPr>
            <a:stCxn id="980" idx="6"/>
            <a:endCxn id="971" idx="2"/>
          </p:cNvCxnSpPr>
          <p:nvPr/>
        </p:nvCxnSpPr>
        <p:spPr>
          <a:xfrm>
            <a:off x="5801225" y="2833650"/>
            <a:ext cx="156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2" name="Google Shape;982;p31"/>
          <p:cNvCxnSpPr>
            <a:stCxn id="961" idx="2"/>
            <a:endCxn id="977" idx="0"/>
          </p:cNvCxnSpPr>
          <p:nvPr/>
        </p:nvCxnSpPr>
        <p:spPr>
          <a:xfrm>
            <a:off x="1442764" y="2026800"/>
            <a:ext cx="0" cy="62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83" name="Google Shape;983;p31"/>
          <p:cNvCxnSpPr>
            <a:stCxn id="966" idx="2"/>
            <a:endCxn id="980" idx="0"/>
          </p:cNvCxnSpPr>
          <p:nvPr/>
        </p:nvCxnSpPr>
        <p:spPr>
          <a:xfrm>
            <a:off x="5615603" y="2026800"/>
            <a:ext cx="0" cy="62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84" name="Google Shape;984;p31"/>
          <p:cNvCxnSpPr>
            <a:stCxn id="978" idx="4"/>
            <a:endCxn id="963" idx="0"/>
          </p:cNvCxnSpPr>
          <p:nvPr/>
        </p:nvCxnSpPr>
        <p:spPr>
          <a:xfrm>
            <a:off x="3529125" y="3019350"/>
            <a:ext cx="0" cy="63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85" name="Google Shape;985;p31"/>
          <p:cNvCxnSpPr>
            <a:stCxn id="971" idx="4"/>
            <a:endCxn id="973" idx="0"/>
          </p:cNvCxnSpPr>
          <p:nvPr/>
        </p:nvCxnSpPr>
        <p:spPr>
          <a:xfrm>
            <a:off x="7701950" y="3170875"/>
            <a:ext cx="0" cy="48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986" name="Google Shape;986;p31"/>
          <p:cNvGrpSpPr/>
          <p:nvPr/>
        </p:nvGrpSpPr>
        <p:grpSpPr>
          <a:xfrm>
            <a:off x="7499201" y="2650472"/>
            <a:ext cx="405498" cy="366353"/>
            <a:chOff x="7151664" y="2287794"/>
            <a:chExt cx="405498" cy="366353"/>
          </a:xfrm>
        </p:grpSpPr>
        <p:sp>
          <p:nvSpPr>
            <p:cNvPr id="987" name="Google Shape;987;p31"/>
            <p:cNvSpPr/>
            <p:nvPr/>
          </p:nvSpPr>
          <p:spPr>
            <a:xfrm>
              <a:off x="7151664" y="2287794"/>
              <a:ext cx="405498" cy="366353"/>
            </a:xfrm>
            <a:custGeom>
              <a:avLst/>
              <a:gdLst/>
              <a:ahLst/>
              <a:cxnLst/>
              <a:rect l="l" t="t" r="r" b="b"/>
              <a:pathLst>
                <a:path w="11861" h="10716" extrusionOk="0">
                  <a:moveTo>
                    <a:pt x="5885" y="0"/>
                  </a:moveTo>
                  <a:cubicBezTo>
                    <a:pt x="4222" y="0"/>
                    <a:pt x="2602" y="773"/>
                    <a:pt x="1572" y="2198"/>
                  </a:cubicBezTo>
                  <a:cubicBezTo>
                    <a:pt x="1" y="4318"/>
                    <a:pt x="239" y="7271"/>
                    <a:pt x="2096" y="9152"/>
                  </a:cubicBezTo>
                  <a:cubicBezTo>
                    <a:pt x="3141" y="10184"/>
                    <a:pt x="4517" y="10716"/>
                    <a:pt x="5896" y="10716"/>
                  </a:cubicBezTo>
                  <a:cubicBezTo>
                    <a:pt x="7001" y="10716"/>
                    <a:pt x="8108" y="10375"/>
                    <a:pt x="9050" y="9676"/>
                  </a:cubicBezTo>
                  <a:cubicBezTo>
                    <a:pt x="11193" y="8128"/>
                    <a:pt x="11860" y="5223"/>
                    <a:pt x="10646" y="2889"/>
                  </a:cubicBezTo>
                  <a:lnTo>
                    <a:pt x="10646" y="2889"/>
                  </a:lnTo>
                  <a:lnTo>
                    <a:pt x="10098" y="3461"/>
                  </a:lnTo>
                  <a:cubicBezTo>
                    <a:pt x="10027" y="3532"/>
                    <a:pt x="9955" y="3556"/>
                    <a:pt x="9860" y="3556"/>
                  </a:cubicBezTo>
                  <a:lnTo>
                    <a:pt x="9812" y="3556"/>
                  </a:lnTo>
                  <a:lnTo>
                    <a:pt x="8979" y="3437"/>
                  </a:lnTo>
                  <a:lnTo>
                    <a:pt x="8979" y="3437"/>
                  </a:lnTo>
                  <a:cubicBezTo>
                    <a:pt x="9955" y="5008"/>
                    <a:pt x="9598" y="7056"/>
                    <a:pt x="8145" y="8223"/>
                  </a:cubicBezTo>
                  <a:cubicBezTo>
                    <a:pt x="7479" y="8748"/>
                    <a:pt x="6682" y="9007"/>
                    <a:pt x="5888" y="9007"/>
                  </a:cubicBezTo>
                  <a:cubicBezTo>
                    <a:pt x="4952" y="9007"/>
                    <a:pt x="4020" y="8646"/>
                    <a:pt x="3311" y="7938"/>
                  </a:cubicBezTo>
                  <a:cubicBezTo>
                    <a:pt x="2001" y="6628"/>
                    <a:pt x="1882" y="4532"/>
                    <a:pt x="3025" y="3103"/>
                  </a:cubicBezTo>
                  <a:cubicBezTo>
                    <a:pt x="3750" y="2201"/>
                    <a:pt x="4815" y="1721"/>
                    <a:pt x="5894" y="1721"/>
                  </a:cubicBezTo>
                  <a:cubicBezTo>
                    <a:pt x="6552" y="1721"/>
                    <a:pt x="7216" y="1900"/>
                    <a:pt x="7812" y="2270"/>
                  </a:cubicBezTo>
                  <a:lnTo>
                    <a:pt x="7669" y="1484"/>
                  </a:lnTo>
                  <a:cubicBezTo>
                    <a:pt x="7645" y="1365"/>
                    <a:pt x="7693" y="1270"/>
                    <a:pt x="7764" y="1198"/>
                  </a:cubicBezTo>
                  <a:lnTo>
                    <a:pt x="8360" y="603"/>
                  </a:lnTo>
                  <a:cubicBezTo>
                    <a:pt x="7570" y="196"/>
                    <a:pt x="6722" y="0"/>
                    <a:pt x="58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1"/>
            <p:cNvSpPr/>
            <p:nvPr/>
          </p:nvSpPr>
          <p:spPr>
            <a:xfrm>
              <a:off x="7295798" y="2430390"/>
              <a:ext cx="109434" cy="82153"/>
            </a:xfrm>
            <a:custGeom>
              <a:avLst/>
              <a:gdLst/>
              <a:ahLst/>
              <a:cxnLst/>
              <a:rect l="l" t="t" r="r" b="b"/>
              <a:pathLst>
                <a:path w="3201" h="2403" extrusionOk="0">
                  <a:moveTo>
                    <a:pt x="1636" y="1"/>
                  </a:moveTo>
                  <a:cubicBezTo>
                    <a:pt x="696" y="1"/>
                    <a:pt x="0" y="1219"/>
                    <a:pt x="809" y="2028"/>
                  </a:cubicBezTo>
                  <a:cubicBezTo>
                    <a:pt x="1066" y="2291"/>
                    <a:pt x="1364" y="2402"/>
                    <a:pt x="1653" y="2402"/>
                  </a:cubicBezTo>
                  <a:cubicBezTo>
                    <a:pt x="2466" y="2402"/>
                    <a:pt x="3200" y="1519"/>
                    <a:pt x="2691" y="623"/>
                  </a:cubicBezTo>
                  <a:lnTo>
                    <a:pt x="2691" y="623"/>
                  </a:lnTo>
                  <a:lnTo>
                    <a:pt x="1881" y="1433"/>
                  </a:lnTo>
                  <a:cubicBezTo>
                    <a:pt x="1834" y="1480"/>
                    <a:pt x="1738" y="1504"/>
                    <a:pt x="1667" y="1504"/>
                  </a:cubicBezTo>
                  <a:cubicBezTo>
                    <a:pt x="1572" y="1504"/>
                    <a:pt x="1500" y="1480"/>
                    <a:pt x="1429" y="1409"/>
                  </a:cubicBezTo>
                  <a:cubicBezTo>
                    <a:pt x="1310" y="1290"/>
                    <a:pt x="1310" y="1099"/>
                    <a:pt x="1429" y="957"/>
                  </a:cubicBezTo>
                  <a:lnTo>
                    <a:pt x="2238" y="171"/>
                  </a:lnTo>
                  <a:cubicBezTo>
                    <a:pt x="2035" y="52"/>
                    <a:pt x="1830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7209475" y="2368647"/>
              <a:ext cx="280850" cy="206185"/>
            </a:xfrm>
            <a:custGeom>
              <a:avLst/>
              <a:gdLst/>
              <a:ahLst/>
              <a:cxnLst/>
              <a:rect l="l" t="t" r="r" b="b"/>
              <a:pathLst>
                <a:path w="8215" h="6031" extrusionOk="0">
                  <a:moveTo>
                    <a:pt x="4192" y="0"/>
                  </a:moveTo>
                  <a:cubicBezTo>
                    <a:pt x="1001" y="0"/>
                    <a:pt x="0" y="4310"/>
                    <a:pt x="2882" y="5716"/>
                  </a:cubicBezTo>
                  <a:cubicBezTo>
                    <a:pt x="3337" y="5933"/>
                    <a:pt x="3788" y="6031"/>
                    <a:pt x="4219" y="6031"/>
                  </a:cubicBezTo>
                  <a:cubicBezTo>
                    <a:pt x="6517" y="6031"/>
                    <a:pt x="8214" y="3249"/>
                    <a:pt x="6549" y="1143"/>
                  </a:cubicBezTo>
                  <a:lnTo>
                    <a:pt x="6549" y="1143"/>
                  </a:lnTo>
                  <a:lnTo>
                    <a:pt x="5692" y="1977"/>
                  </a:lnTo>
                  <a:cubicBezTo>
                    <a:pt x="6655" y="3350"/>
                    <a:pt x="5481" y="4857"/>
                    <a:pt x="4171" y="4857"/>
                  </a:cubicBezTo>
                  <a:cubicBezTo>
                    <a:pt x="3731" y="4857"/>
                    <a:pt x="3277" y="4687"/>
                    <a:pt x="2882" y="4287"/>
                  </a:cubicBezTo>
                  <a:cubicBezTo>
                    <a:pt x="1615" y="3001"/>
                    <a:pt x="2730" y="1143"/>
                    <a:pt x="4171" y="1143"/>
                  </a:cubicBezTo>
                  <a:cubicBezTo>
                    <a:pt x="4518" y="1143"/>
                    <a:pt x="4884" y="1251"/>
                    <a:pt x="5240" y="1500"/>
                  </a:cubicBezTo>
                  <a:lnTo>
                    <a:pt x="6097" y="667"/>
                  </a:lnTo>
                  <a:cubicBezTo>
                    <a:pt x="5549" y="238"/>
                    <a:pt x="4882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7436616" y="2318152"/>
              <a:ext cx="70050" cy="68409"/>
            </a:xfrm>
            <a:custGeom>
              <a:avLst/>
              <a:gdLst/>
              <a:ahLst/>
              <a:cxnLst/>
              <a:rect l="l" t="t" r="r" b="b"/>
              <a:pathLst>
                <a:path w="2049" h="2001" extrusionOk="0">
                  <a:moveTo>
                    <a:pt x="644" y="1"/>
                  </a:moveTo>
                  <a:lnTo>
                    <a:pt x="1" y="644"/>
                  </a:lnTo>
                  <a:lnTo>
                    <a:pt x="215" y="1834"/>
                  </a:lnTo>
                  <a:lnTo>
                    <a:pt x="1406" y="2001"/>
                  </a:lnTo>
                  <a:lnTo>
                    <a:pt x="2049" y="1334"/>
                  </a:lnTo>
                  <a:lnTo>
                    <a:pt x="1072" y="1215"/>
                  </a:lnTo>
                  <a:cubicBezTo>
                    <a:pt x="929" y="1191"/>
                    <a:pt x="834" y="1096"/>
                    <a:pt x="810" y="953"/>
                  </a:cubicBezTo>
                  <a:lnTo>
                    <a:pt x="6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31"/>
          <p:cNvGrpSpPr/>
          <p:nvPr/>
        </p:nvGrpSpPr>
        <p:grpSpPr>
          <a:xfrm>
            <a:off x="1342089" y="3995912"/>
            <a:ext cx="201277" cy="367218"/>
            <a:chOff x="912791" y="2287187"/>
            <a:chExt cx="201277" cy="367218"/>
          </a:xfrm>
        </p:grpSpPr>
        <p:sp>
          <p:nvSpPr>
            <p:cNvPr id="992" name="Google Shape;992;p31"/>
            <p:cNvSpPr/>
            <p:nvPr/>
          </p:nvSpPr>
          <p:spPr>
            <a:xfrm>
              <a:off x="961673" y="2588589"/>
              <a:ext cx="102691" cy="65815"/>
            </a:xfrm>
            <a:custGeom>
              <a:avLst/>
              <a:gdLst/>
              <a:ahLst/>
              <a:cxnLst/>
              <a:rect l="l" t="t" r="r" b="b"/>
              <a:pathLst>
                <a:path w="3002" h="1924" extrusionOk="0">
                  <a:moveTo>
                    <a:pt x="25" y="1"/>
                  </a:moveTo>
                  <a:lnTo>
                    <a:pt x="25" y="501"/>
                  </a:lnTo>
                  <a:cubicBezTo>
                    <a:pt x="1" y="668"/>
                    <a:pt x="144" y="811"/>
                    <a:pt x="334" y="811"/>
                  </a:cubicBezTo>
                  <a:lnTo>
                    <a:pt x="1215" y="811"/>
                  </a:lnTo>
                  <a:lnTo>
                    <a:pt x="1215" y="1620"/>
                  </a:lnTo>
                  <a:cubicBezTo>
                    <a:pt x="1203" y="1823"/>
                    <a:pt x="1358" y="1924"/>
                    <a:pt x="1516" y="1924"/>
                  </a:cubicBezTo>
                  <a:cubicBezTo>
                    <a:pt x="1674" y="1924"/>
                    <a:pt x="1835" y="1823"/>
                    <a:pt x="1835" y="1620"/>
                  </a:cubicBezTo>
                  <a:lnTo>
                    <a:pt x="1835" y="834"/>
                  </a:lnTo>
                  <a:lnTo>
                    <a:pt x="2692" y="834"/>
                  </a:lnTo>
                  <a:cubicBezTo>
                    <a:pt x="2859" y="811"/>
                    <a:pt x="3001" y="692"/>
                    <a:pt x="3001" y="525"/>
                  </a:cubicBezTo>
                  <a:lnTo>
                    <a:pt x="30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981240" y="2287187"/>
              <a:ext cx="63558" cy="28563"/>
            </a:xfrm>
            <a:custGeom>
              <a:avLst/>
              <a:gdLst/>
              <a:ahLst/>
              <a:cxnLst/>
              <a:rect l="l" t="t" r="r" b="b"/>
              <a:pathLst>
                <a:path w="1858" h="835" extrusionOk="0">
                  <a:moveTo>
                    <a:pt x="905" y="1"/>
                  </a:moveTo>
                  <a:cubicBezTo>
                    <a:pt x="429" y="1"/>
                    <a:pt x="24" y="358"/>
                    <a:pt x="0" y="834"/>
                  </a:cubicBezTo>
                  <a:lnTo>
                    <a:pt x="1858" y="834"/>
                  </a:lnTo>
                  <a:cubicBezTo>
                    <a:pt x="1834" y="358"/>
                    <a:pt x="1429" y="1"/>
                    <a:pt x="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912791" y="2478612"/>
              <a:ext cx="201277" cy="88016"/>
            </a:xfrm>
            <a:custGeom>
              <a:avLst/>
              <a:gdLst/>
              <a:ahLst/>
              <a:cxnLst/>
              <a:rect l="l" t="t" r="r" b="b"/>
              <a:pathLst>
                <a:path w="5884" h="2573" extrusionOk="0">
                  <a:moveTo>
                    <a:pt x="1" y="1"/>
                  </a:moveTo>
                  <a:lnTo>
                    <a:pt x="1" y="1192"/>
                  </a:lnTo>
                  <a:cubicBezTo>
                    <a:pt x="1" y="1954"/>
                    <a:pt x="620" y="2573"/>
                    <a:pt x="1382" y="2573"/>
                  </a:cubicBezTo>
                  <a:lnTo>
                    <a:pt x="4502" y="2573"/>
                  </a:lnTo>
                  <a:cubicBezTo>
                    <a:pt x="5264" y="2573"/>
                    <a:pt x="5883" y="1954"/>
                    <a:pt x="5883" y="1192"/>
                  </a:cubicBezTo>
                  <a:lnTo>
                    <a:pt x="5883" y="1096"/>
                  </a:lnTo>
                  <a:lnTo>
                    <a:pt x="5574" y="1096"/>
                  </a:lnTo>
                  <a:cubicBezTo>
                    <a:pt x="4669" y="1049"/>
                    <a:pt x="3811" y="882"/>
                    <a:pt x="2978" y="596"/>
                  </a:cubicBezTo>
                  <a:lnTo>
                    <a:pt x="2954" y="573"/>
                  </a:lnTo>
                  <a:cubicBezTo>
                    <a:pt x="2097" y="263"/>
                    <a:pt x="1216" y="72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912791" y="2337712"/>
              <a:ext cx="200456" cy="157252"/>
            </a:xfrm>
            <a:custGeom>
              <a:avLst/>
              <a:gdLst/>
              <a:ahLst/>
              <a:cxnLst/>
              <a:rect l="l" t="t" r="r" b="b"/>
              <a:pathLst>
                <a:path w="5860" h="4597" extrusionOk="0">
                  <a:moveTo>
                    <a:pt x="2945" y="1036"/>
                  </a:moveTo>
                  <a:cubicBezTo>
                    <a:pt x="3103" y="1036"/>
                    <a:pt x="3264" y="1143"/>
                    <a:pt x="3264" y="1358"/>
                  </a:cubicBezTo>
                  <a:lnTo>
                    <a:pt x="3264" y="1810"/>
                  </a:lnTo>
                  <a:lnTo>
                    <a:pt x="3716" y="1810"/>
                  </a:lnTo>
                  <a:cubicBezTo>
                    <a:pt x="3731" y="1808"/>
                    <a:pt x="3745" y="1808"/>
                    <a:pt x="3758" y="1808"/>
                  </a:cubicBezTo>
                  <a:cubicBezTo>
                    <a:pt x="4154" y="1808"/>
                    <a:pt x="4154" y="2431"/>
                    <a:pt x="3758" y="2431"/>
                  </a:cubicBezTo>
                  <a:cubicBezTo>
                    <a:pt x="3745" y="2431"/>
                    <a:pt x="3731" y="2431"/>
                    <a:pt x="3716" y="2429"/>
                  </a:cubicBezTo>
                  <a:lnTo>
                    <a:pt x="3240" y="2429"/>
                  </a:lnTo>
                  <a:lnTo>
                    <a:pt x="3240" y="2882"/>
                  </a:lnTo>
                  <a:cubicBezTo>
                    <a:pt x="3240" y="3096"/>
                    <a:pt x="3085" y="3203"/>
                    <a:pt x="2930" y="3203"/>
                  </a:cubicBezTo>
                  <a:cubicBezTo>
                    <a:pt x="2775" y="3203"/>
                    <a:pt x="2621" y="3096"/>
                    <a:pt x="2621" y="2882"/>
                  </a:cubicBezTo>
                  <a:lnTo>
                    <a:pt x="2621" y="2429"/>
                  </a:lnTo>
                  <a:lnTo>
                    <a:pt x="2168" y="2429"/>
                  </a:lnTo>
                  <a:cubicBezTo>
                    <a:pt x="2153" y="2431"/>
                    <a:pt x="2138" y="2431"/>
                    <a:pt x="2123" y="2431"/>
                  </a:cubicBezTo>
                  <a:cubicBezTo>
                    <a:pt x="1707" y="2431"/>
                    <a:pt x="1707" y="1808"/>
                    <a:pt x="2123" y="1808"/>
                  </a:cubicBezTo>
                  <a:cubicBezTo>
                    <a:pt x="2138" y="1808"/>
                    <a:pt x="2153" y="1808"/>
                    <a:pt x="2168" y="1810"/>
                  </a:cubicBezTo>
                  <a:lnTo>
                    <a:pt x="2644" y="1810"/>
                  </a:lnTo>
                  <a:lnTo>
                    <a:pt x="2644" y="1358"/>
                  </a:lnTo>
                  <a:cubicBezTo>
                    <a:pt x="2632" y="1143"/>
                    <a:pt x="2787" y="1036"/>
                    <a:pt x="2945" y="1036"/>
                  </a:cubicBezTo>
                  <a:close/>
                  <a:moveTo>
                    <a:pt x="1382" y="0"/>
                  </a:moveTo>
                  <a:cubicBezTo>
                    <a:pt x="620" y="0"/>
                    <a:pt x="1" y="595"/>
                    <a:pt x="1" y="1358"/>
                  </a:cubicBezTo>
                  <a:lnTo>
                    <a:pt x="1" y="3477"/>
                  </a:lnTo>
                  <a:cubicBezTo>
                    <a:pt x="1025" y="3525"/>
                    <a:pt x="2073" y="3715"/>
                    <a:pt x="3049" y="4072"/>
                  </a:cubicBezTo>
                  <a:cubicBezTo>
                    <a:pt x="3954" y="4382"/>
                    <a:pt x="4907" y="4549"/>
                    <a:pt x="5859" y="4596"/>
                  </a:cubicBezTo>
                  <a:lnTo>
                    <a:pt x="5859" y="1381"/>
                  </a:lnTo>
                  <a:cubicBezTo>
                    <a:pt x="5859" y="595"/>
                    <a:pt x="5240" y="0"/>
                    <a:pt x="4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" name="Google Shape;996;p31"/>
          <p:cNvGrpSpPr/>
          <p:nvPr/>
        </p:nvGrpSpPr>
        <p:grpSpPr>
          <a:xfrm>
            <a:off x="5429285" y="3995563"/>
            <a:ext cx="372554" cy="367902"/>
            <a:chOff x="5583927" y="4628588"/>
            <a:chExt cx="372554" cy="367902"/>
          </a:xfrm>
        </p:grpSpPr>
        <p:sp>
          <p:nvSpPr>
            <p:cNvPr id="997" name="Google Shape;997;p31"/>
            <p:cNvSpPr/>
            <p:nvPr/>
          </p:nvSpPr>
          <p:spPr>
            <a:xfrm>
              <a:off x="5844589" y="4628588"/>
              <a:ext cx="111893" cy="107412"/>
            </a:xfrm>
            <a:custGeom>
              <a:avLst/>
              <a:gdLst/>
              <a:ahLst/>
              <a:cxnLst/>
              <a:rect l="l" t="t" r="r" b="b"/>
              <a:pathLst>
                <a:path w="3271" h="3140" extrusionOk="0">
                  <a:moveTo>
                    <a:pt x="2804" y="0"/>
                  </a:moveTo>
                  <a:cubicBezTo>
                    <a:pt x="2733" y="0"/>
                    <a:pt x="2661" y="27"/>
                    <a:pt x="2597" y="91"/>
                  </a:cubicBezTo>
                  <a:lnTo>
                    <a:pt x="2597" y="115"/>
                  </a:lnTo>
                  <a:lnTo>
                    <a:pt x="1096" y="1615"/>
                  </a:lnTo>
                  <a:lnTo>
                    <a:pt x="858" y="1401"/>
                  </a:lnTo>
                  <a:cubicBezTo>
                    <a:pt x="799" y="1342"/>
                    <a:pt x="721" y="1312"/>
                    <a:pt x="644" y="1312"/>
                  </a:cubicBezTo>
                  <a:cubicBezTo>
                    <a:pt x="566" y="1312"/>
                    <a:pt x="489" y="1342"/>
                    <a:pt x="430" y="1401"/>
                  </a:cubicBezTo>
                  <a:lnTo>
                    <a:pt x="1" y="1806"/>
                  </a:lnTo>
                  <a:cubicBezTo>
                    <a:pt x="120" y="1901"/>
                    <a:pt x="1239" y="3021"/>
                    <a:pt x="1335" y="3140"/>
                  </a:cubicBezTo>
                  <a:lnTo>
                    <a:pt x="1763" y="2711"/>
                  </a:lnTo>
                  <a:cubicBezTo>
                    <a:pt x="1882" y="2592"/>
                    <a:pt x="1882" y="2401"/>
                    <a:pt x="1763" y="2282"/>
                  </a:cubicBezTo>
                  <a:lnTo>
                    <a:pt x="1525" y="2044"/>
                  </a:lnTo>
                  <a:lnTo>
                    <a:pt x="3049" y="544"/>
                  </a:lnTo>
                  <a:cubicBezTo>
                    <a:pt x="3271" y="322"/>
                    <a:pt x="3048" y="0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5583927" y="4699500"/>
              <a:ext cx="300616" cy="296990"/>
            </a:xfrm>
            <a:custGeom>
              <a:avLst/>
              <a:gdLst/>
              <a:ahLst/>
              <a:cxnLst/>
              <a:rect l="l" t="t" r="r" b="b"/>
              <a:pathLst>
                <a:path w="8788" h="8682" extrusionOk="0">
                  <a:moveTo>
                    <a:pt x="6585" y="1"/>
                  </a:moveTo>
                  <a:cubicBezTo>
                    <a:pt x="6323" y="1"/>
                    <a:pt x="6061" y="102"/>
                    <a:pt x="5859" y="305"/>
                  </a:cubicBezTo>
                  <a:lnTo>
                    <a:pt x="2596" y="3591"/>
                  </a:lnTo>
                  <a:cubicBezTo>
                    <a:pt x="2191" y="3996"/>
                    <a:pt x="2191" y="4639"/>
                    <a:pt x="2596" y="5044"/>
                  </a:cubicBezTo>
                  <a:lnTo>
                    <a:pt x="2906" y="5353"/>
                  </a:lnTo>
                  <a:lnTo>
                    <a:pt x="2286" y="5996"/>
                  </a:lnTo>
                  <a:lnTo>
                    <a:pt x="1453" y="5163"/>
                  </a:lnTo>
                  <a:cubicBezTo>
                    <a:pt x="1393" y="5103"/>
                    <a:pt x="1316" y="5073"/>
                    <a:pt x="1239" y="5073"/>
                  </a:cubicBezTo>
                  <a:cubicBezTo>
                    <a:pt x="1161" y="5073"/>
                    <a:pt x="1084" y="5103"/>
                    <a:pt x="1024" y="5163"/>
                  </a:cubicBezTo>
                  <a:lnTo>
                    <a:pt x="119" y="6068"/>
                  </a:lnTo>
                  <a:cubicBezTo>
                    <a:pt x="0" y="6187"/>
                    <a:pt x="0" y="6377"/>
                    <a:pt x="119" y="6496"/>
                  </a:cubicBezTo>
                  <a:lnTo>
                    <a:pt x="1167" y="7544"/>
                  </a:lnTo>
                  <a:lnTo>
                    <a:pt x="2215" y="8592"/>
                  </a:lnTo>
                  <a:cubicBezTo>
                    <a:pt x="2275" y="8651"/>
                    <a:pt x="2352" y="8681"/>
                    <a:pt x="2429" y="8681"/>
                  </a:cubicBezTo>
                  <a:cubicBezTo>
                    <a:pt x="2507" y="8681"/>
                    <a:pt x="2584" y="8651"/>
                    <a:pt x="2644" y="8592"/>
                  </a:cubicBezTo>
                  <a:lnTo>
                    <a:pt x="3549" y="7687"/>
                  </a:lnTo>
                  <a:cubicBezTo>
                    <a:pt x="3668" y="7568"/>
                    <a:pt x="3668" y="7377"/>
                    <a:pt x="3549" y="7258"/>
                  </a:cubicBezTo>
                  <a:lnTo>
                    <a:pt x="2715" y="6425"/>
                  </a:lnTo>
                  <a:lnTo>
                    <a:pt x="3334" y="5782"/>
                  </a:lnTo>
                  <a:lnTo>
                    <a:pt x="3668" y="6115"/>
                  </a:lnTo>
                  <a:cubicBezTo>
                    <a:pt x="3870" y="6318"/>
                    <a:pt x="4132" y="6419"/>
                    <a:pt x="4394" y="6419"/>
                  </a:cubicBezTo>
                  <a:cubicBezTo>
                    <a:pt x="4656" y="6419"/>
                    <a:pt x="4918" y="6318"/>
                    <a:pt x="5120" y="6115"/>
                  </a:cubicBezTo>
                  <a:lnTo>
                    <a:pt x="5382" y="5853"/>
                  </a:lnTo>
                  <a:lnTo>
                    <a:pt x="4930" y="5401"/>
                  </a:lnTo>
                  <a:cubicBezTo>
                    <a:pt x="4712" y="5164"/>
                    <a:pt x="4910" y="4845"/>
                    <a:pt x="5154" y="4845"/>
                  </a:cubicBezTo>
                  <a:cubicBezTo>
                    <a:pt x="5229" y="4845"/>
                    <a:pt x="5309" y="4875"/>
                    <a:pt x="5382" y="4948"/>
                  </a:cubicBezTo>
                  <a:lnTo>
                    <a:pt x="5835" y="5401"/>
                  </a:lnTo>
                  <a:lnTo>
                    <a:pt x="6430" y="4805"/>
                  </a:lnTo>
                  <a:lnTo>
                    <a:pt x="5573" y="3972"/>
                  </a:lnTo>
                  <a:cubicBezTo>
                    <a:pt x="5353" y="3734"/>
                    <a:pt x="5570" y="3426"/>
                    <a:pt x="5812" y="3426"/>
                  </a:cubicBezTo>
                  <a:cubicBezTo>
                    <a:pt x="5884" y="3426"/>
                    <a:pt x="5959" y="3453"/>
                    <a:pt x="6025" y="3519"/>
                  </a:cubicBezTo>
                  <a:lnTo>
                    <a:pt x="6859" y="4353"/>
                  </a:lnTo>
                  <a:lnTo>
                    <a:pt x="7454" y="3758"/>
                  </a:lnTo>
                  <a:lnTo>
                    <a:pt x="7026" y="3305"/>
                  </a:lnTo>
                  <a:cubicBezTo>
                    <a:pt x="6819" y="3080"/>
                    <a:pt x="7027" y="2781"/>
                    <a:pt x="7276" y="2781"/>
                  </a:cubicBezTo>
                  <a:cubicBezTo>
                    <a:pt x="7343" y="2781"/>
                    <a:pt x="7412" y="2802"/>
                    <a:pt x="7478" y="2853"/>
                  </a:cubicBezTo>
                  <a:lnTo>
                    <a:pt x="7930" y="3305"/>
                  </a:lnTo>
                  <a:lnTo>
                    <a:pt x="8383" y="2853"/>
                  </a:lnTo>
                  <a:cubicBezTo>
                    <a:pt x="8740" y="2495"/>
                    <a:pt x="8788" y="1924"/>
                    <a:pt x="8502" y="1519"/>
                  </a:cubicBezTo>
                  <a:cubicBezTo>
                    <a:pt x="8431" y="1424"/>
                    <a:pt x="8502" y="1495"/>
                    <a:pt x="7311" y="305"/>
                  </a:cubicBezTo>
                  <a:cubicBezTo>
                    <a:pt x="7109" y="102"/>
                    <a:pt x="6847" y="1"/>
                    <a:pt x="6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31"/>
          <p:cNvSpPr/>
          <p:nvPr/>
        </p:nvSpPr>
        <p:spPr>
          <a:xfrm>
            <a:off x="3191925" y="1150548"/>
            <a:ext cx="674400" cy="67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" name="Google Shape;1000;p31"/>
          <p:cNvGrpSpPr/>
          <p:nvPr/>
        </p:nvGrpSpPr>
        <p:grpSpPr>
          <a:xfrm>
            <a:off x="3345822" y="1324801"/>
            <a:ext cx="366636" cy="325895"/>
            <a:chOff x="3210885" y="2307541"/>
            <a:chExt cx="366636" cy="325895"/>
          </a:xfrm>
        </p:grpSpPr>
        <p:sp>
          <p:nvSpPr>
            <p:cNvPr id="1001" name="Google Shape;1001;p31"/>
            <p:cNvSpPr/>
            <p:nvPr/>
          </p:nvSpPr>
          <p:spPr>
            <a:xfrm>
              <a:off x="3318433" y="2598373"/>
              <a:ext cx="151539" cy="35063"/>
            </a:xfrm>
            <a:custGeom>
              <a:avLst/>
              <a:gdLst/>
              <a:ahLst/>
              <a:cxnLst/>
              <a:rect l="l" t="t" r="r" b="b"/>
              <a:pathLst>
                <a:path w="4430" h="1025" extrusionOk="0">
                  <a:moveTo>
                    <a:pt x="0" y="1"/>
                  </a:moveTo>
                  <a:lnTo>
                    <a:pt x="0" y="739"/>
                  </a:lnTo>
                  <a:cubicBezTo>
                    <a:pt x="0" y="906"/>
                    <a:pt x="143" y="1025"/>
                    <a:pt x="310" y="1025"/>
                  </a:cubicBezTo>
                  <a:lnTo>
                    <a:pt x="4120" y="1025"/>
                  </a:lnTo>
                  <a:cubicBezTo>
                    <a:pt x="4287" y="1025"/>
                    <a:pt x="4430" y="906"/>
                    <a:pt x="4430" y="739"/>
                  </a:cubicBezTo>
                  <a:lnTo>
                    <a:pt x="4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1"/>
            <p:cNvSpPr/>
            <p:nvPr/>
          </p:nvSpPr>
          <p:spPr>
            <a:xfrm>
              <a:off x="3210885" y="2307541"/>
              <a:ext cx="366636" cy="268871"/>
            </a:xfrm>
            <a:custGeom>
              <a:avLst/>
              <a:gdLst/>
              <a:ahLst/>
              <a:cxnLst/>
              <a:rect l="l" t="t" r="r" b="b"/>
              <a:pathLst>
                <a:path w="10718" h="7860" extrusionOk="0">
                  <a:moveTo>
                    <a:pt x="8717" y="1239"/>
                  </a:moveTo>
                  <a:cubicBezTo>
                    <a:pt x="9122" y="1239"/>
                    <a:pt x="9455" y="1573"/>
                    <a:pt x="9455" y="2001"/>
                  </a:cubicBezTo>
                  <a:lnTo>
                    <a:pt x="9455" y="5859"/>
                  </a:lnTo>
                  <a:cubicBezTo>
                    <a:pt x="9455" y="6264"/>
                    <a:pt x="9122" y="6621"/>
                    <a:pt x="8717" y="6621"/>
                  </a:cubicBezTo>
                  <a:lnTo>
                    <a:pt x="3882" y="6621"/>
                  </a:lnTo>
                  <a:cubicBezTo>
                    <a:pt x="3478" y="6621"/>
                    <a:pt x="3144" y="6288"/>
                    <a:pt x="3144" y="5859"/>
                  </a:cubicBezTo>
                  <a:lnTo>
                    <a:pt x="3144" y="2001"/>
                  </a:lnTo>
                  <a:cubicBezTo>
                    <a:pt x="3144" y="1573"/>
                    <a:pt x="3478" y="1239"/>
                    <a:pt x="3882" y="1239"/>
                  </a:cubicBezTo>
                  <a:close/>
                  <a:moveTo>
                    <a:pt x="1001" y="1"/>
                  </a:moveTo>
                  <a:cubicBezTo>
                    <a:pt x="453" y="1"/>
                    <a:pt x="1" y="453"/>
                    <a:pt x="1" y="1001"/>
                  </a:cubicBezTo>
                  <a:lnTo>
                    <a:pt x="1" y="1882"/>
                  </a:lnTo>
                  <a:lnTo>
                    <a:pt x="953" y="1882"/>
                  </a:lnTo>
                  <a:cubicBezTo>
                    <a:pt x="1310" y="1930"/>
                    <a:pt x="1310" y="2478"/>
                    <a:pt x="953" y="2501"/>
                  </a:cubicBezTo>
                  <a:lnTo>
                    <a:pt x="1" y="2501"/>
                  </a:lnTo>
                  <a:lnTo>
                    <a:pt x="1" y="3406"/>
                  </a:lnTo>
                  <a:lnTo>
                    <a:pt x="953" y="3406"/>
                  </a:lnTo>
                  <a:cubicBezTo>
                    <a:pt x="1358" y="3406"/>
                    <a:pt x="1358" y="4026"/>
                    <a:pt x="953" y="4026"/>
                  </a:cubicBezTo>
                  <a:lnTo>
                    <a:pt x="1" y="4026"/>
                  </a:lnTo>
                  <a:lnTo>
                    <a:pt x="1" y="4931"/>
                  </a:lnTo>
                  <a:lnTo>
                    <a:pt x="953" y="4931"/>
                  </a:lnTo>
                  <a:cubicBezTo>
                    <a:pt x="1310" y="4978"/>
                    <a:pt x="1310" y="5526"/>
                    <a:pt x="953" y="5574"/>
                  </a:cubicBezTo>
                  <a:lnTo>
                    <a:pt x="1" y="5574"/>
                  </a:lnTo>
                  <a:lnTo>
                    <a:pt x="1" y="6860"/>
                  </a:lnTo>
                  <a:cubicBezTo>
                    <a:pt x="1" y="7407"/>
                    <a:pt x="453" y="7860"/>
                    <a:pt x="1001" y="7860"/>
                  </a:cubicBezTo>
                  <a:lnTo>
                    <a:pt x="9717" y="7860"/>
                  </a:lnTo>
                  <a:cubicBezTo>
                    <a:pt x="10265" y="7860"/>
                    <a:pt x="10717" y="7407"/>
                    <a:pt x="10717" y="6860"/>
                  </a:cubicBezTo>
                  <a:lnTo>
                    <a:pt x="10717" y="1001"/>
                  </a:lnTo>
                  <a:cubicBezTo>
                    <a:pt x="10717" y="430"/>
                    <a:pt x="10265" y="1"/>
                    <a:pt x="9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1"/>
            <p:cNvSpPr/>
            <p:nvPr/>
          </p:nvSpPr>
          <p:spPr>
            <a:xfrm>
              <a:off x="3339608" y="2428122"/>
              <a:ext cx="172748" cy="84766"/>
            </a:xfrm>
            <a:custGeom>
              <a:avLst/>
              <a:gdLst/>
              <a:ahLst/>
              <a:cxnLst/>
              <a:rect l="l" t="t" r="r" b="b"/>
              <a:pathLst>
                <a:path w="5050" h="2478" extrusionOk="0">
                  <a:moveTo>
                    <a:pt x="1024" y="1"/>
                  </a:moveTo>
                  <a:lnTo>
                    <a:pt x="643" y="596"/>
                  </a:lnTo>
                  <a:cubicBezTo>
                    <a:pt x="572" y="691"/>
                    <a:pt x="477" y="739"/>
                    <a:pt x="381" y="739"/>
                  </a:cubicBezTo>
                  <a:lnTo>
                    <a:pt x="0" y="739"/>
                  </a:lnTo>
                  <a:lnTo>
                    <a:pt x="0" y="2358"/>
                  </a:lnTo>
                  <a:cubicBezTo>
                    <a:pt x="0" y="2406"/>
                    <a:pt x="48" y="2477"/>
                    <a:pt x="119" y="2477"/>
                  </a:cubicBezTo>
                  <a:lnTo>
                    <a:pt x="4930" y="2477"/>
                  </a:lnTo>
                  <a:cubicBezTo>
                    <a:pt x="5001" y="2477"/>
                    <a:pt x="5049" y="2406"/>
                    <a:pt x="5049" y="2358"/>
                  </a:cubicBezTo>
                  <a:lnTo>
                    <a:pt x="5049" y="739"/>
                  </a:lnTo>
                  <a:lnTo>
                    <a:pt x="4882" y="739"/>
                  </a:lnTo>
                  <a:lnTo>
                    <a:pt x="4406" y="1644"/>
                  </a:lnTo>
                  <a:cubicBezTo>
                    <a:pt x="4341" y="1763"/>
                    <a:pt x="4232" y="1818"/>
                    <a:pt x="4123" y="1818"/>
                  </a:cubicBezTo>
                  <a:cubicBezTo>
                    <a:pt x="3992" y="1818"/>
                    <a:pt x="3863" y="1739"/>
                    <a:pt x="3811" y="1596"/>
                  </a:cubicBezTo>
                  <a:lnTo>
                    <a:pt x="3406" y="215"/>
                  </a:lnTo>
                  <a:lnTo>
                    <a:pt x="3263" y="524"/>
                  </a:lnTo>
                  <a:cubicBezTo>
                    <a:pt x="3215" y="643"/>
                    <a:pt x="3096" y="715"/>
                    <a:pt x="2977" y="715"/>
                  </a:cubicBezTo>
                  <a:lnTo>
                    <a:pt x="2596" y="715"/>
                  </a:lnTo>
                  <a:lnTo>
                    <a:pt x="2167" y="1644"/>
                  </a:lnTo>
                  <a:cubicBezTo>
                    <a:pt x="2108" y="1763"/>
                    <a:pt x="1989" y="1822"/>
                    <a:pt x="1870" y="1822"/>
                  </a:cubicBezTo>
                  <a:cubicBezTo>
                    <a:pt x="1751" y="1822"/>
                    <a:pt x="1632" y="1763"/>
                    <a:pt x="1572" y="1644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1"/>
            <p:cNvSpPr/>
            <p:nvPr/>
          </p:nvSpPr>
          <p:spPr>
            <a:xfrm>
              <a:off x="3339608" y="2371748"/>
              <a:ext cx="174356" cy="80046"/>
            </a:xfrm>
            <a:custGeom>
              <a:avLst/>
              <a:gdLst/>
              <a:ahLst/>
              <a:cxnLst/>
              <a:rect l="l" t="t" r="r" b="b"/>
              <a:pathLst>
                <a:path w="5097" h="2340" extrusionOk="0">
                  <a:moveTo>
                    <a:pt x="92" y="1"/>
                  </a:moveTo>
                  <a:cubicBezTo>
                    <a:pt x="36" y="1"/>
                    <a:pt x="0" y="63"/>
                    <a:pt x="0" y="124"/>
                  </a:cubicBezTo>
                  <a:lnTo>
                    <a:pt x="0" y="1744"/>
                  </a:lnTo>
                  <a:lnTo>
                    <a:pt x="215" y="1744"/>
                  </a:lnTo>
                  <a:lnTo>
                    <a:pt x="881" y="767"/>
                  </a:lnTo>
                  <a:cubicBezTo>
                    <a:pt x="944" y="674"/>
                    <a:pt x="1037" y="631"/>
                    <a:pt x="1131" y="631"/>
                  </a:cubicBezTo>
                  <a:cubicBezTo>
                    <a:pt x="1253" y="631"/>
                    <a:pt x="1375" y="704"/>
                    <a:pt x="1429" y="839"/>
                  </a:cubicBezTo>
                  <a:cubicBezTo>
                    <a:pt x="1644" y="1458"/>
                    <a:pt x="1524" y="1125"/>
                    <a:pt x="1929" y="2315"/>
                  </a:cubicBezTo>
                  <a:lnTo>
                    <a:pt x="2120" y="1934"/>
                  </a:lnTo>
                  <a:cubicBezTo>
                    <a:pt x="2167" y="1815"/>
                    <a:pt x="2287" y="1744"/>
                    <a:pt x="2406" y="1744"/>
                  </a:cubicBezTo>
                  <a:lnTo>
                    <a:pt x="2787" y="1744"/>
                  </a:lnTo>
                  <a:lnTo>
                    <a:pt x="3191" y="839"/>
                  </a:lnTo>
                  <a:cubicBezTo>
                    <a:pt x="3247" y="716"/>
                    <a:pt x="3365" y="656"/>
                    <a:pt x="3483" y="656"/>
                  </a:cubicBezTo>
                  <a:cubicBezTo>
                    <a:pt x="3616" y="656"/>
                    <a:pt x="3749" y="734"/>
                    <a:pt x="3787" y="886"/>
                  </a:cubicBezTo>
                  <a:lnTo>
                    <a:pt x="4216" y="2339"/>
                  </a:lnTo>
                  <a:lnTo>
                    <a:pt x="4454" y="1910"/>
                  </a:lnTo>
                  <a:cubicBezTo>
                    <a:pt x="4501" y="1815"/>
                    <a:pt x="4597" y="1744"/>
                    <a:pt x="4716" y="1744"/>
                  </a:cubicBezTo>
                  <a:lnTo>
                    <a:pt x="5097" y="1744"/>
                  </a:lnTo>
                  <a:lnTo>
                    <a:pt x="5097" y="124"/>
                  </a:lnTo>
                  <a:cubicBezTo>
                    <a:pt x="5097" y="53"/>
                    <a:pt x="5025" y="5"/>
                    <a:pt x="4978" y="5"/>
                  </a:cubicBezTo>
                  <a:lnTo>
                    <a:pt x="119" y="5"/>
                  </a:lnTo>
                  <a:cubicBezTo>
                    <a:pt x="110" y="2"/>
                    <a:pt x="101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05" name="Google Shape;1005;p31"/>
          <p:cNvCxnSpPr>
            <a:stCxn id="977" idx="4"/>
            <a:endCxn id="958" idx="0"/>
          </p:cNvCxnSpPr>
          <p:nvPr/>
        </p:nvCxnSpPr>
        <p:spPr>
          <a:xfrm>
            <a:off x="1442713" y="3019350"/>
            <a:ext cx="0" cy="82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6" name="Google Shape;1006;p31"/>
          <p:cNvCxnSpPr>
            <a:stCxn id="999" idx="4"/>
            <a:endCxn id="978" idx="0"/>
          </p:cNvCxnSpPr>
          <p:nvPr/>
        </p:nvCxnSpPr>
        <p:spPr>
          <a:xfrm>
            <a:off x="3529125" y="1824948"/>
            <a:ext cx="0" cy="82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7" name="Google Shape;1007;p31"/>
          <p:cNvCxnSpPr>
            <a:stCxn id="980" idx="4"/>
            <a:endCxn id="957" idx="0"/>
          </p:cNvCxnSpPr>
          <p:nvPr/>
        </p:nvCxnSpPr>
        <p:spPr>
          <a:xfrm>
            <a:off x="5615525" y="3019350"/>
            <a:ext cx="0" cy="82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08" name="Google Shape;1008;p31"/>
          <p:cNvGrpSpPr/>
          <p:nvPr/>
        </p:nvGrpSpPr>
        <p:grpSpPr>
          <a:xfrm>
            <a:off x="1257013" y="2647950"/>
            <a:ext cx="371400" cy="371400"/>
            <a:chOff x="1257013" y="2647950"/>
            <a:chExt cx="371400" cy="371400"/>
          </a:xfrm>
        </p:grpSpPr>
        <p:sp>
          <p:nvSpPr>
            <p:cNvPr id="977" name="Google Shape;977;p31"/>
            <p:cNvSpPr/>
            <p:nvPr/>
          </p:nvSpPr>
          <p:spPr>
            <a:xfrm>
              <a:off x="1257013" y="2647950"/>
              <a:ext cx="371400" cy="371400"/>
            </a:xfrm>
            <a:prstGeom prst="ellipse">
              <a:avLst/>
            </a:prstGeom>
            <a:solidFill>
              <a:srgbClr val="B56DD3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1342063" y="2732988"/>
              <a:ext cx="201300" cy="201300"/>
            </a:xfrm>
            <a:prstGeom prst="ellipse">
              <a:avLst/>
            </a:prstGeom>
            <a:solidFill>
              <a:srgbClr val="B56DD3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31"/>
          <p:cNvGrpSpPr/>
          <p:nvPr/>
        </p:nvGrpSpPr>
        <p:grpSpPr>
          <a:xfrm>
            <a:off x="3343425" y="2647950"/>
            <a:ext cx="371400" cy="371400"/>
            <a:chOff x="3343425" y="2647950"/>
            <a:chExt cx="371400" cy="371400"/>
          </a:xfrm>
        </p:grpSpPr>
        <p:sp>
          <p:nvSpPr>
            <p:cNvPr id="978" name="Google Shape;978;p31"/>
            <p:cNvSpPr/>
            <p:nvPr/>
          </p:nvSpPr>
          <p:spPr>
            <a:xfrm>
              <a:off x="3343425" y="2647950"/>
              <a:ext cx="371400" cy="371400"/>
            </a:xfrm>
            <a:prstGeom prst="ellipse">
              <a:avLst/>
            </a:prstGeom>
            <a:solidFill>
              <a:srgbClr val="439DD8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3428513" y="2732988"/>
              <a:ext cx="201300" cy="201300"/>
            </a:xfrm>
            <a:prstGeom prst="ellipse">
              <a:avLst/>
            </a:prstGeom>
            <a:solidFill>
              <a:srgbClr val="439DD8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31"/>
          <p:cNvGrpSpPr/>
          <p:nvPr/>
        </p:nvGrpSpPr>
        <p:grpSpPr>
          <a:xfrm>
            <a:off x="5429825" y="2647950"/>
            <a:ext cx="371400" cy="371400"/>
            <a:chOff x="5429825" y="2647950"/>
            <a:chExt cx="371400" cy="371400"/>
          </a:xfrm>
        </p:grpSpPr>
        <p:sp>
          <p:nvSpPr>
            <p:cNvPr id="980" name="Google Shape;980;p31"/>
            <p:cNvSpPr/>
            <p:nvPr/>
          </p:nvSpPr>
          <p:spPr>
            <a:xfrm>
              <a:off x="5429825" y="2647950"/>
              <a:ext cx="371400" cy="371400"/>
            </a:xfrm>
            <a:prstGeom prst="ellipse">
              <a:avLst/>
            </a:prstGeom>
            <a:solidFill>
              <a:srgbClr val="3FD57E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5514913" y="2732988"/>
              <a:ext cx="201300" cy="201300"/>
            </a:xfrm>
            <a:prstGeom prst="ellipse">
              <a:avLst/>
            </a:prstGeom>
            <a:solidFill>
              <a:srgbClr val="3FD57E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14" name="Google Shape;1014;p31"/>
          <p:cNvCxnSpPr>
            <a:stCxn id="977" idx="2"/>
          </p:cNvCxnSpPr>
          <p:nvPr/>
        </p:nvCxnSpPr>
        <p:spPr>
          <a:xfrm rot="10800000">
            <a:off x="8713" y="2833650"/>
            <a:ext cx="1248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5" name="Google Shape;1015;p31"/>
          <p:cNvCxnSpPr>
            <a:stCxn id="971" idx="0"/>
            <a:endCxn id="975" idx="2"/>
          </p:cNvCxnSpPr>
          <p:nvPr/>
        </p:nvCxnSpPr>
        <p:spPr>
          <a:xfrm rot="10800000">
            <a:off x="7701950" y="1685875"/>
            <a:ext cx="0" cy="81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2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graphicFrame>
        <p:nvGraphicFramePr>
          <p:cNvPr id="1021" name="Google Shape;1021;p32"/>
          <p:cNvGraphicFramePr/>
          <p:nvPr/>
        </p:nvGraphicFramePr>
        <p:xfrm>
          <a:off x="457250" y="943400"/>
          <a:ext cx="8229600" cy="3788650"/>
        </p:xfrm>
        <a:graphic>
          <a:graphicData uri="http://schemas.openxmlformats.org/drawingml/2006/table">
            <a:tbl>
              <a:tblPr>
                <a:noFill/>
                <a:tableStyleId>{E9BDA9F2-2783-479A-A433-4FEF2FE97FE4}</a:tableStyleId>
              </a:tblPr>
              <a:tblGrid>
                <a:gridCol w="1083950"/>
                <a:gridCol w="2036450"/>
                <a:gridCol w="3213800"/>
                <a:gridCol w="947700"/>
                <a:gridCol w="947700"/>
              </a:tblGrid>
              <a:tr h="47885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Chemotherapy in localized tumors</a:t>
                      </a:r>
                      <a:endParaRPr sz="1800" b="1" dirty="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827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6DD3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Lung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closest planet to the Sun and the smallest one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6DD3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6DD3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6DD3">
                        <a:alpha val="12549"/>
                      </a:srgbClr>
                    </a:solidFill>
                  </a:tcPr>
                </a:tc>
              </a:tr>
              <a:tr h="827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DD8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Brain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composed mostly of hydrogen and helium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DD8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DD8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DD8">
                        <a:alpha val="12549"/>
                      </a:srgbClr>
                    </a:solidFill>
                  </a:tcPr>
                </a:tc>
              </a:tr>
              <a:tr h="827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D57E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Skin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very beautiful name but is actually terribly hot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D57E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D57E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D57E">
                        <a:alpha val="12549"/>
                      </a:srgbClr>
                    </a:solidFill>
                  </a:tcPr>
                </a:tc>
              </a:tr>
              <a:tr h="827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8D8C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Stomach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 from the Sun and the one that harbors life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8D8C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8D8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8D8C">
                        <a:alpha val="1254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22" name="Google Shape;1022;p32"/>
          <p:cNvSpPr/>
          <p:nvPr/>
        </p:nvSpPr>
        <p:spPr>
          <a:xfrm>
            <a:off x="803559" y="174135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2"/>
          <p:cNvSpPr/>
          <p:nvPr/>
        </p:nvSpPr>
        <p:spPr>
          <a:xfrm>
            <a:off x="847196" y="4114052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4" name="Google Shape;1024;p32"/>
          <p:cNvGrpSpPr/>
          <p:nvPr/>
        </p:nvGrpSpPr>
        <p:grpSpPr>
          <a:xfrm>
            <a:off x="805432" y="3287897"/>
            <a:ext cx="352833" cy="352833"/>
            <a:chOff x="-26201650" y="3176075"/>
            <a:chExt cx="296175" cy="296175"/>
          </a:xfrm>
        </p:grpSpPr>
        <p:sp>
          <p:nvSpPr>
            <p:cNvPr id="1025" name="Google Shape;1025;p32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" name="Google Shape;1027;p32"/>
          <p:cNvGrpSpPr/>
          <p:nvPr/>
        </p:nvGrpSpPr>
        <p:grpSpPr>
          <a:xfrm>
            <a:off x="804981" y="2515826"/>
            <a:ext cx="353757" cy="351463"/>
            <a:chOff x="-22845575" y="3504075"/>
            <a:chExt cx="296950" cy="295025"/>
          </a:xfrm>
        </p:grpSpPr>
        <p:sp>
          <p:nvSpPr>
            <p:cNvPr id="1028" name="Google Shape;1028;p32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0" name="Google Shape;1030;p32"/>
          <p:cNvSpPr/>
          <p:nvPr/>
        </p:nvSpPr>
        <p:spPr>
          <a:xfrm>
            <a:off x="7078824" y="2484738"/>
            <a:ext cx="413239" cy="413643"/>
          </a:xfrm>
          <a:custGeom>
            <a:avLst/>
            <a:gdLst/>
            <a:ahLst/>
            <a:cxnLst/>
            <a:rect l="l" t="t" r="r" b="b"/>
            <a:pathLst>
              <a:path w="30565" h="20870" extrusionOk="0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w="762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31" name="Google Shape;1031;p32"/>
          <p:cNvGrpSpPr/>
          <p:nvPr/>
        </p:nvGrpSpPr>
        <p:grpSpPr>
          <a:xfrm>
            <a:off x="8032527" y="1668997"/>
            <a:ext cx="367701" cy="367806"/>
            <a:chOff x="5153616" y="-1245141"/>
            <a:chExt cx="463800" cy="463933"/>
          </a:xfrm>
        </p:grpSpPr>
        <p:cxnSp>
          <p:nvCxnSpPr>
            <p:cNvPr id="1032" name="Google Shape;1032;p32"/>
            <p:cNvCxnSpPr/>
            <p:nvPr/>
          </p:nvCxnSpPr>
          <p:spPr>
            <a:xfrm>
              <a:off x="5385516" y="-1341198"/>
              <a:ext cx="0" cy="655912"/>
            </a:xfrm>
            <a:prstGeom prst="straightConnector1">
              <a:avLst/>
            </a:prstGeom>
            <a:noFill/>
            <a:ln w="762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32"/>
            <p:cNvCxnSpPr/>
            <p:nvPr/>
          </p:nvCxnSpPr>
          <p:spPr>
            <a:xfrm rot="10800000">
              <a:off x="5385516" y="-1341065"/>
              <a:ext cx="0" cy="655912"/>
            </a:xfrm>
            <a:prstGeom prst="straightConnector1">
              <a:avLst/>
            </a:prstGeom>
            <a:noFill/>
            <a:ln w="762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34" name="Google Shape;1034;p32"/>
          <p:cNvSpPr/>
          <p:nvPr/>
        </p:nvSpPr>
        <p:spPr>
          <a:xfrm>
            <a:off x="7078824" y="3287888"/>
            <a:ext cx="413239" cy="413643"/>
          </a:xfrm>
          <a:custGeom>
            <a:avLst/>
            <a:gdLst/>
            <a:ahLst/>
            <a:cxnLst/>
            <a:rect l="l" t="t" r="r" b="b"/>
            <a:pathLst>
              <a:path w="30565" h="20870" extrusionOk="0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w="762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35" name="Google Shape;1035;p32"/>
          <p:cNvGrpSpPr/>
          <p:nvPr/>
        </p:nvGrpSpPr>
        <p:grpSpPr>
          <a:xfrm>
            <a:off x="8032527" y="4172772"/>
            <a:ext cx="367701" cy="367806"/>
            <a:chOff x="5153616" y="-1245141"/>
            <a:chExt cx="463800" cy="463933"/>
          </a:xfrm>
        </p:grpSpPr>
        <p:cxnSp>
          <p:nvCxnSpPr>
            <p:cNvPr id="1036" name="Google Shape;1036;p32"/>
            <p:cNvCxnSpPr/>
            <p:nvPr/>
          </p:nvCxnSpPr>
          <p:spPr>
            <a:xfrm>
              <a:off x="5385516" y="-1341198"/>
              <a:ext cx="0" cy="655912"/>
            </a:xfrm>
            <a:prstGeom prst="straightConnector1">
              <a:avLst/>
            </a:pr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32"/>
            <p:cNvCxnSpPr/>
            <p:nvPr/>
          </p:nvCxnSpPr>
          <p:spPr>
            <a:xfrm rot="10800000">
              <a:off x="5385516" y="-1341065"/>
              <a:ext cx="0" cy="655912"/>
            </a:xfrm>
            <a:prstGeom prst="straightConnector1">
              <a:avLst/>
            </a:pr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3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grpSp>
        <p:nvGrpSpPr>
          <p:cNvPr id="1043" name="Google Shape;1043;p33"/>
          <p:cNvGrpSpPr/>
          <p:nvPr/>
        </p:nvGrpSpPr>
        <p:grpSpPr>
          <a:xfrm>
            <a:off x="457200" y="2948900"/>
            <a:ext cx="2061000" cy="1783175"/>
            <a:chOff x="457200" y="2948900"/>
            <a:chExt cx="2061000" cy="1783175"/>
          </a:xfrm>
        </p:grpSpPr>
        <p:sp>
          <p:nvSpPr>
            <p:cNvPr id="1044" name="Google Shape;1044;p33"/>
            <p:cNvSpPr txBox="1"/>
            <p:nvPr/>
          </p:nvSpPr>
          <p:spPr>
            <a:xfrm>
              <a:off x="457200" y="3482675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Localized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5" name="Google Shape;1045;p33"/>
            <p:cNvSpPr txBox="1"/>
            <p:nvPr/>
          </p:nvSpPr>
          <p:spPr>
            <a:xfrm>
              <a:off x="457200" y="3824275"/>
              <a:ext cx="2061000" cy="9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entire Solar System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6" name="Google Shape;1046;p33"/>
            <p:cNvSpPr txBox="1"/>
            <p:nvPr/>
          </p:nvSpPr>
          <p:spPr>
            <a:xfrm>
              <a:off x="457200" y="2948900"/>
              <a:ext cx="1351800" cy="46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Stage 1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47" name="Google Shape;1047;p33"/>
          <p:cNvGrpSpPr/>
          <p:nvPr/>
        </p:nvGrpSpPr>
        <p:grpSpPr>
          <a:xfrm>
            <a:off x="3541500" y="2628976"/>
            <a:ext cx="2061000" cy="1783175"/>
            <a:chOff x="3541500" y="2628976"/>
            <a:chExt cx="2061000" cy="1783175"/>
          </a:xfrm>
        </p:grpSpPr>
        <p:sp>
          <p:nvSpPr>
            <p:cNvPr id="1048" name="Google Shape;1048;p33"/>
            <p:cNvSpPr txBox="1"/>
            <p:nvPr/>
          </p:nvSpPr>
          <p:spPr>
            <a:xfrm>
              <a:off x="3541500" y="3162751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Regional spread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9" name="Google Shape;1049;p33"/>
            <p:cNvSpPr txBox="1"/>
            <p:nvPr/>
          </p:nvSpPr>
          <p:spPr>
            <a:xfrm>
              <a:off x="3541500" y="3504351"/>
              <a:ext cx="2061000" cy="9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very beautiful name but is actually terribly hot, hotter than Mercury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0" name="Google Shape;1050;p33"/>
            <p:cNvSpPr txBox="1"/>
            <p:nvPr/>
          </p:nvSpPr>
          <p:spPr>
            <a:xfrm>
              <a:off x="3541500" y="2628976"/>
              <a:ext cx="1351800" cy="465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Stage 2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6625800" y="2309100"/>
            <a:ext cx="2061000" cy="1783175"/>
            <a:chOff x="6625800" y="2309100"/>
            <a:chExt cx="2061000" cy="1783175"/>
          </a:xfrm>
        </p:grpSpPr>
        <p:sp>
          <p:nvSpPr>
            <p:cNvPr id="1052" name="Google Shape;1052;p33"/>
            <p:cNvSpPr txBox="1"/>
            <p:nvPr/>
          </p:nvSpPr>
          <p:spPr>
            <a:xfrm>
              <a:off x="6625800" y="2842875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Distant spread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3" name="Google Shape;1053;p33"/>
            <p:cNvSpPr txBox="1"/>
            <p:nvPr/>
          </p:nvSpPr>
          <p:spPr>
            <a:xfrm>
              <a:off x="6625800" y="3184475"/>
              <a:ext cx="2061000" cy="9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huge gas giant named after the Roman god of the skies and lightning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4" name="Google Shape;1054;p33"/>
            <p:cNvSpPr txBox="1"/>
            <p:nvPr/>
          </p:nvSpPr>
          <p:spPr>
            <a:xfrm>
              <a:off x="6625800" y="2309100"/>
              <a:ext cx="1351800" cy="465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Stage 3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055" name="Google Shape;1055;p33"/>
          <p:cNvCxnSpPr>
            <a:stCxn id="1046" idx="3"/>
            <a:endCxn id="1050" idx="1"/>
          </p:cNvCxnSpPr>
          <p:nvPr/>
        </p:nvCxnSpPr>
        <p:spPr>
          <a:xfrm rot="10800000" flipH="1">
            <a:off x="1809000" y="2862050"/>
            <a:ext cx="1732500" cy="319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6" name="Google Shape;1056;p33"/>
          <p:cNvCxnSpPr>
            <a:stCxn id="1050" idx="3"/>
            <a:endCxn id="1054" idx="1"/>
          </p:cNvCxnSpPr>
          <p:nvPr/>
        </p:nvCxnSpPr>
        <p:spPr>
          <a:xfrm rot="10800000" flipH="1">
            <a:off x="4893300" y="2542126"/>
            <a:ext cx="1732500" cy="319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57" name="Google Shape;1057;p33"/>
          <p:cNvGrpSpPr/>
          <p:nvPr/>
        </p:nvGrpSpPr>
        <p:grpSpPr>
          <a:xfrm>
            <a:off x="457200" y="1517652"/>
            <a:ext cx="537878" cy="1355056"/>
            <a:chOff x="457200" y="1517652"/>
            <a:chExt cx="537878" cy="1355056"/>
          </a:xfrm>
        </p:grpSpPr>
        <p:sp>
          <p:nvSpPr>
            <p:cNvPr id="1058" name="Google Shape;1058;p33"/>
            <p:cNvSpPr/>
            <p:nvPr/>
          </p:nvSpPr>
          <p:spPr>
            <a:xfrm>
              <a:off x="457200" y="1517652"/>
              <a:ext cx="537878" cy="1355056"/>
            </a:xfrm>
            <a:custGeom>
              <a:avLst/>
              <a:gdLst/>
              <a:ahLst/>
              <a:cxnLst/>
              <a:rect l="l" t="t" r="r" b="b"/>
              <a:pathLst>
                <a:path w="17846" h="44955" extrusionOk="0">
                  <a:moveTo>
                    <a:pt x="8915" y="1"/>
                  </a:moveTo>
                  <a:cubicBezTo>
                    <a:pt x="6365" y="17"/>
                    <a:pt x="6904" y="2693"/>
                    <a:pt x="6904" y="2693"/>
                  </a:cubicBezTo>
                  <a:cubicBezTo>
                    <a:pt x="6474" y="2916"/>
                    <a:pt x="6812" y="3559"/>
                    <a:pt x="6844" y="3897"/>
                  </a:cubicBezTo>
                  <a:cubicBezTo>
                    <a:pt x="6871" y="4240"/>
                    <a:pt x="7084" y="4256"/>
                    <a:pt x="7084" y="4256"/>
                  </a:cubicBezTo>
                  <a:cubicBezTo>
                    <a:pt x="7198" y="4769"/>
                    <a:pt x="7678" y="5575"/>
                    <a:pt x="7678" y="5575"/>
                  </a:cubicBezTo>
                  <a:cubicBezTo>
                    <a:pt x="7874" y="7831"/>
                    <a:pt x="5422" y="7766"/>
                    <a:pt x="4234" y="8474"/>
                  </a:cubicBezTo>
                  <a:cubicBezTo>
                    <a:pt x="3041" y="9182"/>
                    <a:pt x="3362" y="11215"/>
                    <a:pt x="3362" y="12888"/>
                  </a:cubicBezTo>
                  <a:cubicBezTo>
                    <a:pt x="3362" y="14566"/>
                    <a:pt x="2817" y="16081"/>
                    <a:pt x="2332" y="18173"/>
                  </a:cubicBezTo>
                  <a:cubicBezTo>
                    <a:pt x="1935" y="19901"/>
                    <a:pt x="1755" y="21137"/>
                    <a:pt x="1700" y="21524"/>
                  </a:cubicBezTo>
                  <a:cubicBezTo>
                    <a:pt x="1542" y="21552"/>
                    <a:pt x="1177" y="21677"/>
                    <a:pt x="774" y="22260"/>
                  </a:cubicBezTo>
                  <a:cubicBezTo>
                    <a:pt x="540" y="22603"/>
                    <a:pt x="469" y="22936"/>
                    <a:pt x="300" y="23110"/>
                  </a:cubicBezTo>
                  <a:cubicBezTo>
                    <a:pt x="205" y="23205"/>
                    <a:pt x="280" y="23371"/>
                    <a:pt x="441" y="23371"/>
                  </a:cubicBezTo>
                  <a:cubicBezTo>
                    <a:pt x="568" y="23371"/>
                    <a:pt x="749" y="23268"/>
                    <a:pt x="943" y="22946"/>
                  </a:cubicBezTo>
                  <a:lnTo>
                    <a:pt x="943" y="22946"/>
                  </a:lnTo>
                  <a:lnTo>
                    <a:pt x="147" y="24805"/>
                  </a:lnTo>
                  <a:cubicBezTo>
                    <a:pt x="147" y="24805"/>
                    <a:pt x="0" y="25077"/>
                    <a:pt x="235" y="25104"/>
                  </a:cubicBezTo>
                  <a:cubicBezTo>
                    <a:pt x="241" y="25105"/>
                    <a:pt x="247" y="25106"/>
                    <a:pt x="253" y="25106"/>
                  </a:cubicBezTo>
                  <a:cubicBezTo>
                    <a:pt x="599" y="25106"/>
                    <a:pt x="886" y="23786"/>
                    <a:pt x="1041" y="23786"/>
                  </a:cubicBezTo>
                  <a:cubicBezTo>
                    <a:pt x="1155" y="23786"/>
                    <a:pt x="404" y="25306"/>
                    <a:pt x="779" y="25431"/>
                  </a:cubicBezTo>
                  <a:cubicBezTo>
                    <a:pt x="793" y="25435"/>
                    <a:pt x="805" y="25437"/>
                    <a:pt x="818" y="25437"/>
                  </a:cubicBezTo>
                  <a:cubicBezTo>
                    <a:pt x="1182" y="25437"/>
                    <a:pt x="1437" y="23862"/>
                    <a:pt x="1519" y="23862"/>
                  </a:cubicBezTo>
                  <a:cubicBezTo>
                    <a:pt x="1519" y="23862"/>
                    <a:pt x="1520" y="23862"/>
                    <a:pt x="1521" y="23862"/>
                  </a:cubicBezTo>
                  <a:cubicBezTo>
                    <a:pt x="1613" y="23889"/>
                    <a:pt x="1085" y="25268"/>
                    <a:pt x="1384" y="25371"/>
                  </a:cubicBezTo>
                  <a:cubicBezTo>
                    <a:pt x="1399" y="25377"/>
                    <a:pt x="1414" y="25379"/>
                    <a:pt x="1428" y="25379"/>
                  </a:cubicBezTo>
                  <a:cubicBezTo>
                    <a:pt x="1774" y="25379"/>
                    <a:pt x="1780" y="23840"/>
                    <a:pt x="2005" y="23840"/>
                  </a:cubicBezTo>
                  <a:cubicBezTo>
                    <a:pt x="2007" y="23840"/>
                    <a:pt x="2009" y="23840"/>
                    <a:pt x="2011" y="23840"/>
                  </a:cubicBezTo>
                  <a:cubicBezTo>
                    <a:pt x="2060" y="23846"/>
                    <a:pt x="1695" y="25012"/>
                    <a:pt x="1956" y="25012"/>
                  </a:cubicBezTo>
                  <a:cubicBezTo>
                    <a:pt x="2213" y="25012"/>
                    <a:pt x="2218" y="24238"/>
                    <a:pt x="2463" y="23846"/>
                  </a:cubicBezTo>
                  <a:cubicBezTo>
                    <a:pt x="2698" y="23486"/>
                    <a:pt x="2997" y="22434"/>
                    <a:pt x="2845" y="21906"/>
                  </a:cubicBezTo>
                  <a:cubicBezTo>
                    <a:pt x="3281" y="20467"/>
                    <a:pt x="4354" y="17568"/>
                    <a:pt x="4616" y="16304"/>
                  </a:cubicBezTo>
                  <a:cubicBezTo>
                    <a:pt x="4904" y="14887"/>
                    <a:pt x="5389" y="12119"/>
                    <a:pt x="5389" y="12119"/>
                  </a:cubicBezTo>
                  <a:cubicBezTo>
                    <a:pt x="5842" y="13018"/>
                    <a:pt x="6098" y="17111"/>
                    <a:pt x="5711" y="18206"/>
                  </a:cubicBezTo>
                  <a:cubicBezTo>
                    <a:pt x="5324" y="19307"/>
                    <a:pt x="4419" y="21944"/>
                    <a:pt x="4806" y="24396"/>
                  </a:cubicBezTo>
                  <a:cubicBezTo>
                    <a:pt x="5193" y="26843"/>
                    <a:pt x="5515" y="30161"/>
                    <a:pt x="5389" y="33033"/>
                  </a:cubicBezTo>
                  <a:cubicBezTo>
                    <a:pt x="5259" y="35899"/>
                    <a:pt x="5744" y="39026"/>
                    <a:pt x="6130" y="41184"/>
                  </a:cubicBezTo>
                  <a:cubicBezTo>
                    <a:pt x="6517" y="43342"/>
                    <a:pt x="6065" y="43892"/>
                    <a:pt x="5776" y="44279"/>
                  </a:cubicBezTo>
                  <a:cubicBezTo>
                    <a:pt x="5487" y="44666"/>
                    <a:pt x="6065" y="44955"/>
                    <a:pt x="6065" y="44955"/>
                  </a:cubicBezTo>
                  <a:lnTo>
                    <a:pt x="7547" y="44955"/>
                  </a:lnTo>
                  <a:cubicBezTo>
                    <a:pt x="8092" y="44955"/>
                    <a:pt x="7934" y="44568"/>
                    <a:pt x="7743" y="43440"/>
                  </a:cubicBezTo>
                  <a:cubicBezTo>
                    <a:pt x="7547" y="42312"/>
                    <a:pt x="7356" y="41408"/>
                    <a:pt x="7580" y="39925"/>
                  </a:cubicBezTo>
                  <a:cubicBezTo>
                    <a:pt x="7874" y="38062"/>
                    <a:pt x="7972" y="36171"/>
                    <a:pt x="7869" y="34286"/>
                  </a:cubicBezTo>
                  <a:cubicBezTo>
                    <a:pt x="7743" y="32030"/>
                    <a:pt x="7771" y="31583"/>
                    <a:pt x="8190" y="29905"/>
                  </a:cubicBezTo>
                  <a:cubicBezTo>
                    <a:pt x="8566" y="28412"/>
                    <a:pt x="8860" y="24396"/>
                    <a:pt x="8920" y="23535"/>
                  </a:cubicBezTo>
                  <a:cubicBezTo>
                    <a:pt x="8980" y="24396"/>
                    <a:pt x="9280" y="28412"/>
                    <a:pt x="9650" y="29905"/>
                  </a:cubicBezTo>
                  <a:cubicBezTo>
                    <a:pt x="10070" y="31583"/>
                    <a:pt x="10103" y="32030"/>
                    <a:pt x="9972" y="34286"/>
                  </a:cubicBezTo>
                  <a:cubicBezTo>
                    <a:pt x="9874" y="36171"/>
                    <a:pt x="9966" y="38062"/>
                    <a:pt x="10266" y="39925"/>
                  </a:cubicBezTo>
                  <a:cubicBezTo>
                    <a:pt x="10490" y="41408"/>
                    <a:pt x="10293" y="42312"/>
                    <a:pt x="10103" y="43440"/>
                  </a:cubicBezTo>
                  <a:cubicBezTo>
                    <a:pt x="9907" y="44568"/>
                    <a:pt x="9749" y="44955"/>
                    <a:pt x="10293" y="44955"/>
                  </a:cubicBezTo>
                  <a:lnTo>
                    <a:pt x="11776" y="44955"/>
                  </a:lnTo>
                  <a:cubicBezTo>
                    <a:pt x="11776" y="44955"/>
                    <a:pt x="12359" y="44666"/>
                    <a:pt x="12070" y="44279"/>
                  </a:cubicBezTo>
                  <a:cubicBezTo>
                    <a:pt x="11776" y="43892"/>
                    <a:pt x="11329" y="43342"/>
                    <a:pt x="11716" y="41184"/>
                  </a:cubicBezTo>
                  <a:cubicBezTo>
                    <a:pt x="12102" y="39026"/>
                    <a:pt x="12582" y="35899"/>
                    <a:pt x="12457" y="33033"/>
                  </a:cubicBezTo>
                  <a:cubicBezTo>
                    <a:pt x="12326" y="30166"/>
                    <a:pt x="12653" y="26848"/>
                    <a:pt x="13034" y="24396"/>
                  </a:cubicBezTo>
                  <a:cubicBezTo>
                    <a:pt x="13421" y="21944"/>
                    <a:pt x="12522" y="19301"/>
                    <a:pt x="12135" y="18206"/>
                  </a:cubicBezTo>
                  <a:cubicBezTo>
                    <a:pt x="11748" y="17111"/>
                    <a:pt x="12004" y="13018"/>
                    <a:pt x="12457" y="12119"/>
                  </a:cubicBezTo>
                  <a:cubicBezTo>
                    <a:pt x="12457" y="12119"/>
                    <a:pt x="12936" y="14887"/>
                    <a:pt x="13230" y="16304"/>
                  </a:cubicBezTo>
                  <a:cubicBezTo>
                    <a:pt x="13487" y="17568"/>
                    <a:pt x="14560" y="20462"/>
                    <a:pt x="15001" y="21900"/>
                  </a:cubicBezTo>
                  <a:cubicBezTo>
                    <a:pt x="14843" y="22434"/>
                    <a:pt x="15148" y="23480"/>
                    <a:pt x="15377" y="23846"/>
                  </a:cubicBezTo>
                  <a:cubicBezTo>
                    <a:pt x="15623" y="24238"/>
                    <a:pt x="15628" y="25006"/>
                    <a:pt x="15890" y="25006"/>
                  </a:cubicBezTo>
                  <a:cubicBezTo>
                    <a:pt x="16146" y="25006"/>
                    <a:pt x="15781" y="23846"/>
                    <a:pt x="15835" y="23840"/>
                  </a:cubicBezTo>
                  <a:cubicBezTo>
                    <a:pt x="15837" y="23840"/>
                    <a:pt x="15839" y="23840"/>
                    <a:pt x="15841" y="23840"/>
                  </a:cubicBezTo>
                  <a:cubicBezTo>
                    <a:pt x="16060" y="23840"/>
                    <a:pt x="16072" y="25379"/>
                    <a:pt x="16418" y="25379"/>
                  </a:cubicBezTo>
                  <a:cubicBezTo>
                    <a:pt x="16432" y="25379"/>
                    <a:pt x="16447" y="25377"/>
                    <a:pt x="16462" y="25371"/>
                  </a:cubicBezTo>
                  <a:cubicBezTo>
                    <a:pt x="16756" y="25268"/>
                    <a:pt x="16227" y="23889"/>
                    <a:pt x="16320" y="23862"/>
                  </a:cubicBezTo>
                  <a:cubicBezTo>
                    <a:pt x="16321" y="23862"/>
                    <a:pt x="16321" y="23862"/>
                    <a:pt x="16322" y="23862"/>
                  </a:cubicBezTo>
                  <a:cubicBezTo>
                    <a:pt x="16413" y="23862"/>
                    <a:pt x="16659" y="25432"/>
                    <a:pt x="17021" y="25432"/>
                  </a:cubicBezTo>
                  <a:cubicBezTo>
                    <a:pt x="17034" y="25432"/>
                    <a:pt x="17047" y="25430"/>
                    <a:pt x="17061" y="25426"/>
                  </a:cubicBezTo>
                  <a:cubicBezTo>
                    <a:pt x="17437" y="25306"/>
                    <a:pt x="16685" y="23786"/>
                    <a:pt x="16805" y="23786"/>
                  </a:cubicBezTo>
                  <a:cubicBezTo>
                    <a:pt x="16955" y="23786"/>
                    <a:pt x="17247" y="25106"/>
                    <a:pt x="17588" y="25106"/>
                  </a:cubicBezTo>
                  <a:cubicBezTo>
                    <a:pt x="17594" y="25106"/>
                    <a:pt x="17600" y="25105"/>
                    <a:pt x="17606" y="25104"/>
                  </a:cubicBezTo>
                  <a:cubicBezTo>
                    <a:pt x="17846" y="25077"/>
                    <a:pt x="17699" y="24805"/>
                    <a:pt x="17699" y="24805"/>
                  </a:cubicBezTo>
                  <a:lnTo>
                    <a:pt x="16908" y="22946"/>
                  </a:lnTo>
                  <a:lnTo>
                    <a:pt x="16908" y="22946"/>
                  </a:lnTo>
                  <a:cubicBezTo>
                    <a:pt x="17100" y="23268"/>
                    <a:pt x="17281" y="23371"/>
                    <a:pt x="17408" y="23371"/>
                  </a:cubicBezTo>
                  <a:cubicBezTo>
                    <a:pt x="17570" y="23371"/>
                    <a:pt x="17646" y="23205"/>
                    <a:pt x="17551" y="23110"/>
                  </a:cubicBezTo>
                  <a:cubicBezTo>
                    <a:pt x="17383" y="22936"/>
                    <a:pt x="17306" y="22598"/>
                    <a:pt x="17072" y="22260"/>
                  </a:cubicBezTo>
                  <a:cubicBezTo>
                    <a:pt x="16669" y="21677"/>
                    <a:pt x="16309" y="21552"/>
                    <a:pt x="16146" y="21524"/>
                  </a:cubicBezTo>
                  <a:cubicBezTo>
                    <a:pt x="16097" y="21137"/>
                    <a:pt x="15917" y="19901"/>
                    <a:pt x="15519" y="18173"/>
                  </a:cubicBezTo>
                  <a:cubicBezTo>
                    <a:pt x="15034" y="16081"/>
                    <a:pt x="14489" y="14566"/>
                    <a:pt x="14489" y="12888"/>
                  </a:cubicBezTo>
                  <a:cubicBezTo>
                    <a:pt x="14489" y="11215"/>
                    <a:pt x="14811" y="9182"/>
                    <a:pt x="13617" y="8474"/>
                  </a:cubicBezTo>
                  <a:cubicBezTo>
                    <a:pt x="12424" y="7766"/>
                    <a:pt x="9977" y="7831"/>
                    <a:pt x="10168" y="5575"/>
                  </a:cubicBezTo>
                  <a:cubicBezTo>
                    <a:pt x="10168" y="5575"/>
                    <a:pt x="10653" y="4769"/>
                    <a:pt x="10767" y="4256"/>
                  </a:cubicBezTo>
                  <a:cubicBezTo>
                    <a:pt x="10767" y="4256"/>
                    <a:pt x="10975" y="4240"/>
                    <a:pt x="11007" y="3897"/>
                  </a:cubicBezTo>
                  <a:cubicBezTo>
                    <a:pt x="11040" y="3559"/>
                    <a:pt x="11378" y="2916"/>
                    <a:pt x="10942" y="2693"/>
                  </a:cubicBezTo>
                  <a:cubicBezTo>
                    <a:pt x="10942" y="2693"/>
                    <a:pt x="11487" y="17"/>
                    <a:pt x="8937" y="1"/>
                  </a:cubicBez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670625" y="1938683"/>
              <a:ext cx="111000" cy="111000"/>
            </a:xfrm>
            <a:prstGeom prst="ellipse">
              <a:avLst/>
            </a:prstGeom>
            <a:solidFill>
              <a:srgbClr val="B56DD3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3"/>
          <p:cNvGrpSpPr/>
          <p:nvPr/>
        </p:nvGrpSpPr>
        <p:grpSpPr>
          <a:xfrm>
            <a:off x="3541500" y="1197727"/>
            <a:ext cx="537878" cy="1355056"/>
            <a:chOff x="3541500" y="1197727"/>
            <a:chExt cx="537878" cy="1355056"/>
          </a:xfrm>
        </p:grpSpPr>
        <p:sp>
          <p:nvSpPr>
            <p:cNvPr id="1061" name="Google Shape;1061;p33"/>
            <p:cNvSpPr/>
            <p:nvPr/>
          </p:nvSpPr>
          <p:spPr>
            <a:xfrm>
              <a:off x="3541500" y="1197727"/>
              <a:ext cx="537878" cy="1355056"/>
            </a:xfrm>
            <a:custGeom>
              <a:avLst/>
              <a:gdLst/>
              <a:ahLst/>
              <a:cxnLst/>
              <a:rect l="l" t="t" r="r" b="b"/>
              <a:pathLst>
                <a:path w="17846" h="44955" extrusionOk="0">
                  <a:moveTo>
                    <a:pt x="8915" y="1"/>
                  </a:moveTo>
                  <a:cubicBezTo>
                    <a:pt x="6365" y="17"/>
                    <a:pt x="6904" y="2693"/>
                    <a:pt x="6904" y="2693"/>
                  </a:cubicBezTo>
                  <a:cubicBezTo>
                    <a:pt x="6474" y="2916"/>
                    <a:pt x="6812" y="3559"/>
                    <a:pt x="6844" y="3897"/>
                  </a:cubicBezTo>
                  <a:cubicBezTo>
                    <a:pt x="6871" y="4240"/>
                    <a:pt x="7084" y="4256"/>
                    <a:pt x="7084" y="4256"/>
                  </a:cubicBezTo>
                  <a:cubicBezTo>
                    <a:pt x="7198" y="4769"/>
                    <a:pt x="7678" y="5575"/>
                    <a:pt x="7678" y="5575"/>
                  </a:cubicBezTo>
                  <a:cubicBezTo>
                    <a:pt x="7874" y="7831"/>
                    <a:pt x="5422" y="7766"/>
                    <a:pt x="4234" y="8474"/>
                  </a:cubicBezTo>
                  <a:cubicBezTo>
                    <a:pt x="3041" y="9182"/>
                    <a:pt x="3362" y="11215"/>
                    <a:pt x="3362" y="12888"/>
                  </a:cubicBezTo>
                  <a:cubicBezTo>
                    <a:pt x="3362" y="14566"/>
                    <a:pt x="2817" y="16081"/>
                    <a:pt x="2332" y="18173"/>
                  </a:cubicBezTo>
                  <a:cubicBezTo>
                    <a:pt x="1935" y="19901"/>
                    <a:pt x="1755" y="21137"/>
                    <a:pt x="1700" y="21524"/>
                  </a:cubicBezTo>
                  <a:cubicBezTo>
                    <a:pt x="1542" y="21552"/>
                    <a:pt x="1177" y="21677"/>
                    <a:pt x="774" y="22260"/>
                  </a:cubicBezTo>
                  <a:cubicBezTo>
                    <a:pt x="540" y="22603"/>
                    <a:pt x="469" y="22936"/>
                    <a:pt x="300" y="23110"/>
                  </a:cubicBezTo>
                  <a:cubicBezTo>
                    <a:pt x="205" y="23205"/>
                    <a:pt x="280" y="23371"/>
                    <a:pt x="441" y="23371"/>
                  </a:cubicBezTo>
                  <a:cubicBezTo>
                    <a:pt x="568" y="23371"/>
                    <a:pt x="749" y="23268"/>
                    <a:pt x="943" y="22946"/>
                  </a:cubicBezTo>
                  <a:lnTo>
                    <a:pt x="943" y="22946"/>
                  </a:lnTo>
                  <a:lnTo>
                    <a:pt x="147" y="24805"/>
                  </a:lnTo>
                  <a:cubicBezTo>
                    <a:pt x="147" y="24805"/>
                    <a:pt x="0" y="25077"/>
                    <a:pt x="235" y="25104"/>
                  </a:cubicBezTo>
                  <a:cubicBezTo>
                    <a:pt x="241" y="25105"/>
                    <a:pt x="247" y="25106"/>
                    <a:pt x="253" y="25106"/>
                  </a:cubicBezTo>
                  <a:cubicBezTo>
                    <a:pt x="599" y="25106"/>
                    <a:pt x="886" y="23786"/>
                    <a:pt x="1041" y="23786"/>
                  </a:cubicBezTo>
                  <a:cubicBezTo>
                    <a:pt x="1155" y="23786"/>
                    <a:pt x="404" y="25306"/>
                    <a:pt x="779" y="25431"/>
                  </a:cubicBezTo>
                  <a:cubicBezTo>
                    <a:pt x="793" y="25435"/>
                    <a:pt x="805" y="25437"/>
                    <a:pt x="818" y="25437"/>
                  </a:cubicBezTo>
                  <a:cubicBezTo>
                    <a:pt x="1182" y="25437"/>
                    <a:pt x="1437" y="23862"/>
                    <a:pt x="1519" y="23862"/>
                  </a:cubicBezTo>
                  <a:cubicBezTo>
                    <a:pt x="1519" y="23862"/>
                    <a:pt x="1520" y="23862"/>
                    <a:pt x="1521" y="23862"/>
                  </a:cubicBezTo>
                  <a:cubicBezTo>
                    <a:pt x="1613" y="23889"/>
                    <a:pt x="1085" y="25268"/>
                    <a:pt x="1384" y="25371"/>
                  </a:cubicBezTo>
                  <a:cubicBezTo>
                    <a:pt x="1399" y="25377"/>
                    <a:pt x="1414" y="25379"/>
                    <a:pt x="1428" y="25379"/>
                  </a:cubicBezTo>
                  <a:cubicBezTo>
                    <a:pt x="1774" y="25379"/>
                    <a:pt x="1780" y="23840"/>
                    <a:pt x="2005" y="23840"/>
                  </a:cubicBezTo>
                  <a:cubicBezTo>
                    <a:pt x="2007" y="23840"/>
                    <a:pt x="2009" y="23840"/>
                    <a:pt x="2011" y="23840"/>
                  </a:cubicBezTo>
                  <a:cubicBezTo>
                    <a:pt x="2060" y="23846"/>
                    <a:pt x="1695" y="25012"/>
                    <a:pt x="1956" y="25012"/>
                  </a:cubicBezTo>
                  <a:cubicBezTo>
                    <a:pt x="2213" y="25012"/>
                    <a:pt x="2218" y="24238"/>
                    <a:pt x="2463" y="23846"/>
                  </a:cubicBezTo>
                  <a:cubicBezTo>
                    <a:pt x="2698" y="23486"/>
                    <a:pt x="2997" y="22434"/>
                    <a:pt x="2845" y="21906"/>
                  </a:cubicBezTo>
                  <a:cubicBezTo>
                    <a:pt x="3281" y="20467"/>
                    <a:pt x="4354" y="17568"/>
                    <a:pt x="4616" y="16304"/>
                  </a:cubicBezTo>
                  <a:cubicBezTo>
                    <a:pt x="4904" y="14887"/>
                    <a:pt x="5389" y="12119"/>
                    <a:pt x="5389" y="12119"/>
                  </a:cubicBezTo>
                  <a:cubicBezTo>
                    <a:pt x="5842" y="13018"/>
                    <a:pt x="6098" y="17111"/>
                    <a:pt x="5711" y="18206"/>
                  </a:cubicBezTo>
                  <a:cubicBezTo>
                    <a:pt x="5324" y="19307"/>
                    <a:pt x="4419" y="21944"/>
                    <a:pt x="4806" y="24396"/>
                  </a:cubicBezTo>
                  <a:cubicBezTo>
                    <a:pt x="5193" y="26843"/>
                    <a:pt x="5515" y="30161"/>
                    <a:pt x="5389" y="33033"/>
                  </a:cubicBezTo>
                  <a:cubicBezTo>
                    <a:pt x="5259" y="35899"/>
                    <a:pt x="5744" y="39026"/>
                    <a:pt x="6130" y="41184"/>
                  </a:cubicBezTo>
                  <a:cubicBezTo>
                    <a:pt x="6517" y="43342"/>
                    <a:pt x="6065" y="43892"/>
                    <a:pt x="5776" y="44279"/>
                  </a:cubicBezTo>
                  <a:cubicBezTo>
                    <a:pt x="5487" y="44666"/>
                    <a:pt x="6065" y="44955"/>
                    <a:pt x="6065" y="44955"/>
                  </a:cubicBezTo>
                  <a:lnTo>
                    <a:pt x="7547" y="44955"/>
                  </a:lnTo>
                  <a:cubicBezTo>
                    <a:pt x="8092" y="44955"/>
                    <a:pt x="7934" y="44568"/>
                    <a:pt x="7743" y="43440"/>
                  </a:cubicBezTo>
                  <a:cubicBezTo>
                    <a:pt x="7547" y="42312"/>
                    <a:pt x="7356" y="41408"/>
                    <a:pt x="7580" y="39925"/>
                  </a:cubicBezTo>
                  <a:cubicBezTo>
                    <a:pt x="7874" y="38062"/>
                    <a:pt x="7972" y="36171"/>
                    <a:pt x="7869" y="34286"/>
                  </a:cubicBezTo>
                  <a:cubicBezTo>
                    <a:pt x="7743" y="32030"/>
                    <a:pt x="7771" y="31583"/>
                    <a:pt x="8190" y="29905"/>
                  </a:cubicBezTo>
                  <a:cubicBezTo>
                    <a:pt x="8566" y="28412"/>
                    <a:pt x="8860" y="24396"/>
                    <a:pt x="8920" y="23535"/>
                  </a:cubicBezTo>
                  <a:cubicBezTo>
                    <a:pt x="8980" y="24396"/>
                    <a:pt x="9280" y="28412"/>
                    <a:pt x="9650" y="29905"/>
                  </a:cubicBezTo>
                  <a:cubicBezTo>
                    <a:pt x="10070" y="31583"/>
                    <a:pt x="10103" y="32030"/>
                    <a:pt x="9972" y="34286"/>
                  </a:cubicBezTo>
                  <a:cubicBezTo>
                    <a:pt x="9874" y="36171"/>
                    <a:pt x="9966" y="38062"/>
                    <a:pt x="10266" y="39925"/>
                  </a:cubicBezTo>
                  <a:cubicBezTo>
                    <a:pt x="10490" y="41408"/>
                    <a:pt x="10293" y="42312"/>
                    <a:pt x="10103" y="43440"/>
                  </a:cubicBezTo>
                  <a:cubicBezTo>
                    <a:pt x="9907" y="44568"/>
                    <a:pt x="9749" y="44955"/>
                    <a:pt x="10293" y="44955"/>
                  </a:cubicBezTo>
                  <a:lnTo>
                    <a:pt x="11776" y="44955"/>
                  </a:lnTo>
                  <a:cubicBezTo>
                    <a:pt x="11776" y="44955"/>
                    <a:pt x="12359" y="44666"/>
                    <a:pt x="12070" y="44279"/>
                  </a:cubicBezTo>
                  <a:cubicBezTo>
                    <a:pt x="11776" y="43892"/>
                    <a:pt x="11329" y="43342"/>
                    <a:pt x="11716" y="41184"/>
                  </a:cubicBezTo>
                  <a:cubicBezTo>
                    <a:pt x="12102" y="39026"/>
                    <a:pt x="12582" y="35899"/>
                    <a:pt x="12457" y="33033"/>
                  </a:cubicBezTo>
                  <a:cubicBezTo>
                    <a:pt x="12326" y="30166"/>
                    <a:pt x="12653" y="26848"/>
                    <a:pt x="13034" y="24396"/>
                  </a:cubicBezTo>
                  <a:cubicBezTo>
                    <a:pt x="13421" y="21944"/>
                    <a:pt x="12522" y="19301"/>
                    <a:pt x="12135" y="18206"/>
                  </a:cubicBezTo>
                  <a:cubicBezTo>
                    <a:pt x="11748" y="17111"/>
                    <a:pt x="12004" y="13018"/>
                    <a:pt x="12457" y="12119"/>
                  </a:cubicBezTo>
                  <a:cubicBezTo>
                    <a:pt x="12457" y="12119"/>
                    <a:pt x="12936" y="14887"/>
                    <a:pt x="13230" y="16304"/>
                  </a:cubicBezTo>
                  <a:cubicBezTo>
                    <a:pt x="13487" y="17568"/>
                    <a:pt x="14560" y="20462"/>
                    <a:pt x="15001" y="21900"/>
                  </a:cubicBezTo>
                  <a:cubicBezTo>
                    <a:pt x="14843" y="22434"/>
                    <a:pt x="15148" y="23480"/>
                    <a:pt x="15377" y="23846"/>
                  </a:cubicBezTo>
                  <a:cubicBezTo>
                    <a:pt x="15623" y="24238"/>
                    <a:pt x="15628" y="25006"/>
                    <a:pt x="15890" y="25006"/>
                  </a:cubicBezTo>
                  <a:cubicBezTo>
                    <a:pt x="16146" y="25006"/>
                    <a:pt x="15781" y="23846"/>
                    <a:pt x="15835" y="23840"/>
                  </a:cubicBezTo>
                  <a:cubicBezTo>
                    <a:pt x="15837" y="23840"/>
                    <a:pt x="15839" y="23840"/>
                    <a:pt x="15841" y="23840"/>
                  </a:cubicBezTo>
                  <a:cubicBezTo>
                    <a:pt x="16060" y="23840"/>
                    <a:pt x="16072" y="25379"/>
                    <a:pt x="16418" y="25379"/>
                  </a:cubicBezTo>
                  <a:cubicBezTo>
                    <a:pt x="16432" y="25379"/>
                    <a:pt x="16447" y="25377"/>
                    <a:pt x="16462" y="25371"/>
                  </a:cubicBezTo>
                  <a:cubicBezTo>
                    <a:pt x="16756" y="25268"/>
                    <a:pt x="16227" y="23889"/>
                    <a:pt x="16320" y="23862"/>
                  </a:cubicBezTo>
                  <a:cubicBezTo>
                    <a:pt x="16321" y="23862"/>
                    <a:pt x="16321" y="23862"/>
                    <a:pt x="16322" y="23862"/>
                  </a:cubicBezTo>
                  <a:cubicBezTo>
                    <a:pt x="16413" y="23862"/>
                    <a:pt x="16659" y="25432"/>
                    <a:pt x="17021" y="25432"/>
                  </a:cubicBezTo>
                  <a:cubicBezTo>
                    <a:pt x="17034" y="25432"/>
                    <a:pt x="17047" y="25430"/>
                    <a:pt x="17061" y="25426"/>
                  </a:cubicBezTo>
                  <a:cubicBezTo>
                    <a:pt x="17437" y="25306"/>
                    <a:pt x="16685" y="23786"/>
                    <a:pt x="16805" y="23786"/>
                  </a:cubicBezTo>
                  <a:cubicBezTo>
                    <a:pt x="16955" y="23786"/>
                    <a:pt x="17247" y="25106"/>
                    <a:pt x="17588" y="25106"/>
                  </a:cubicBezTo>
                  <a:cubicBezTo>
                    <a:pt x="17594" y="25106"/>
                    <a:pt x="17600" y="25105"/>
                    <a:pt x="17606" y="25104"/>
                  </a:cubicBezTo>
                  <a:cubicBezTo>
                    <a:pt x="17846" y="25077"/>
                    <a:pt x="17699" y="24805"/>
                    <a:pt x="17699" y="24805"/>
                  </a:cubicBezTo>
                  <a:lnTo>
                    <a:pt x="16908" y="22946"/>
                  </a:lnTo>
                  <a:lnTo>
                    <a:pt x="16908" y="22946"/>
                  </a:lnTo>
                  <a:cubicBezTo>
                    <a:pt x="17100" y="23268"/>
                    <a:pt x="17281" y="23371"/>
                    <a:pt x="17408" y="23371"/>
                  </a:cubicBezTo>
                  <a:cubicBezTo>
                    <a:pt x="17570" y="23371"/>
                    <a:pt x="17646" y="23205"/>
                    <a:pt x="17551" y="23110"/>
                  </a:cubicBezTo>
                  <a:cubicBezTo>
                    <a:pt x="17383" y="22936"/>
                    <a:pt x="17306" y="22598"/>
                    <a:pt x="17072" y="22260"/>
                  </a:cubicBezTo>
                  <a:cubicBezTo>
                    <a:pt x="16669" y="21677"/>
                    <a:pt x="16309" y="21552"/>
                    <a:pt x="16146" y="21524"/>
                  </a:cubicBezTo>
                  <a:cubicBezTo>
                    <a:pt x="16097" y="21137"/>
                    <a:pt x="15917" y="19901"/>
                    <a:pt x="15519" y="18173"/>
                  </a:cubicBezTo>
                  <a:cubicBezTo>
                    <a:pt x="15034" y="16081"/>
                    <a:pt x="14489" y="14566"/>
                    <a:pt x="14489" y="12888"/>
                  </a:cubicBezTo>
                  <a:cubicBezTo>
                    <a:pt x="14489" y="11215"/>
                    <a:pt x="14811" y="9182"/>
                    <a:pt x="13617" y="8474"/>
                  </a:cubicBezTo>
                  <a:cubicBezTo>
                    <a:pt x="12424" y="7766"/>
                    <a:pt x="9977" y="7831"/>
                    <a:pt x="10168" y="5575"/>
                  </a:cubicBezTo>
                  <a:cubicBezTo>
                    <a:pt x="10168" y="5575"/>
                    <a:pt x="10653" y="4769"/>
                    <a:pt x="10767" y="4256"/>
                  </a:cubicBezTo>
                  <a:cubicBezTo>
                    <a:pt x="10767" y="4256"/>
                    <a:pt x="10975" y="4240"/>
                    <a:pt x="11007" y="3897"/>
                  </a:cubicBezTo>
                  <a:cubicBezTo>
                    <a:pt x="11040" y="3559"/>
                    <a:pt x="11378" y="2916"/>
                    <a:pt x="10942" y="2693"/>
                  </a:cubicBezTo>
                  <a:cubicBezTo>
                    <a:pt x="10942" y="2693"/>
                    <a:pt x="11487" y="17"/>
                    <a:pt x="8937" y="1"/>
                  </a:cubicBez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2" name="Google Shape;1062;p33"/>
            <p:cNvGrpSpPr/>
            <p:nvPr/>
          </p:nvGrpSpPr>
          <p:grpSpPr>
            <a:xfrm>
              <a:off x="3739368" y="1653810"/>
              <a:ext cx="142213" cy="155725"/>
              <a:chOff x="3739368" y="1653810"/>
              <a:chExt cx="142213" cy="155725"/>
            </a:xfrm>
          </p:grpSpPr>
          <p:sp>
            <p:nvSpPr>
              <p:cNvPr id="1063" name="Google Shape;1063;p33"/>
              <p:cNvSpPr/>
              <p:nvPr/>
            </p:nvSpPr>
            <p:spPr>
              <a:xfrm>
                <a:off x="3754938" y="1681508"/>
                <a:ext cx="111000" cy="111000"/>
              </a:xfrm>
              <a:prstGeom prst="ellipse">
                <a:avLst/>
              </a:prstGeom>
              <a:solidFill>
                <a:srgbClr val="439DD8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3"/>
              <p:cNvSpPr/>
              <p:nvPr/>
            </p:nvSpPr>
            <p:spPr>
              <a:xfrm>
                <a:off x="3786768" y="1653810"/>
                <a:ext cx="47400" cy="47400"/>
              </a:xfrm>
              <a:prstGeom prst="ellipse">
                <a:avLst/>
              </a:prstGeom>
              <a:solidFill>
                <a:srgbClr val="439DD8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3"/>
              <p:cNvSpPr/>
              <p:nvPr/>
            </p:nvSpPr>
            <p:spPr>
              <a:xfrm>
                <a:off x="3739368" y="1690710"/>
                <a:ext cx="47400" cy="47400"/>
              </a:xfrm>
              <a:prstGeom prst="ellipse">
                <a:avLst/>
              </a:prstGeom>
              <a:solidFill>
                <a:srgbClr val="439DD8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3"/>
              <p:cNvSpPr/>
              <p:nvPr/>
            </p:nvSpPr>
            <p:spPr>
              <a:xfrm>
                <a:off x="3786730" y="1729985"/>
                <a:ext cx="47400" cy="47400"/>
              </a:xfrm>
              <a:prstGeom prst="ellipse">
                <a:avLst/>
              </a:prstGeom>
              <a:solidFill>
                <a:srgbClr val="439DD8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3"/>
              <p:cNvSpPr/>
              <p:nvPr/>
            </p:nvSpPr>
            <p:spPr>
              <a:xfrm>
                <a:off x="3739380" y="1762135"/>
                <a:ext cx="47400" cy="47400"/>
              </a:xfrm>
              <a:prstGeom prst="ellipse">
                <a:avLst/>
              </a:prstGeom>
              <a:solidFill>
                <a:srgbClr val="439DD8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3"/>
              <p:cNvSpPr/>
              <p:nvPr/>
            </p:nvSpPr>
            <p:spPr>
              <a:xfrm>
                <a:off x="3834180" y="1713310"/>
                <a:ext cx="47400" cy="47400"/>
              </a:xfrm>
              <a:prstGeom prst="ellipse">
                <a:avLst/>
              </a:prstGeom>
              <a:solidFill>
                <a:srgbClr val="439DD8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3"/>
              <p:cNvSpPr/>
              <p:nvPr/>
            </p:nvSpPr>
            <p:spPr>
              <a:xfrm>
                <a:off x="3811768" y="1660960"/>
                <a:ext cx="47400" cy="47400"/>
              </a:xfrm>
              <a:prstGeom prst="ellipse">
                <a:avLst/>
              </a:prstGeom>
              <a:solidFill>
                <a:srgbClr val="439DD8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0" name="Google Shape;1070;p33"/>
          <p:cNvGrpSpPr/>
          <p:nvPr/>
        </p:nvGrpSpPr>
        <p:grpSpPr>
          <a:xfrm>
            <a:off x="6625800" y="877852"/>
            <a:ext cx="537878" cy="1355056"/>
            <a:chOff x="6625800" y="877852"/>
            <a:chExt cx="537878" cy="1355056"/>
          </a:xfrm>
        </p:grpSpPr>
        <p:sp>
          <p:nvSpPr>
            <p:cNvPr id="1071" name="Google Shape;1071;p33"/>
            <p:cNvSpPr/>
            <p:nvPr/>
          </p:nvSpPr>
          <p:spPr>
            <a:xfrm>
              <a:off x="6625800" y="877852"/>
              <a:ext cx="537878" cy="1355056"/>
            </a:xfrm>
            <a:custGeom>
              <a:avLst/>
              <a:gdLst/>
              <a:ahLst/>
              <a:cxnLst/>
              <a:rect l="l" t="t" r="r" b="b"/>
              <a:pathLst>
                <a:path w="17846" h="44955" extrusionOk="0">
                  <a:moveTo>
                    <a:pt x="8915" y="1"/>
                  </a:moveTo>
                  <a:cubicBezTo>
                    <a:pt x="6365" y="17"/>
                    <a:pt x="6904" y="2693"/>
                    <a:pt x="6904" y="2693"/>
                  </a:cubicBezTo>
                  <a:cubicBezTo>
                    <a:pt x="6474" y="2916"/>
                    <a:pt x="6812" y="3559"/>
                    <a:pt x="6844" y="3897"/>
                  </a:cubicBezTo>
                  <a:cubicBezTo>
                    <a:pt x="6871" y="4240"/>
                    <a:pt x="7084" y="4256"/>
                    <a:pt x="7084" y="4256"/>
                  </a:cubicBezTo>
                  <a:cubicBezTo>
                    <a:pt x="7198" y="4769"/>
                    <a:pt x="7678" y="5575"/>
                    <a:pt x="7678" y="5575"/>
                  </a:cubicBezTo>
                  <a:cubicBezTo>
                    <a:pt x="7874" y="7831"/>
                    <a:pt x="5422" y="7766"/>
                    <a:pt x="4234" y="8474"/>
                  </a:cubicBezTo>
                  <a:cubicBezTo>
                    <a:pt x="3041" y="9182"/>
                    <a:pt x="3362" y="11215"/>
                    <a:pt x="3362" y="12888"/>
                  </a:cubicBezTo>
                  <a:cubicBezTo>
                    <a:pt x="3362" y="14566"/>
                    <a:pt x="2817" y="16081"/>
                    <a:pt x="2332" y="18173"/>
                  </a:cubicBezTo>
                  <a:cubicBezTo>
                    <a:pt x="1935" y="19901"/>
                    <a:pt x="1755" y="21137"/>
                    <a:pt x="1700" y="21524"/>
                  </a:cubicBezTo>
                  <a:cubicBezTo>
                    <a:pt x="1542" y="21552"/>
                    <a:pt x="1177" y="21677"/>
                    <a:pt x="774" y="22260"/>
                  </a:cubicBezTo>
                  <a:cubicBezTo>
                    <a:pt x="540" y="22603"/>
                    <a:pt x="469" y="22936"/>
                    <a:pt x="300" y="23110"/>
                  </a:cubicBezTo>
                  <a:cubicBezTo>
                    <a:pt x="205" y="23205"/>
                    <a:pt x="280" y="23371"/>
                    <a:pt x="441" y="23371"/>
                  </a:cubicBezTo>
                  <a:cubicBezTo>
                    <a:pt x="568" y="23371"/>
                    <a:pt x="749" y="23268"/>
                    <a:pt x="943" y="22946"/>
                  </a:cubicBezTo>
                  <a:lnTo>
                    <a:pt x="943" y="22946"/>
                  </a:lnTo>
                  <a:lnTo>
                    <a:pt x="147" y="24805"/>
                  </a:lnTo>
                  <a:cubicBezTo>
                    <a:pt x="147" y="24805"/>
                    <a:pt x="0" y="25077"/>
                    <a:pt x="235" y="25104"/>
                  </a:cubicBezTo>
                  <a:cubicBezTo>
                    <a:pt x="241" y="25105"/>
                    <a:pt x="247" y="25106"/>
                    <a:pt x="253" y="25106"/>
                  </a:cubicBezTo>
                  <a:cubicBezTo>
                    <a:pt x="599" y="25106"/>
                    <a:pt x="886" y="23786"/>
                    <a:pt x="1041" y="23786"/>
                  </a:cubicBezTo>
                  <a:cubicBezTo>
                    <a:pt x="1155" y="23786"/>
                    <a:pt x="404" y="25306"/>
                    <a:pt x="779" y="25431"/>
                  </a:cubicBezTo>
                  <a:cubicBezTo>
                    <a:pt x="793" y="25435"/>
                    <a:pt x="805" y="25437"/>
                    <a:pt x="818" y="25437"/>
                  </a:cubicBezTo>
                  <a:cubicBezTo>
                    <a:pt x="1182" y="25437"/>
                    <a:pt x="1437" y="23862"/>
                    <a:pt x="1519" y="23862"/>
                  </a:cubicBezTo>
                  <a:cubicBezTo>
                    <a:pt x="1519" y="23862"/>
                    <a:pt x="1520" y="23862"/>
                    <a:pt x="1521" y="23862"/>
                  </a:cubicBezTo>
                  <a:cubicBezTo>
                    <a:pt x="1613" y="23889"/>
                    <a:pt x="1085" y="25268"/>
                    <a:pt x="1384" y="25371"/>
                  </a:cubicBezTo>
                  <a:cubicBezTo>
                    <a:pt x="1399" y="25377"/>
                    <a:pt x="1414" y="25379"/>
                    <a:pt x="1428" y="25379"/>
                  </a:cubicBezTo>
                  <a:cubicBezTo>
                    <a:pt x="1774" y="25379"/>
                    <a:pt x="1780" y="23840"/>
                    <a:pt x="2005" y="23840"/>
                  </a:cubicBezTo>
                  <a:cubicBezTo>
                    <a:pt x="2007" y="23840"/>
                    <a:pt x="2009" y="23840"/>
                    <a:pt x="2011" y="23840"/>
                  </a:cubicBezTo>
                  <a:cubicBezTo>
                    <a:pt x="2060" y="23846"/>
                    <a:pt x="1695" y="25012"/>
                    <a:pt x="1956" y="25012"/>
                  </a:cubicBezTo>
                  <a:cubicBezTo>
                    <a:pt x="2213" y="25012"/>
                    <a:pt x="2218" y="24238"/>
                    <a:pt x="2463" y="23846"/>
                  </a:cubicBezTo>
                  <a:cubicBezTo>
                    <a:pt x="2698" y="23486"/>
                    <a:pt x="2997" y="22434"/>
                    <a:pt x="2845" y="21906"/>
                  </a:cubicBezTo>
                  <a:cubicBezTo>
                    <a:pt x="3281" y="20467"/>
                    <a:pt x="4354" y="17568"/>
                    <a:pt x="4616" y="16304"/>
                  </a:cubicBezTo>
                  <a:cubicBezTo>
                    <a:pt x="4904" y="14887"/>
                    <a:pt x="5389" y="12119"/>
                    <a:pt x="5389" y="12119"/>
                  </a:cubicBezTo>
                  <a:cubicBezTo>
                    <a:pt x="5842" y="13018"/>
                    <a:pt x="6098" y="17111"/>
                    <a:pt x="5711" y="18206"/>
                  </a:cubicBezTo>
                  <a:cubicBezTo>
                    <a:pt x="5324" y="19307"/>
                    <a:pt x="4419" y="21944"/>
                    <a:pt x="4806" y="24396"/>
                  </a:cubicBezTo>
                  <a:cubicBezTo>
                    <a:pt x="5193" y="26843"/>
                    <a:pt x="5515" y="30161"/>
                    <a:pt x="5389" y="33033"/>
                  </a:cubicBezTo>
                  <a:cubicBezTo>
                    <a:pt x="5259" y="35899"/>
                    <a:pt x="5744" y="39026"/>
                    <a:pt x="6130" y="41184"/>
                  </a:cubicBezTo>
                  <a:cubicBezTo>
                    <a:pt x="6517" y="43342"/>
                    <a:pt x="6065" y="43892"/>
                    <a:pt x="5776" y="44279"/>
                  </a:cubicBezTo>
                  <a:cubicBezTo>
                    <a:pt x="5487" y="44666"/>
                    <a:pt x="6065" y="44955"/>
                    <a:pt x="6065" y="44955"/>
                  </a:cubicBezTo>
                  <a:lnTo>
                    <a:pt x="7547" y="44955"/>
                  </a:lnTo>
                  <a:cubicBezTo>
                    <a:pt x="8092" y="44955"/>
                    <a:pt x="7934" y="44568"/>
                    <a:pt x="7743" y="43440"/>
                  </a:cubicBezTo>
                  <a:cubicBezTo>
                    <a:pt x="7547" y="42312"/>
                    <a:pt x="7356" y="41408"/>
                    <a:pt x="7580" y="39925"/>
                  </a:cubicBezTo>
                  <a:cubicBezTo>
                    <a:pt x="7874" y="38062"/>
                    <a:pt x="7972" y="36171"/>
                    <a:pt x="7869" y="34286"/>
                  </a:cubicBezTo>
                  <a:cubicBezTo>
                    <a:pt x="7743" y="32030"/>
                    <a:pt x="7771" y="31583"/>
                    <a:pt x="8190" y="29905"/>
                  </a:cubicBezTo>
                  <a:cubicBezTo>
                    <a:pt x="8566" y="28412"/>
                    <a:pt x="8860" y="24396"/>
                    <a:pt x="8920" y="23535"/>
                  </a:cubicBezTo>
                  <a:cubicBezTo>
                    <a:pt x="8980" y="24396"/>
                    <a:pt x="9280" y="28412"/>
                    <a:pt x="9650" y="29905"/>
                  </a:cubicBezTo>
                  <a:cubicBezTo>
                    <a:pt x="10070" y="31583"/>
                    <a:pt x="10103" y="32030"/>
                    <a:pt x="9972" y="34286"/>
                  </a:cubicBezTo>
                  <a:cubicBezTo>
                    <a:pt x="9874" y="36171"/>
                    <a:pt x="9966" y="38062"/>
                    <a:pt x="10266" y="39925"/>
                  </a:cubicBezTo>
                  <a:cubicBezTo>
                    <a:pt x="10490" y="41408"/>
                    <a:pt x="10293" y="42312"/>
                    <a:pt x="10103" y="43440"/>
                  </a:cubicBezTo>
                  <a:cubicBezTo>
                    <a:pt x="9907" y="44568"/>
                    <a:pt x="9749" y="44955"/>
                    <a:pt x="10293" y="44955"/>
                  </a:cubicBezTo>
                  <a:lnTo>
                    <a:pt x="11776" y="44955"/>
                  </a:lnTo>
                  <a:cubicBezTo>
                    <a:pt x="11776" y="44955"/>
                    <a:pt x="12359" y="44666"/>
                    <a:pt x="12070" y="44279"/>
                  </a:cubicBezTo>
                  <a:cubicBezTo>
                    <a:pt x="11776" y="43892"/>
                    <a:pt x="11329" y="43342"/>
                    <a:pt x="11716" y="41184"/>
                  </a:cubicBezTo>
                  <a:cubicBezTo>
                    <a:pt x="12102" y="39026"/>
                    <a:pt x="12582" y="35899"/>
                    <a:pt x="12457" y="33033"/>
                  </a:cubicBezTo>
                  <a:cubicBezTo>
                    <a:pt x="12326" y="30166"/>
                    <a:pt x="12653" y="26848"/>
                    <a:pt x="13034" y="24396"/>
                  </a:cubicBezTo>
                  <a:cubicBezTo>
                    <a:pt x="13421" y="21944"/>
                    <a:pt x="12522" y="19301"/>
                    <a:pt x="12135" y="18206"/>
                  </a:cubicBezTo>
                  <a:cubicBezTo>
                    <a:pt x="11748" y="17111"/>
                    <a:pt x="12004" y="13018"/>
                    <a:pt x="12457" y="12119"/>
                  </a:cubicBezTo>
                  <a:cubicBezTo>
                    <a:pt x="12457" y="12119"/>
                    <a:pt x="12936" y="14887"/>
                    <a:pt x="13230" y="16304"/>
                  </a:cubicBezTo>
                  <a:cubicBezTo>
                    <a:pt x="13487" y="17568"/>
                    <a:pt x="14560" y="20462"/>
                    <a:pt x="15001" y="21900"/>
                  </a:cubicBezTo>
                  <a:cubicBezTo>
                    <a:pt x="14843" y="22434"/>
                    <a:pt x="15148" y="23480"/>
                    <a:pt x="15377" y="23846"/>
                  </a:cubicBezTo>
                  <a:cubicBezTo>
                    <a:pt x="15623" y="24238"/>
                    <a:pt x="15628" y="25006"/>
                    <a:pt x="15890" y="25006"/>
                  </a:cubicBezTo>
                  <a:cubicBezTo>
                    <a:pt x="16146" y="25006"/>
                    <a:pt x="15781" y="23846"/>
                    <a:pt x="15835" y="23840"/>
                  </a:cubicBezTo>
                  <a:cubicBezTo>
                    <a:pt x="15837" y="23840"/>
                    <a:pt x="15839" y="23840"/>
                    <a:pt x="15841" y="23840"/>
                  </a:cubicBezTo>
                  <a:cubicBezTo>
                    <a:pt x="16060" y="23840"/>
                    <a:pt x="16072" y="25379"/>
                    <a:pt x="16418" y="25379"/>
                  </a:cubicBezTo>
                  <a:cubicBezTo>
                    <a:pt x="16432" y="25379"/>
                    <a:pt x="16447" y="25377"/>
                    <a:pt x="16462" y="25371"/>
                  </a:cubicBezTo>
                  <a:cubicBezTo>
                    <a:pt x="16756" y="25268"/>
                    <a:pt x="16227" y="23889"/>
                    <a:pt x="16320" y="23862"/>
                  </a:cubicBezTo>
                  <a:cubicBezTo>
                    <a:pt x="16321" y="23862"/>
                    <a:pt x="16321" y="23862"/>
                    <a:pt x="16322" y="23862"/>
                  </a:cubicBezTo>
                  <a:cubicBezTo>
                    <a:pt x="16413" y="23862"/>
                    <a:pt x="16659" y="25432"/>
                    <a:pt x="17021" y="25432"/>
                  </a:cubicBezTo>
                  <a:cubicBezTo>
                    <a:pt x="17034" y="25432"/>
                    <a:pt x="17047" y="25430"/>
                    <a:pt x="17061" y="25426"/>
                  </a:cubicBezTo>
                  <a:cubicBezTo>
                    <a:pt x="17437" y="25306"/>
                    <a:pt x="16685" y="23786"/>
                    <a:pt x="16805" y="23786"/>
                  </a:cubicBezTo>
                  <a:cubicBezTo>
                    <a:pt x="16955" y="23786"/>
                    <a:pt x="17247" y="25106"/>
                    <a:pt x="17588" y="25106"/>
                  </a:cubicBezTo>
                  <a:cubicBezTo>
                    <a:pt x="17594" y="25106"/>
                    <a:pt x="17600" y="25105"/>
                    <a:pt x="17606" y="25104"/>
                  </a:cubicBezTo>
                  <a:cubicBezTo>
                    <a:pt x="17846" y="25077"/>
                    <a:pt x="17699" y="24805"/>
                    <a:pt x="17699" y="24805"/>
                  </a:cubicBezTo>
                  <a:lnTo>
                    <a:pt x="16908" y="22946"/>
                  </a:lnTo>
                  <a:lnTo>
                    <a:pt x="16908" y="22946"/>
                  </a:lnTo>
                  <a:cubicBezTo>
                    <a:pt x="17100" y="23268"/>
                    <a:pt x="17281" y="23371"/>
                    <a:pt x="17408" y="23371"/>
                  </a:cubicBezTo>
                  <a:cubicBezTo>
                    <a:pt x="17570" y="23371"/>
                    <a:pt x="17646" y="23205"/>
                    <a:pt x="17551" y="23110"/>
                  </a:cubicBezTo>
                  <a:cubicBezTo>
                    <a:pt x="17383" y="22936"/>
                    <a:pt x="17306" y="22598"/>
                    <a:pt x="17072" y="22260"/>
                  </a:cubicBezTo>
                  <a:cubicBezTo>
                    <a:pt x="16669" y="21677"/>
                    <a:pt x="16309" y="21552"/>
                    <a:pt x="16146" y="21524"/>
                  </a:cubicBezTo>
                  <a:cubicBezTo>
                    <a:pt x="16097" y="21137"/>
                    <a:pt x="15917" y="19901"/>
                    <a:pt x="15519" y="18173"/>
                  </a:cubicBezTo>
                  <a:cubicBezTo>
                    <a:pt x="15034" y="16081"/>
                    <a:pt x="14489" y="14566"/>
                    <a:pt x="14489" y="12888"/>
                  </a:cubicBezTo>
                  <a:cubicBezTo>
                    <a:pt x="14489" y="11215"/>
                    <a:pt x="14811" y="9182"/>
                    <a:pt x="13617" y="8474"/>
                  </a:cubicBezTo>
                  <a:cubicBezTo>
                    <a:pt x="12424" y="7766"/>
                    <a:pt x="9977" y="7831"/>
                    <a:pt x="10168" y="5575"/>
                  </a:cubicBezTo>
                  <a:cubicBezTo>
                    <a:pt x="10168" y="5575"/>
                    <a:pt x="10653" y="4769"/>
                    <a:pt x="10767" y="4256"/>
                  </a:cubicBezTo>
                  <a:cubicBezTo>
                    <a:pt x="10767" y="4256"/>
                    <a:pt x="10975" y="4240"/>
                    <a:pt x="11007" y="3897"/>
                  </a:cubicBezTo>
                  <a:cubicBezTo>
                    <a:pt x="11040" y="3559"/>
                    <a:pt x="11378" y="2916"/>
                    <a:pt x="10942" y="2693"/>
                  </a:cubicBezTo>
                  <a:cubicBezTo>
                    <a:pt x="10942" y="2693"/>
                    <a:pt x="11487" y="17"/>
                    <a:pt x="8937" y="1"/>
                  </a:cubicBez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2" name="Google Shape;1072;p33"/>
            <p:cNvGrpSpPr/>
            <p:nvPr/>
          </p:nvGrpSpPr>
          <p:grpSpPr>
            <a:xfrm>
              <a:off x="6800780" y="1185885"/>
              <a:ext cx="184813" cy="355164"/>
              <a:chOff x="6800780" y="1185885"/>
              <a:chExt cx="184813" cy="355164"/>
            </a:xfrm>
          </p:grpSpPr>
          <p:sp>
            <p:nvSpPr>
              <p:cNvPr id="1073" name="Google Shape;1073;p33"/>
              <p:cNvSpPr/>
              <p:nvPr/>
            </p:nvSpPr>
            <p:spPr>
              <a:xfrm>
                <a:off x="6839200" y="1367183"/>
                <a:ext cx="111000" cy="111000"/>
              </a:xfrm>
              <a:prstGeom prst="ellipse">
                <a:avLst/>
              </a:prstGeom>
              <a:solidFill>
                <a:srgbClr val="3FD57E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3"/>
              <p:cNvSpPr/>
              <p:nvPr/>
            </p:nvSpPr>
            <p:spPr>
              <a:xfrm>
                <a:off x="6871030" y="1339485"/>
                <a:ext cx="47400" cy="47400"/>
              </a:xfrm>
              <a:prstGeom prst="ellipse">
                <a:avLst/>
              </a:prstGeom>
              <a:solidFill>
                <a:srgbClr val="3FD57E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3"/>
              <p:cNvSpPr/>
              <p:nvPr/>
            </p:nvSpPr>
            <p:spPr>
              <a:xfrm>
                <a:off x="6823630" y="1376385"/>
                <a:ext cx="47400" cy="47400"/>
              </a:xfrm>
              <a:prstGeom prst="ellipse">
                <a:avLst/>
              </a:prstGeom>
              <a:solidFill>
                <a:srgbClr val="3FD57E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3"/>
              <p:cNvSpPr/>
              <p:nvPr/>
            </p:nvSpPr>
            <p:spPr>
              <a:xfrm>
                <a:off x="6870993" y="1415660"/>
                <a:ext cx="47400" cy="47400"/>
              </a:xfrm>
              <a:prstGeom prst="ellipse">
                <a:avLst/>
              </a:prstGeom>
              <a:solidFill>
                <a:srgbClr val="3FD57E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3"/>
              <p:cNvSpPr/>
              <p:nvPr/>
            </p:nvSpPr>
            <p:spPr>
              <a:xfrm>
                <a:off x="6823643" y="1447810"/>
                <a:ext cx="47400" cy="47400"/>
              </a:xfrm>
              <a:prstGeom prst="ellipse">
                <a:avLst/>
              </a:prstGeom>
              <a:solidFill>
                <a:srgbClr val="3FD57E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3"/>
              <p:cNvSpPr/>
              <p:nvPr/>
            </p:nvSpPr>
            <p:spPr>
              <a:xfrm>
                <a:off x="6918443" y="1398985"/>
                <a:ext cx="47400" cy="47400"/>
              </a:xfrm>
              <a:prstGeom prst="ellipse">
                <a:avLst/>
              </a:prstGeom>
              <a:solidFill>
                <a:srgbClr val="3FD57E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3"/>
              <p:cNvSpPr/>
              <p:nvPr/>
            </p:nvSpPr>
            <p:spPr>
              <a:xfrm>
                <a:off x="6896030" y="1346635"/>
                <a:ext cx="47400" cy="47400"/>
              </a:xfrm>
              <a:prstGeom prst="ellipse">
                <a:avLst/>
              </a:prstGeom>
              <a:solidFill>
                <a:srgbClr val="3FD57E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3"/>
              <p:cNvSpPr/>
              <p:nvPr/>
            </p:nvSpPr>
            <p:spPr>
              <a:xfrm>
                <a:off x="6832930" y="1285910"/>
                <a:ext cx="47400" cy="47400"/>
              </a:xfrm>
              <a:prstGeom prst="ellipse">
                <a:avLst/>
              </a:prstGeom>
              <a:solidFill>
                <a:srgbClr val="3FD57E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3"/>
              <p:cNvSpPr/>
              <p:nvPr/>
            </p:nvSpPr>
            <p:spPr>
              <a:xfrm>
                <a:off x="6914803" y="1275324"/>
                <a:ext cx="23400" cy="23400"/>
              </a:xfrm>
              <a:prstGeom prst="ellipse">
                <a:avLst/>
              </a:prstGeom>
              <a:solidFill>
                <a:srgbClr val="3FD57E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3"/>
              <p:cNvSpPr/>
              <p:nvPr/>
            </p:nvSpPr>
            <p:spPr>
              <a:xfrm>
                <a:off x="6896028" y="1517649"/>
                <a:ext cx="23400" cy="23400"/>
              </a:xfrm>
              <a:prstGeom prst="ellipse">
                <a:avLst/>
              </a:prstGeom>
              <a:solidFill>
                <a:srgbClr val="3FD57E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3"/>
              <p:cNvSpPr/>
              <p:nvPr/>
            </p:nvSpPr>
            <p:spPr>
              <a:xfrm>
                <a:off x="6938193" y="1219185"/>
                <a:ext cx="47400" cy="47400"/>
              </a:xfrm>
              <a:prstGeom prst="ellipse">
                <a:avLst/>
              </a:prstGeom>
              <a:solidFill>
                <a:srgbClr val="3FD57E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3"/>
              <p:cNvSpPr/>
              <p:nvPr/>
            </p:nvSpPr>
            <p:spPr>
              <a:xfrm>
                <a:off x="6800780" y="1185885"/>
                <a:ext cx="47400" cy="47400"/>
              </a:xfrm>
              <a:prstGeom prst="ellipse">
                <a:avLst/>
              </a:prstGeom>
              <a:solidFill>
                <a:srgbClr val="3FD57E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3"/>
              <p:cNvSpPr/>
              <p:nvPr/>
            </p:nvSpPr>
            <p:spPr>
              <a:xfrm>
                <a:off x="6823630" y="1209685"/>
                <a:ext cx="47400" cy="47400"/>
              </a:xfrm>
              <a:prstGeom prst="ellipse">
                <a:avLst/>
              </a:prstGeom>
              <a:solidFill>
                <a:srgbClr val="3FD57E">
                  <a:alpha val="501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40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3714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sp>
        <p:nvSpPr>
          <p:cNvPr id="1405" name="Google Shape;1405;p40"/>
          <p:cNvSpPr txBox="1"/>
          <p:nvPr/>
        </p:nvSpPr>
        <p:spPr>
          <a:xfrm>
            <a:off x="457200" y="4488375"/>
            <a:ext cx="822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more info,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click 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7" name="Google Shape;1407;p40"/>
          <p:cNvSpPr/>
          <p:nvPr/>
        </p:nvSpPr>
        <p:spPr>
          <a:xfrm>
            <a:off x="457209" y="1102332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40"/>
          <p:cNvSpPr/>
          <p:nvPr/>
        </p:nvSpPr>
        <p:spPr>
          <a:xfrm>
            <a:off x="500846" y="2247065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9" name="Google Shape;1409;p40"/>
          <p:cNvGrpSpPr/>
          <p:nvPr/>
        </p:nvGrpSpPr>
        <p:grpSpPr>
          <a:xfrm>
            <a:off x="458618" y="3389901"/>
            <a:ext cx="353757" cy="351463"/>
            <a:chOff x="-22845575" y="3504075"/>
            <a:chExt cx="296950" cy="295025"/>
          </a:xfrm>
        </p:grpSpPr>
        <p:sp>
          <p:nvSpPr>
            <p:cNvPr id="1410" name="Google Shape;1410;p40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0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40"/>
          <p:cNvGrpSpPr/>
          <p:nvPr/>
        </p:nvGrpSpPr>
        <p:grpSpPr>
          <a:xfrm>
            <a:off x="3837775" y="3566900"/>
            <a:ext cx="4710300" cy="705000"/>
            <a:chOff x="3837775" y="3566900"/>
            <a:chExt cx="4710300" cy="705000"/>
          </a:xfrm>
        </p:grpSpPr>
        <p:sp>
          <p:nvSpPr>
            <p:cNvPr id="1413" name="Google Shape;1413;p40"/>
            <p:cNvSpPr/>
            <p:nvPr/>
          </p:nvSpPr>
          <p:spPr>
            <a:xfrm>
              <a:off x="3837775" y="3566900"/>
              <a:ext cx="4710300" cy="705000"/>
            </a:xfrm>
            <a:prstGeom prst="rect">
              <a:avLst/>
            </a:pr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4" name="Google Shape;1414;p40"/>
            <p:cNvGrpSpPr/>
            <p:nvPr/>
          </p:nvGrpSpPr>
          <p:grpSpPr>
            <a:xfrm>
              <a:off x="4049725" y="3704438"/>
              <a:ext cx="4286375" cy="429913"/>
              <a:chOff x="4049725" y="3704438"/>
              <a:chExt cx="4286375" cy="429913"/>
            </a:xfrm>
          </p:grpSpPr>
          <p:sp>
            <p:nvSpPr>
              <p:cNvPr id="1415" name="Google Shape;1415;p40"/>
              <p:cNvSpPr txBox="1"/>
              <p:nvPr/>
            </p:nvSpPr>
            <p:spPr>
              <a:xfrm>
                <a:off x="6259500" y="3704450"/>
                <a:ext cx="2076600" cy="429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320K survivors</a:t>
                </a:r>
                <a:endParaRPr sz="24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416" name="Google Shape;1416;p40"/>
              <p:cNvSpPr txBox="1"/>
              <p:nvPr/>
            </p:nvSpPr>
            <p:spPr>
              <a:xfrm>
                <a:off x="4049725" y="3704438"/>
                <a:ext cx="20469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 from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417" name="Google Shape;1417;p40"/>
          <p:cNvGrpSpPr/>
          <p:nvPr/>
        </p:nvGrpSpPr>
        <p:grpSpPr>
          <a:xfrm>
            <a:off x="890000" y="1013154"/>
            <a:ext cx="2046925" cy="1030107"/>
            <a:chOff x="890000" y="1013125"/>
            <a:chExt cx="2046925" cy="1123100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890006" y="1013125"/>
              <a:ext cx="2046919" cy="771500"/>
              <a:chOff x="457456" y="1147925"/>
              <a:chExt cx="2046919" cy="771500"/>
            </a:xfrm>
          </p:grpSpPr>
          <p:sp>
            <p:nvSpPr>
              <p:cNvPr id="1419" name="Google Shape;1419;p40"/>
              <p:cNvSpPr txBox="1"/>
              <p:nvPr/>
            </p:nvSpPr>
            <p:spPr>
              <a:xfrm>
                <a:off x="457456" y="1147925"/>
                <a:ext cx="2046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420" name="Google Shape;1420;p40"/>
              <p:cNvSpPr txBox="1"/>
              <p:nvPr/>
            </p:nvSpPr>
            <p:spPr>
              <a:xfrm>
                <a:off x="457475" y="1489525"/>
                <a:ext cx="20469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21" name="Google Shape;1421;p40"/>
            <p:cNvSpPr txBox="1"/>
            <p:nvPr/>
          </p:nvSpPr>
          <p:spPr>
            <a:xfrm>
              <a:off x="890000" y="1784625"/>
              <a:ext cx="758100" cy="3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- 50%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22" name="Google Shape;1422;p40"/>
          <p:cNvGrpSpPr/>
          <p:nvPr/>
        </p:nvGrpSpPr>
        <p:grpSpPr>
          <a:xfrm>
            <a:off x="890002" y="2158916"/>
            <a:ext cx="2046780" cy="1030119"/>
            <a:chOff x="890000" y="2120988"/>
            <a:chExt cx="2046780" cy="1123113"/>
          </a:xfrm>
        </p:grpSpPr>
        <p:grpSp>
          <p:nvGrpSpPr>
            <p:cNvPr id="1423" name="Google Shape;1423;p40"/>
            <p:cNvGrpSpPr/>
            <p:nvPr/>
          </p:nvGrpSpPr>
          <p:grpSpPr>
            <a:xfrm>
              <a:off x="890156" y="2120988"/>
              <a:ext cx="2046624" cy="771500"/>
              <a:chOff x="2722506" y="3643475"/>
              <a:chExt cx="2046624" cy="771500"/>
            </a:xfrm>
          </p:grpSpPr>
          <p:sp>
            <p:nvSpPr>
              <p:cNvPr id="1424" name="Google Shape;1424;p40"/>
              <p:cNvSpPr txBox="1"/>
              <p:nvPr/>
            </p:nvSpPr>
            <p:spPr>
              <a:xfrm>
                <a:off x="2722530" y="3643475"/>
                <a:ext cx="204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425" name="Google Shape;1425;p40"/>
              <p:cNvSpPr txBox="1"/>
              <p:nvPr/>
            </p:nvSpPr>
            <p:spPr>
              <a:xfrm>
                <a:off x="2722506" y="3985075"/>
                <a:ext cx="20466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Venus has a beautiful name but is hot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26" name="Google Shape;1426;p40"/>
            <p:cNvSpPr txBox="1"/>
            <p:nvPr/>
          </p:nvSpPr>
          <p:spPr>
            <a:xfrm>
              <a:off x="890000" y="2892500"/>
              <a:ext cx="758100" cy="3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- 60%</a:t>
              </a:r>
              <a:endParaRPr sz="18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27" name="Google Shape;1427;p40"/>
          <p:cNvGrpSpPr/>
          <p:nvPr/>
        </p:nvGrpSpPr>
        <p:grpSpPr>
          <a:xfrm>
            <a:off x="890000" y="3304690"/>
            <a:ext cx="2046900" cy="1030130"/>
            <a:chOff x="890000" y="3228850"/>
            <a:chExt cx="2046900" cy="1123125"/>
          </a:xfrm>
        </p:grpSpPr>
        <p:grpSp>
          <p:nvGrpSpPr>
            <p:cNvPr id="1428" name="Google Shape;1428;p40"/>
            <p:cNvGrpSpPr/>
            <p:nvPr/>
          </p:nvGrpSpPr>
          <p:grpSpPr>
            <a:xfrm>
              <a:off x="890000" y="3228850"/>
              <a:ext cx="2046900" cy="771500"/>
              <a:chOff x="3547400" y="1846950"/>
              <a:chExt cx="2046900" cy="771500"/>
            </a:xfrm>
          </p:grpSpPr>
          <p:sp>
            <p:nvSpPr>
              <p:cNvPr id="1429" name="Google Shape;1429;p40"/>
              <p:cNvSpPr txBox="1"/>
              <p:nvPr/>
            </p:nvSpPr>
            <p:spPr>
              <a:xfrm>
                <a:off x="3547413" y="1846950"/>
                <a:ext cx="204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430" name="Google Shape;1430;p40"/>
              <p:cNvSpPr txBox="1"/>
              <p:nvPr/>
            </p:nvSpPr>
            <p:spPr>
              <a:xfrm>
                <a:off x="3547400" y="2188550"/>
                <a:ext cx="20469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31" name="Google Shape;1431;p40"/>
            <p:cNvSpPr txBox="1"/>
            <p:nvPr/>
          </p:nvSpPr>
          <p:spPr>
            <a:xfrm>
              <a:off x="890000" y="4000375"/>
              <a:ext cx="758100" cy="3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- 40%</a:t>
              </a:r>
              <a:endParaRPr sz="18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433" y="1102332"/>
            <a:ext cx="2234983" cy="196475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114800" y="1927703"/>
            <a:ext cx="326571" cy="35839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Elipse 31"/>
          <p:cNvSpPr/>
          <p:nvPr/>
        </p:nvSpPr>
        <p:spPr>
          <a:xfrm>
            <a:off x="4615623" y="1502621"/>
            <a:ext cx="234892" cy="25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Elipse 32"/>
          <p:cNvSpPr/>
          <p:nvPr/>
        </p:nvSpPr>
        <p:spPr>
          <a:xfrm>
            <a:off x="7258611" y="1270039"/>
            <a:ext cx="474599" cy="520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Elipse 33"/>
          <p:cNvSpPr/>
          <p:nvPr/>
        </p:nvSpPr>
        <p:spPr>
          <a:xfrm>
            <a:off x="7572212" y="2452993"/>
            <a:ext cx="474599" cy="5208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Elipse 34"/>
          <p:cNvSpPr/>
          <p:nvPr/>
        </p:nvSpPr>
        <p:spPr>
          <a:xfrm>
            <a:off x="5933788" y="3095897"/>
            <a:ext cx="201465" cy="2210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Elipse 35"/>
          <p:cNvSpPr/>
          <p:nvPr/>
        </p:nvSpPr>
        <p:spPr>
          <a:xfrm>
            <a:off x="4470468" y="2829698"/>
            <a:ext cx="406052" cy="445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Elipse 36"/>
          <p:cNvSpPr/>
          <p:nvPr/>
        </p:nvSpPr>
        <p:spPr>
          <a:xfrm>
            <a:off x="6788572" y="1070640"/>
            <a:ext cx="160868" cy="1765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/>
          <p:cNvSpPr/>
          <p:nvPr/>
        </p:nvSpPr>
        <p:spPr>
          <a:xfrm>
            <a:off x="7491778" y="3104661"/>
            <a:ext cx="160868" cy="176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34"/>
          <p:cNvSpPr/>
          <p:nvPr/>
        </p:nvSpPr>
        <p:spPr>
          <a:xfrm>
            <a:off x="5449000" y="1424850"/>
            <a:ext cx="3235500" cy="1932900"/>
          </a:xfrm>
          <a:prstGeom prst="ellipse">
            <a:avLst/>
          </a:prstGeom>
          <a:solidFill>
            <a:srgbClr val="3FD57E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4"/>
          <p:cNvSpPr/>
          <p:nvPr/>
        </p:nvSpPr>
        <p:spPr>
          <a:xfrm>
            <a:off x="457450" y="1424850"/>
            <a:ext cx="3235500" cy="1932900"/>
          </a:xfrm>
          <a:prstGeom prst="ellipse">
            <a:avLst/>
          </a:prstGeom>
          <a:solidFill>
            <a:srgbClr val="439DD8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4"/>
          <p:cNvSpPr/>
          <p:nvPr/>
        </p:nvSpPr>
        <p:spPr>
          <a:xfrm>
            <a:off x="3154750" y="974000"/>
            <a:ext cx="2834400" cy="2834400"/>
          </a:xfrm>
          <a:prstGeom prst="ellipse">
            <a:avLst/>
          </a:prstGeom>
          <a:solidFill>
            <a:srgbClr val="B56DD3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3" name="Google Shape;1093;p34"/>
          <p:cNvGrpSpPr/>
          <p:nvPr/>
        </p:nvGrpSpPr>
        <p:grpSpPr>
          <a:xfrm>
            <a:off x="3154750" y="2139400"/>
            <a:ext cx="495300" cy="495300"/>
            <a:chOff x="3154750" y="2139400"/>
            <a:chExt cx="495300" cy="495300"/>
          </a:xfrm>
        </p:grpSpPr>
        <p:sp>
          <p:nvSpPr>
            <p:cNvPr id="1094" name="Google Shape;1094;p34"/>
            <p:cNvSpPr/>
            <p:nvPr/>
          </p:nvSpPr>
          <p:spPr>
            <a:xfrm>
              <a:off x="3154750" y="2139400"/>
              <a:ext cx="495300" cy="495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34"/>
            <p:cNvGrpSpPr/>
            <p:nvPr/>
          </p:nvGrpSpPr>
          <p:grpSpPr>
            <a:xfrm>
              <a:off x="3226441" y="2216558"/>
              <a:ext cx="351910" cy="340980"/>
              <a:chOff x="-27719400" y="3925600"/>
              <a:chExt cx="295400" cy="286225"/>
            </a:xfrm>
          </p:grpSpPr>
          <p:sp>
            <p:nvSpPr>
              <p:cNvPr id="1096" name="Google Shape;1096;p34"/>
              <p:cNvSpPr/>
              <p:nvPr/>
            </p:nvSpPr>
            <p:spPr>
              <a:xfrm>
                <a:off x="-27596525" y="3925600"/>
                <a:ext cx="172525" cy="16257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6503" extrusionOk="0">
                    <a:moveTo>
                      <a:pt x="5042" y="0"/>
                    </a:moveTo>
                    <a:cubicBezTo>
                      <a:pt x="4425" y="0"/>
                      <a:pt x="3809" y="237"/>
                      <a:pt x="3340" y="705"/>
                    </a:cubicBezTo>
                    <a:lnTo>
                      <a:pt x="1765" y="2281"/>
                    </a:lnTo>
                    <a:cubicBezTo>
                      <a:pt x="1639" y="2407"/>
                      <a:pt x="1639" y="2627"/>
                      <a:pt x="1765" y="2785"/>
                    </a:cubicBezTo>
                    <a:cubicBezTo>
                      <a:pt x="1860" y="2879"/>
                      <a:pt x="1891" y="2942"/>
                      <a:pt x="1891" y="3037"/>
                    </a:cubicBezTo>
                    <a:cubicBezTo>
                      <a:pt x="1891" y="3100"/>
                      <a:pt x="1860" y="3226"/>
                      <a:pt x="1765" y="3257"/>
                    </a:cubicBezTo>
                    <a:lnTo>
                      <a:pt x="1229" y="3824"/>
                    </a:lnTo>
                    <a:cubicBezTo>
                      <a:pt x="1009" y="3856"/>
                      <a:pt x="820" y="3919"/>
                      <a:pt x="662" y="4045"/>
                    </a:cubicBezTo>
                    <a:lnTo>
                      <a:pt x="1" y="4643"/>
                    </a:lnTo>
                    <a:lnTo>
                      <a:pt x="1860" y="6502"/>
                    </a:lnTo>
                    <a:lnTo>
                      <a:pt x="2427" y="5809"/>
                    </a:lnTo>
                    <a:cubicBezTo>
                      <a:pt x="2553" y="5652"/>
                      <a:pt x="2647" y="5494"/>
                      <a:pt x="2679" y="5305"/>
                    </a:cubicBezTo>
                    <a:lnTo>
                      <a:pt x="6774" y="1209"/>
                    </a:lnTo>
                    <a:cubicBezTo>
                      <a:pt x="6900" y="1083"/>
                      <a:pt x="6900" y="863"/>
                      <a:pt x="6774" y="737"/>
                    </a:cubicBezTo>
                    <a:cubicBezTo>
                      <a:pt x="6298" y="245"/>
                      <a:pt x="5669" y="0"/>
                      <a:pt x="50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4"/>
              <p:cNvSpPr/>
              <p:nvPr/>
            </p:nvSpPr>
            <p:spPr>
              <a:xfrm>
                <a:off x="-27719400" y="4054275"/>
                <a:ext cx="157550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6302" extrusionOk="0">
                    <a:moveTo>
                      <a:pt x="4412" y="1"/>
                    </a:moveTo>
                    <a:lnTo>
                      <a:pt x="537" y="3466"/>
                    </a:lnTo>
                    <a:cubicBezTo>
                      <a:pt x="190" y="3781"/>
                      <a:pt x="1" y="4222"/>
                      <a:pt x="1" y="4695"/>
                    </a:cubicBezTo>
                    <a:cubicBezTo>
                      <a:pt x="1" y="5136"/>
                      <a:pt x="158" y="5545"/>
                      <a:pt x="474" y="5829"/>
                    </a:cubicBezTo>
                    <a:cubicBezTo>
                      <a:pt x="789" y="6144"/>
                      <a:pt x="1167" y="6302"/>
                      <a:pt x="1608" y="6302"/>
                    </a:cubicBezTo>
                    <a:lnTo>
                      <a:pt x="1639" y="6302"/>
                    </a:lnTo>
                    <a:cubicBezTo>
                      <a:pt x="1954" y="6302"/>
                      <a:pt x="2269" y="6175"/>
                      <a:pt x="2553" y="5986"/>
                    </a:cubicBezTo>
                    <a:lnTo>
                      <a:pt x="1482" y="4915"/>
                    </a:lnTo>
                    <a:cubicBezTo>
                      <a:pt x="1356" y="4789"/>
                      <a:pt x="1356" y="4569"/>
                      <a:pt x="1482" y="4443"/>
                    </a:cubicBezTo>
                    <a:cubicBezTo>
                      <a:pt x="1545" y="4395"/>
                      <a:pt x="1631" y="4372"/>
                      <a:pt x="1718" y="4372"/>
                    </a:cubicBezTo>
                    <a:cubicBezTo>
                      <a:pt x="1805" y="4372"/>
                      <a:pt x="1891" y="4395"/>
                      <a:pt x="1954" y="4443"/>
                    </a:cubicBezTo>
                    <a:lnTo>
                      <a:pt x="3025" y="5514"/>
                    </a:lnTo>
                    <a:lnTo>
                      <a:pt x="3498" y="5010"/>
                    </a:lnTo>
                    <a:lnTo>
                      <a:pt x="2521" y="4002"/>
                    </a:lnTo>
                    <a:cubicBezTo>
                      <a:pt x="2395" y="3907"/>
                      <a:pt x="2395" y="3655"/>
                      <a:pt x="2521" y="3561"/>
                    </a:cubicBezTo>
                    <a:cubicBezTo>
                      <a:pt x="2569" y="3498"/>
                      <a:pt x="2655" y="3466"/>
                      <a:pt x="2746" y="3466"/>
                    </a:cubicBezTo>
                    <a:cubicBezTo>
                      <a:pt x="2836" y="3466"/>
                      <a:pt x="2931" y="3498"/>
                      <a:pt x="2994" y="3561"/>
                    </a:cubicBezTo>
                    <a:lnTo>
                      <a:pt x="3939" y="4474"/>
                    </a:lnTo>
                    <a:lnTo>
                      <a:pt x="4412" y="3970"/>
                    </a:lnTo>
                    <a:lnTo>
                      <a:pt x="3530" y="3120"/>
                    </a:lnTo>
                    <a:cubicBezTo>
                      <a:pt x="3403" y="2994"/>
                      <a:pt x="3403" y="2773"/>
                      <a:pt x="3530" y="2647"/>
                    </a:cubicBezTo>
                    <a:cubicBezTo>
                      <a:pt x="3593" y="2584"/>
                      <a:pt x="3679" y="2552"/>
                      <a:pt x="3766" y="2552"/>
                    </a:cubicBezTo>
                    <a:cubicBezTo>
                      <a:pt x="3852" y="2552"/>
                      <a:pt x="3939" y="2584"/>
                      <a:pt x="4002" y="2647"/>
                    </a:cubicBezTo>
                    <a:lnTo>
                      <a:pt x="4884" y="3498"/>
                    </a:lnTo>
                    <a:lnTo>
                      <a:pt x="5357" y="2994"/>
                    </a:lnTo>
                    <a:lnTo>
                      <a:pt x="4601" y="2237"/>
                    </a:lnTo>
                    <a:cubicBezTo>
                      <a:pt x="4475" y="2111"/>
                      <a:pt x="4475" y="1891"/>
                      <a:pt x="4601" y="1765"/>
                    </a:cubicBezTo>
                    <a:cubicBezTo>
                      <a:pt x="4671" y="1624"/>
                      <a:pt x="4771" y="1562"/>
                      <a:pt x="4867" y="1562"/>
                    </a:cubicBezTo>
                    <a:cubicBezTo>
                      <a:pt x="4944" y="1562"/>
                      <a:pt x="5018" y="1601"/>
                      <a:pt x="5073" y="1670"/>
                    </a:cubicBezTo>
                    <a:lnTo>
                      <a:pt x="5829" y="2395"/>
                    </a:lnTo>
                    <a:lnTo>
                      <a:pt x="6302" y="1891"/>
                    </a:lnTo>
                    <a:lnTo>
                      <a:pt x="44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8" name="Google Shape;1098;p3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grpSp>
        <p:nvGrpSpPr>
          <p:cNvPr id="1099" name="Google Shape;1099;p34"/>
          <p:cNvGrpSpPr/>
          <p:nvPr/>
        </p:nvGrpSpPr>
        <p:grpSpPr>
          <a:xfrm>
            <a:off x="457441" y="3643475"/>
            <a:ext cx="1571709" cy="1088600"/>
            <a:chOff x="457441" y="3643475"/>
            <a:chExt cx="1571709" cy="1088600"/>
          </a:xfrm>
        </p:grpSpPr>
        <p:sp>
          <p:nvSpPr>
            <p:cNvPr id="1100" name="Google Shape;1100;p34"/>
            <p:cNvSpPr txBox="1"/>
            <p:nvPr/>
          </p:nvSpPr>
          <p:spPr>
            <a:xfrm>
              <a:off x="457441" y="3643475"/>
              <a:ext cx="15717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1" name="Google Shape;1101;p34"/>
            <p:cNvSpPr txBox="1"/>
            <p:nvPr/>
          </p:nvSpPr>
          <p:spPr>
            <a:xfrm>
              <a:off x="457450" y="3985075"/>
              <a:ext cx="1571700" cy="7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02" name="Google Shape;1102;p34"/>
          <p:cNvGrpSpPr/>
          <p:nvPr/>
        </p:nvGrpSpPr>
        <p:grpSpPr>
          <a:xfrm>
            <a:off x="2121374" y="3643475"/>
            <a:ext cx="1571706" cy="1088600"/>
            <a:chOff x="2121374" y="3643475"/>
            <a:chExt cx="1571706" cy="1088600"/>
          </a:xfrm>
        </p:grpSpPr>
        <p:sp>
          <p:nvSpPr>
            <p:cNvPr id="1103" name="Google Shape;1103;p34"/>
            <p:cNvSpPr txBox="1"/>
            <p:nvPr/>
          </p:nvSpPr>
          <p:spPr>
            <a:xfrm>
              <a:off x="2121380" y="3643475"/>
              <a:ext cx="15717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4" name="Google Shape;1104;p34"/>
            <p:cNvSpPr txBox="1"/>
            <p:nvPr/>
          </p:nvSpPr>
          <p:spPr>
            <a:xfrm>
              <a:off x="2121374" y="3985075"/>
              <a:ext cx="1571700" cy="7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05" name="Google Shape;1105;p34"/>
          <p:cNvGrpSpPr/>
          <p:nvPr/>
        </p:nvGrpSpPr>
        <p:grpSpPr>
          <a:xfrm>
            <a:off x="5449130" y="3643475"/>
            <a:ext cx="1571418" cy="1088600"/>
            <a:chOff x="5449130" y="3643475"/>
            <a:chExt cx="1571418" cy="1088600"/>
          </a:xfrm>
        </p:grpSpPr>
        <p:sp>
          <p:nvSpPr>
            <p:cNvPr id="1106" name="Google Shape;1106;p34"/>
            <p:cNvSpPr txBox="1"/>
            <p:nvPr/>
          </p:nvSpPr>
          <p:spPr>
            <a:xfrm>
              <a:off x="5449148" y="3643475"/>
              <a:ext cx="1571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7" name="Google Shape;1107;p34"/>
            <p:cNvSpPr txBox="1"/>
            <p:nvPr/>
          </p:nvSpPr>
          <p:spPr>
            <a:xfrm>
              <a:off x="5449130" y="3985075"/>
              <a:ext cx="1571400" cy="7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</a:t>
              </a: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the farthest planet from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08" name="Google Shape;1108;p34"/>
          <p:cNvGrpSpPr/>
          <p:nvPr/>
        </p:nvGrpSpPr>
        <p:grpSpPr>
          <a:xfrm>
            <a:off x="3785269" y="1846950"/>
            <a:ext cx="1571402" cy="1088600"/>
            <a:chOff x="3785269" y="1846950"/>
            <a:chExt cx="1571402" cy="1088600"/>
          </a:xfrm>
        </p:grpSpPr>
        <p:sp>
          <p:nvSpPr>
            <p:cNvPr id="1109" name="Google Shape;1109;p34"/>
            <p:cNvSpPr txBox="1"/>
            <p:nvPr/>
          </p:nvSpPr>
          <p:spPr>
            <a:xfrm>
              <a:off x="3785271" y="1846950"/>
              <a:ext cx="1571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0" name="Google Shape;1110;p34"/>
            <p:cNvSpPr txBox="1"/>
            <p:nvPr/>
          </p:nvSpPr>
          <p:spPr>
            <a:xfrm>
              <a:off x="3785269" y="2188550"/>
              <a:ext cx="1571400" cy="7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11" name="Google Shape;1111;p34"/>
          <p:cNvGrpSpPr/>
          <p:nvPr/>
        </p:nvGrpSpPr>
        <p:grpSpPr>
          <a:xfrm>
            <a:off x="7113010" y="3643475"/>
            <a:ext cx="1571414" cy="1088600"/>
            <a:chOff x="7113010" y="3643475"/>
            <a:chExt cx="1571414" cy="1088600"/>
          </a:xfrm>
        </p:grpSpPr>
        <p:sp>
          <p:nvSpPr>
            <p:cNvPr id="1112" name="Google Shape;1112;p34"/>
            <p:cNvSpPr txBox="1"/>
            <p:nvPr/>
          </p:nvSpPr>
          <p:spPr>
            <a:xfrm>
              <a:off x="7113024" y="3643475"/>
              <a:ext cx="1571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3" name="Google Shape;1113;p34"/>
            <p:cNvSpPr txBox="1"/>
            <p:nvPr/>
          </p:nvSpPr>
          <p:spPr>
            <a:xfrm>
              <a:off x="7113010" y="3985075"/>
              <a:ext cx="1571400" cy="7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14" name="Google Shape;1114;p34"/>
          <p:cNvGrpSpPr/>
          <p:nvPr/>
        </p:nvGrpSpPr>
        <p:grpSpPr>
          <a:xfrm>
            <a:off x="8058038" y="2136325"/>
            <a:ext cx="495300" cy="495300"/>
            <a:chOff x="8058038" y="2136325"/>
            <a:chExt cx="495300" cy="495300"/>
          </a:xfrm>
        </p:grpSpPr>
        <p:sp>
          <p:nvSpPr>
            <p:cNvPr id="1115" name="Google Shape;1115;p34"/>
            <p:cNvSpPr/>
            <p:nvPr/>
          </p:nvSpPr>
          <p:spPr>
            <a:xfrm>
              <a:off x="8058038" y="2136325"/>
              <a:ext cx="495300" cy="495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6" name="Google Shape;1116;p34"/>
            <p:cNvGrpSpPr/>
            <p:nvPr/>
          </p:nvGrpSpPr>
          <p:grpSpPr>
            <a:xfrm>
              <a:off x="8129768" y="2208015"/>
              <a:ext cx="351880" cy="351910"/>
              <a:chOff x="-26573400" y="3546250"/>
              <a:chExt cx="295375" cy="295400"/>
            </a:xfrm>
          </p:grpSpPr>
          <p:sp>
            <p:nvSpPr>
              <p:cNvPr id="1117" name="Google Shape;1117;p34"/>
              <p:cNvSpPr/>
              <p:nvPr/>
            </p:nvSpPr>
            <p:spPr>
              <a:xfrm>
                <a:off x="-26464700" y="3599225"/>
                <a:ext cx="772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1537" extrusionOk="0">
                    <a:moveTo>
                      <a:pt x="1532" y="1"/>
                    </a:moveTo>
                    <a:cubicBezTo>
                      <a:pt x="1001" y="1"/>
                      <a:pt x="473" y="103"/>
                      <a:pt x="0" y="308"/>
                    </a:cubicBezTo>
                    <a:lnTo>
                      <a:pt x="693" y="1537"/>
                    </a:lnTo>
                    <a:cubicBezTo>
                      <a:pt x="946" y="1442"/>
                      <a:pt x="1229" y="1379"/>
                      <a:pt x="1544" y="1379"/>
                    </a:cubicBezTo>
                    <a:cubicBezTo>
                      <a:pt x="1859" y="1379"/>
                      <a:pt x="2143" y="1442"/>
                      <a:pt x="2426" y="1537"/>
                    </a:cubicBezTo>
                    <a:lnTo>
                      <a:pt x="3088" y="308"/>
                    </a:lnTo>
                    <a:cubicBezTo>
                      <a:pt x="2600" y="103"/>
                      <a:pt x="2064" y="1"/>
                      <a:pt x="15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4"/>
              <p:cNvSpPr/>
              <p:nvPr/>
            </p:nvSpPr>
            <p:spPr>
              <a:xfrm>
                <a:off x="-26434775" y="3686450"/>
                <a:ext cx="173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7" y="1"/>
                    </a:moveTo>
                    <a:cubicBezTo>
                      <a:pt x="158" y="1"/>
                      <a:pt x="1" y="127"/>
                      <a:pt x="1" y="347"/>
                    </a:cubicBezTo>
                    <a:cubicBezTo>
                      <a:pt x="1" y="536"/>
                      <a:pt x="158" y="694"/>
                      <a:pt x="347" y="694"/>
                    </a:cubicBezTo>
                    <a:cubicBezTo>
                      <a:pt x="536" y="694"/>
                      <a:pt x="694" y="536"/>
                      <a:pt x="694" y="347"/>
                    </a:cubicBezTo>
                    <a:cubicBezTo>
                      <a:pt x="694" y="127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4"/>
              <p:cNvSpPr/>
              <p:nvPr/>
            </p:nvSpPr>
            <p:spPr>
              <a:xfrm>
                <a:off x="-26520625" y="3703775"/>
                <a:ext cx="55950" cy="6777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711" extrusionOk="0">
                    <a:moveTo>
                      <a:pt x="1387" y="1"/>
                    </a:moveTo>
                    <a:lnTo>
                      <a:pt x="1" y="32"/>
                    </a:lnTo>
                    <a:cubicBezTo>
                      <a:pt x="127" y="1104"/>
                      <a:pt x="662" y="2080"/>
                      <a:pt x="1544" y="2710"/>
                    </a:cubicBezTo>
                    <a:lnTo>
                      <a:pt x="2237" y="1545"/>
                    </a:lnTo>
                    <a:cubicBezTo>
                      <a:pt x="1765" y="1135"/>
                      <a:pt x="1450" y="600"/>
                      <a:pt x="13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4"/>
              <p:cNvSpPr/>
              <p:nvPr/>
            </p:nvSpPr>
            <p:spPr>
              <a:xfrm>
                <a:off x="-26387525" y="3703000"/>
                <a:ext cx="559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710" extrusionOk="0">
                    <a:moveTo>
                      <a:pt x="851" y="0"/>
                    </a:moveTo>
                    <a:cubicBezTo>
                      <a:pt x="757" y="631"/>
                      <a:pt x="473" y="1166"/>
                      <a:pt x="1" y="1544"/>
                    </a:cubicBezTo>
                    <a:lnTo>
                      <a:pt x="694" y="2710"/>
                    </a:lnTo>
                    <a:cubicBezTo>
                      <a:pt x="1576" y="2080"/>
                      <a:pt x="2112" y="1103"/>
                      <a:pt x="2238" y="32"/>
                    </a:cubicBezTo>
                    <a:lnTo>
                      <a:pt x="8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4"/>
              <p:cNvSpPr/>
              <p:nvPr/>
            </p:nvSpPr>
            <p:spPr>
              <a:xfrm>
                <a:off x="-26573400" y="3546250"/>
                <a:ext cx="295375" cy="29540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11816" extrusionOk="0">
                    <a:moveTo>
                      <a:pt x="5876" y="1419"/>
                    </a:moveTo>
                    <a:cubicBezTo>
                      <a:pt x="6632" y="1419"/>
                      <a:pt x="7389" y="1608"/>
                      <a:pt x="8066" y="1986"/>
                    </a:cubicBezTo>
                    <a:cubicBezTo>
                      <a:pt x="8223" y="2049"/>
                      <a:pt x="8286" y="2301"/>
                      <a:pt x="8192" y="2458"/>
                    </a:cubicBezTo>
                    <a:lnTo>
                      <a:pt x="7152" y="4254"/>
                    </a:lnTo>
                    <a:cubicBezTo>
                      <a:pt x="7110" y="4361"/>
                      <a:pt x="6980" y="4439"/>
                      <a:pt x="6852" y="4439"/>
                    </a:cubicBezTo>
                    <a:cubicBezTo>
                      <a:pt x="6791" y="4439"/>
                      <a:pt x="6731" y="4421"/>
                      <a:pt x="6680" y="4380"/>
                    </a:cubicBezTo>
                    <a:cubicBezTo>
                      <a:pt x="6428" y="4238"/>
                      <a:pt x="6136" y="4167"/>
                      <a:pt x="5841" y="4167"/>
                    </a:cubicBezTo>
                    <a:cubicBezTo>
                      <a:pt x="5546" y="4167"/>
                      <a:pt x="5246" y="4238"/>
                      <a:pt x="4978" y="4380"/>
                    </a:cubicBezTo>
                    <a:cubicBezTo>
                      <a:pt x="4929" y="4400"/>
                      <a:pt x="4872" y="4411"/>
                      <a:pt x="4816" y="4411"/>
                    </a:cubicBezTo>
                    <a:cubicBezTo>
                      <a:pt x="4694" y="4411"/>
                      <a:pt x="4570" y="4362"/>
                      <a:pt x="4506" y="4254"/>
                    </a:cubicBezTo>
                    <a:lnTo>
                      <a:pt x="3498" y="2458"/>
                    </a:lnTo>
                    <a:cubicBezTo>
                      <a:pt x="3466" y="2301"/>
                      <a:pt x="3529" y="2080"/>
                      <a:pt x="3687" y="1986"/>
                    </a:cubicBezTo>
                    <a:cubicBezTo>
                      <a:pt x="4364" y="1608"/>
                      <a:pt x="5120" y="1419"/>
                      <a:pt x="5876" y="1419"/>
                    </a:cubicBezTo>
                    <a:close/>
                    <a:moveTo>
                      <a:pt x="5861" y="4916"/>
                    </a:moveTo>
                    <a:cubicBezTo>
                      <a:pt x="6459" y="4916"/>
                      <a:pt x="6869" y="5388"/>
                      <a:pt x="6869" y="5955"/>
                    </a:cubicBezTo>
                    <a:cubicBezTo>
                      <a:pt x="6869" y="6554"/>
                      <a:pt x="6396" y="6964"/>
                      <a:pt x="5861" y="6964"/>
                    </a:cubicBezTo>
                    <a:cubicBezTo>
                      <a:pt x="5294" y="6964"/>
                      <a:pt x="4821" y="6491"/>
                      <a:pt x="4821" y="5955"/>
                    </a:cubicBezTo>
                    <a:cubicBezTo>
                      <a:pt x="4821" y="5357"/>
                      <a:pt x="5294" y="4916"/>
                      <a:pt x="5861" y="4916"/>
                    </a:cubicBezTo>
                    <a:close/>
                    <a:moveTo>
                      <a:pt x="3813" y="5609"/>
                    </a:moveTo>
                    <a:cubicBezTo>
                      <a:pt x="4065" y="5640"/>
                      <a:pt x="4159" y="5735"/>
                      <a:pt x="4159" y="5955"/>
                    </a:cubicBezTo>
                    <a:cubicBezTo>
                      <a:pt x="4159" y="6522"/>
                      <a:pt x="4474" y="7090"/>
                      <a:pt x="5010" y="7405"/>
                    </a:cubicBezTo>
                    <a:cubicBezTo>
                      <a:pt x="5136" y="7531"/>
                      <a:pt x="5230" y="7720"/>
                      <a:pt x="5104" y="7877"/>
                    </a:cubicBezTo>
                    <a:lnTo>
                      <a:pt x="4033" y="9641"/>
                    </a:lnTo>
                    <a:cubicBezTo>
                      <a:pt x="3991" y="9748"/>
                      <a:pt x="3861" y="9826"/>
                      <a:pt x="3733" y="9826"/>
                    </a:cubicBezTo>
                    <a:cubicBezTo>
                      <a:pt x="3672" y="9826"/>
                      <a:pt x="3612" y="9808"/>
                      <a:pt x="3561" y="9767"/>
                    </a:cubicBezTo>
                    <a:cubicBezTo>
                      <a:pt x="2238" y="8948"/>
                      <a:pt x="1418" y="7531"/>
                      <a:pt x="1355" y="5987"/>
                    </a:cubicBezTo>
                    <a:cubicBezTo>
                      <a:pt x="1355" y="5798"/>
                      <a:pt x="1544" y="5640"/>
                      <a:pt x="1733" y="5640"/>
                    </a:cubicBezTo>
                    <a:lnTo>
                      <a:pt x="3813" y="5609"/>
                    </a:lnTo>
                    <a:close/>
                    <a:moveTo>
                      <a:pt x="8003" y="5640"/>
                    </a:moveTo>
                    <a:lnTo>
                      <a:pt x="10082" y="5672"/>
                    </a:lnTo>
                    <a:cubicBezTo>
                      <a:pt x="10271" y="5672"/>
                      <a:pt x="10429" y="5829"/>
                      <a:pt x="10429" y="6018"/>
                    </a:cubicBezTo>
                    <a:cubicBezTo>
                      <a:pt x="10397" y="7562"/>
                      <a:pt x="9547" y="8980"/>
                      <a:pt x="8223" y="9799"/>
                    </a:cubicBezTo>
                    <a:cubicBezTo>
                      <a:pt x="8168" y="9844"/>
                      <a:pt x="8100" y="9865"/>
                      <a:pt x="8033" y="9865"/>
                    </a:cubicBezTo>
                    <a:cubicBezTo>
                      <a:pt x="7911" y="9865"/>
                      <a:pt x="7792" y="9795"/>
                      <a:pt x="7751" y="9673"/>
                    </a:cubicBezTo>
                    <a:lnTo>
                      <a:pt x="6680" y="7909"/>
                    </a:lnTo>
                    <a:cubicBezTo>
                      <a:pt x="6554" y="7751"/>
                      <a:pt x="6648" y="7531"/>
                      <a:pt x="6806" y="7436"/>
                    </a:cubicBezTo>
                    <a:cubicBezTo>
                      <a:pt x="7310" y="7121"/>
                      <a:pt x="7625" y="6585"/>
                      <a:pt x="7625" y="5987"/>
                    </a:cubicBezTo>
                    <a:cubicBezTo>
                      <a:pt x="7625" y="5829"/>
                      <a:pt x="7751" y="5672"/>
                      <a:pt x="8003" y="5640"/>
                    </a:cubicBezTo>
                    <a:close/>
                    <a:moveTo>
                      <a:pt x="5892" y="1"/>
                    </a:moveTo>
                    <a:cubicBezTo>
                      <a:pt x="2616" y="1"/>
                      <a:pt x="1" y="2679"/>
                      <a:pt x="1" y="5924"/>
                    </a:cubicBezTo>
                    <a:cubicBezTo>
                      <a:pt x="1" y="9137"/>
                      <a:pt x="2679" y="11815"/>
                      <a:pt x="5892" y="11815"/>
                    </a:cubicBezTo>
                    <a:cubicBezTo>
                      <a:pt x="9169" y="11815"/>
                      <a:pt x="11815" y="9137"/>
                      <a:pt x="11815" y="5924"/>
                    </a:cubicBezTo>
                    <a:cubicBezTo>
                      <a:pt x="11815" y="2679"/>
                      <a:pt x="9137" y="1"/>
                      <a:pt x="5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2" name="Google Shape;1122;p34"/>
          <p:cNvGrpSpPr/>
          <p:nvPr/>
        </p:nvGrpSpPr>
        <p:grpSpPr>
          <a:xfrm>
            <a:off x="590538" y="2139400"/>
            <a:ext cx="495300" cy="495300"/>
            <a:chOff x="553913" y="2139400"/>
            <a:chExt cx="495300" cy="495300"/>
          </a:xfrm>
        </p:grpSpPr>
        <p:sp>
          <p:nvSpPr>
            <p:cNvPr id="1123" name="Google Shape;1123;p34"/>
            <p:cNvSpPr/>
            <p:nvPr/>
          </p:nvSpPr>
          <p:spPr>
            <a:xfrm>
              <a:off x="553913" y="2139400"/>
              <a:ext cx="495300" cy="495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4" name="Google Shape;1124;p34"/>
            <p:cNvGrpSpPr/>
            <p:nvPr/>
          </p:nvGrpSpPr>
          <p:grpSpPr>
            <a:xfrm>
              <a:off x="628898" y="2214883"/>
              <a:ext cx="345328" cy="352833"/>
              <a:chOff x="-24353875" y="3147725"/>
              <a:chExt cx="289875" cy="296175"/>
            </a:xfrm>
          </p:grpSpPr>
          <p:sp>
            <p:nvSpPr>
              <p:cNvPr id="1125" name="Google Shape;1125;p34"/>
              <p:cNvSpPr/>
              <p:nvPr/>
            </p:nvSpPr>
            <p:spPr>
              <a:xfrm>
                <a:off x="-24238100" y="3271375"/>
                <a:ext cx="520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49" extrusionOk="0">
                    <a:moveTo>
                      <a:pt x="1041" y="1"/>
                    </a:moveTo>
                    <a:cubicBezTo>
                      <a:pt x="505" y="1"/>
                      <a:pt x="32" y="473"/>
                      <a:pt x="32" y="1040"/>
                    </a:cubicBezTo>
                    <a:cubicBezTo>
                      <a:pt x="1" y="1576"/>
                      <a:pt x="473" y="2049"/>
                      <a:pt x="1041" y="2049"/>
                    </a:cubicBezTo>
                    <a:cubicBezTo>
                      <a:pt x="1639" y="2049"/>
                      <a:pt x="2080" y="1576"/>
                      <a:pt x="2080" y="1040"/>
                    </a:cubicBezTo>
                    <a:cubicBezTo>
                      <a:pt x="2080" y="442"/>
                      <a:pt x="1608" y="1"/>
                      <a:pt x="10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4"/>
              <p:cNvSpPr/>
              <p:nvPr/>
            </p:nvSpPr>
            <p:spPr>
              <a:xfrm>
                <a:off x="-24353875" y="3147725"/>
                <a:ext cx="289875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1595" h="11847" extrusionOk="0">
                    <a:moveTo>
                      <a:pt x="5672" y="757"/>
                    </a:moveTo>
                    <a:cubicBezTo>
                      <a:pt x="6144" y="757"/>
                      <a:pt x="6680" y="1544"/>
                      <a:pt x="7026" y="2710"/>
                    </a:cubicBezTo>
                    <a:cubicBezTo>
                      <a:pt x="6585" y="2867"/>
                      <a:pt x="6176" y="3025"/>
                      <a:pt x="5672" y="3214"/>
                    </a:cubicBezTo>
                    <a:cubicBezTo>
                      <a:pt x="5262" y="3025"/>
                      <a:pt x="4789" y="2836"/>
                      <a:pt x="4348" y="2710"/>
                    </a:cubicBezTo>
                    <a:cubicBezTo>
                      <a:pt x="4695" y="1481"/>
                      <a:pt x="5199" y="757"/>
                      <a:pt x="5672" y="757"/>
                    </a:cubicBezTo>
                    <a:close/>
                    <a:moveTo>
                      <a:pt x="4191" y="3372"/>
                    </a:moveTo>
                    <a:cubicBezTo>
                      <a:pt x="4411" y="3466"/>
                      <a:pt x="4632" y="3529"/>
                      <a:pt x="4852" y="3624"/>
                    </a:cubicBezTo>
                    <a:cubicBezTo>
                      <a:pt x="4159" y="3970"/>
                      <a:pt x="4726" y="3655"/>
                      <a:pt x="4065" y="4096"/>
                    </a:cubicBezTo>
                    <a:lnTo>
                      <a:pt x="4191" y="3372"/>
                    </a:lnTo>
                    <a:close/>
                    <a:moveTo>
                      <a:pt x="7184" y="3372"/>
                    </a:moveTo>
                    <a:lnTo>
                      <a:pt x="7310" y="4096"/>
                    </a:lnTo>
                    <a:cubicBezTo>
                      <a:pt x="6585" y="3655"/>
                      <a:pt x="7184" y="4002"/>
                      <a:pt x="6522" y="3624"/>
                    </a:cubicBezTo>
                    <a:cubicBezTo>
                      <a:pt x="6743" y="3529"/>
                      <a:pt x="6995" y="3466"/>
                      <a:pt x="7184" y="3372"/>
                    </a:cubicBezTo>
                    <a:close/>
                    <a:moveTo>
                      <a:pt x="9191" y="3001"/>
                    </a:moveTo>
                    <a:cubicBezTo>
                      <a:pt x="9631" y="3001"/>
                      <a:pt x="10026" y="3084"/>
                      <a:pt x="10177" y="3340"/>
                    </a:cubicBezTo>
                    <a:cubicBezTo>
                      <a:pt x="10208" y="3435"/>
                      <a:pt x="10240" y="3529"/>
                      <a:pt x="10208" y="3655"/>
                    </a:cubicBezTo>
                    <a:cubicBezTo>
                      <a:pt x="9925" y="3687"/>
                      <a:pt x="9673" y="3907"/>
                      <a:pt x="9515" y="4159"/>
                    </a:cubicBezTo>
                    <a:cubicBezTo>
                      <a:pt x="9358" y="4474"/>
                      <a:pt x="9295" y="4852"/>
                      <a:pt x="9452" y="5104"/>
                    </a:cubicBezTo>
                    <a:cubicBezTo>
                      <a:pt x="9358" y="5230"/>
                      <a:pt x="9263" y="5356"/>
                      <a:pt x="9137" y="5482"/>
                    </a:cubicBezTo>
                    <a:cubicBezTo>
                      <a:pt x="8791" y="5167"/>
                      <a:pt x="8444" y="4884"/>
                      <a:pt x="8034" y="4600"/>
                    </a:cubicBezTo>
                    <a:cubicBezTo>
                      <a:pt x="8003" y="4128"/>
                      <a:pt x="7940" y="3655"/>
                      <a:pt x="7845" y="3183"/>
                    </a:cubicBezTo>
                    <a:cubicBezTo>
                      <a:pt x="8174" y="3100"/>
                      <a:pt x="8710" y="3001"/>
                      <a:pt x="9191" y="3001"/>
                    </a:cubicBezTo>
                    <a:close/>
                    <a:moveTo>
                      <a:pt x="2994" y="3119"/>
                    </a:moveTo>
                    <a:cubicBezTo>
                      <a:pt x="3151" y="3151"/>
                      <a:pt x="3309" y="3151"/>
                      <a:pt x="3466" y="3214"/>
                    </a:cubicBezTo>
                    <a:cubicBezTo>
                      <a:pt x="3403" y="3655"/>
                      <a:pt x="3309" y="4128"/>
                      <a:pt x="3277" y="4632"/>
                    </a:cubicBezTo>
                    <a:cubicBezTo>
                      <a:pt x="2899" y="4915"/>
                      <a:pt x="2490" y="5230"/>
                      <a:pt x="2174" y="5514"/>
                    </a:cubicBezTo>
                    <a:cubicBezTo>
                      <a:pt x="1733" y="5010"/>
                      <a:pt x="851" y="3939"/>
                      <a:pt x="1166" y="3340"/>
                    </a:cubicBezTo>
                    <a:cubicBezTo>
                      <a:pt x="1198" y="3277"/>
                      <a:pt x="1261" y="3183"/>
                      <a:pt x="1387" y="3151"/>
                    </a:cubicBezTo>
                    <a:cubicBezTo>
                      <a:pt x="1576" y="3372"/>
                      <a:pt x="1859" y="3529"/>
                      <a:pt x="2174" y="3529"/>
                    </a:cubicBezTo>
                    <a:cubicBezTo>
                      <a:pt x="2521" y="3529"/>
                      <a:pt x="2836" y="3372"/>
                      <a:pt x="2994" y="3119"/>
                    </a:cubicBezTo>
                    <a:close/>
                    <a:moveTo>
                      <a:pt x="3277" y="5482"/>
                    </a:moveTo>
                    <a:lnTo>
                      <a:pt x="3277" y="5482"/>
                    </a:lnTo>
                    <a:cubicBezTo>
                      <a:pt x="3246" y="6144"/>
                      <a:pt x="3246" y="5986"/>
                      <a:pt x="3277" y="6428"/>
                    </a:cubicBezTo>
                    <a:cubicBezTo>
                      <a:pt x="3088" y="6270"/>
                      <a:pt x="2899" y="6112"/>
                      <a:pt x="2742" y="5955"/>
                    </a:cubicBezTo>
                    <a:cubicBezTo>
                      <a:pt x="2899" y="5797"/>
                      <a:pt x="3088" y="5640"/>
                      <a:pt x="3277" y="5482"/>
                    </a:cubicBezTo>
                    <a:close/>
                    <a:moveTo>
                      <a:pt x="8097" y="5514"/>
                    </a:moveTo>
                    <a:cubicBezTo>
                      <a:pt x="8286" y="5671"/>
                      <a:pt x="8475" y="5829"/>
                      <a:pt x="8633" y="5986"/>
                    </a:cubicBezTo>
                    <a:cubicBezTo>
                      <a:pt x="8475" y="6144"/>
                      <a:pt x="8286" y="6301"/>
                      <a:pt x="8097" y="6459"/>
                    </a:cubicBezTo>
                    <a:lnTo>
                      <a:pt x="8097" y="5514"/>
                    </a:lnTo>
                    <a:close/>
                    <a:moveTo>
                      <a:pt x="5703" y="4002"/>
                    </a:moveTo>
                    <a:cubicBezTo>
                      <a:pt x="6333" y="4317"/>
                      <a:pt x="6743" y="4569"/>
                      <a:pt x="7373" y="5010"/>
                    </a:cubicBezTo>
                    <a:cubicBezTo>
                      <a:pt x="7436" y="5671"/>
                      <a:pt x="7436" y="6238"/>
                      <a:pt x="7373" y="6963"/>
                    </a:cubicBezTo>
                    <a:cubicBezTo>
                      <a:pt x="6837" y="7310"/>
                      <a:pt x="6333" y="7625"/>
                      <a:pt x="5703" y="7940"/>
                    </a:cubicBezTo>
                    <a:cubicBezTo>
                      <a:pt x="5073" y="7625"/>
                      <a:pt x="4537" y="7373"/>
                      <a:pt x="4002" y="6963"/>
                    </a:cubicBezTo>
                    <a:cubicBezTo>
                      <a:pt x="3907" y="6270"/>
                      <a:pt x="3907" y="5671"/>
                      <a:pt x="4002" y="5010"/>
                    </a:cubicBezTo>
                    <a:cubicBezTo>
                      <a:pt x="4600" y="4600"/>
                      <a:pt x="5041" y="4317"/>
                      <a:pt x="5703" y="4002"/>
                    </a:cubicBezTo>
                    <a:close/>
                    <a:moveTo>
                      <a:pt x="4065" y="7845"/>
                    </a:moveTo>
                    <a:cubicBezTo>
                      <a:pt x="4506" y="8097"/>
                      <a:pt x="4254" y="8003"/>
                      <a:pt x="4852" y="8318"/>
                    </a:cubicBezTo>
                    <a:cubicBezTo>
                      <a:pt x="4632" y="8381"/>
                      <a:pt x="4380" y="8507"/>
                      <a:pt x="4191" y="8538"/>
                    </a:cubicBezTo>
                    <a:lnTo>
                      <a:pt x="4065" y="7845"/>
                    </a:lnTo>
                    <a:close/>
                    <a:moveTo>
                      <a:pt x="7278" y="7845"/>
                    </a:moveTo>
                    <a:cubicBezTo>
                      <a:pt x="7247" y="8066"/>
                      <a:pt x="7215" y="8318"/>
                      <a:pt x="7152" y="8538"/>
                    </a:cubicBezTo>
                    <a:cubicBezTo>
                      <a:pt x="6900" y="8475"/>
                      <a:pt x="6711" y="8381"/>
                      <a:pt x="6491" y="8318"/>
                    </a:cubicBezTo>
                    <a:cubicBezTo>
                      <a:pt x="6837" y="8097"/>
                      <a:pt x="6869" y="8097"/>
                      <a:pt x="7278" y="7845"/>
                    </a:cubicBezTo>
                    <a:close/>
                    <a:moveTo>
                      <a:pt x="2237" y="6459"/>
                    </a:moveTo>
                    <a:cubicBezTo>
                      <a:pt x="2584" y="6774"/>
                      <a:pt x="2931" y="7058"/>
                      <a:pt x="3340" y="7310"/>
                    </a:cubicBezTo>
                    <a:cubicBezTo>
                      <a:pt x="3372" y="7845"/>
                      <a:pt x="3435" y="8255"/>
                      <a:pt x="3529" y="8727"/>
                    </a:cubicBezTo>
                    <a:cubicBezTo>
                      <a:pt x="3008" y="8861"/>
                      <a:pt x="2544" y="8927"/>
                      <a:pt x="2165" y="8927"/>
                    </a:cubicBezTo>
                    <a:cubicBezTo>
                      <a:pt x="1650" y="8927"/>
                      <a:pt x="1293" y="8806"/>
                      <a:pt x="1166" y="8570"/>
                    </a:cubicBezTo>
                    <a:cubicBezTo>
                      <a:pt x="851" y="8003"/>
                      <a:pt x="1733" y="6932"/>
                      <a:pt x="2237" y="6459"/>
                    </a:cubicBezTo>
                    <a:close/>
                    <a:moveTo>
                      <a:pt x="9137" y="6459"/>
                    </a:moveTo>
                    <a:cubicBezTo>
                      <a:pt x="9610" y="6932"/>
                      <a:pt x="10523" y="8003"/>
                      <a:pt x="10177" y="8570"/>
                    </a:cubicBezTo>
                    <a:cubicBezTo>
                      <a:pt x="10032" y="8806"/>
                      <a:pt x="9678" y="8927"/>
                      <a:pt x="9169" y="8927"/>
                    </a:cubicBezTo>
                    <a:cubicBezTo>
                      <a:pt x="8794" y="8927"/>
                      <a:pt x="8335" y="8861"/>
                      <a:pt x="7814" y="8727"/>
                    </a:cubicBezTo>
                    <a:cubicBezTo>
                      <a:pt x="7940" y="8318"/>
                      <a:pt x="8003" y="7845"/>
                      <a:pt x="8034" y="7310"/>
                    </a:cubicBezTo>
                    <a:cubicBezTo>
                      <a:pt x="8444" y="7058"/>
                      <a:pt x="8822" y="6743"/>
                      <a:pt x="9137" y="6459"/>
                    </a:cubicBezTo>
                    <a:close/>
                    <a:moveTo>
                      <a:pt x="5640" y="8696"/>
                    </a:moveTo>
                    <a:cubicBezTo>
                      <a:pt x="6081" y="8885"/>
                      <a:pt x="6554" y="9074"/>
                      <a:pt x="6995" y="9200"/>
                    </a:cubicBezTo>
                    <a:cubicBezTo>
                      <a:pt x="6680" y="10429"/>
                      <a:pt x="6176" y="11185"/>
                      <a:pt x="5672" y="11185"/>
                    </a:cubicBezTo>
                    <a:cubicBezTo>
                      <a:pt x="5609" y="11185"/>
                      <a:pt x="5482" y="11090"/>
                      <a:pt x="5356" y="11059"/>
                    </a:cubicBezTo>
                    <a:cubicBezTo>
                      <a:pt x="5482" y="10775"/>
                      <a:pt x="5451" y="10460"/>
                      <a:pt x="5293" y="10177"/>
                    </a:cubicBezTo>
                    <a:cubicBezTo>
                      <a:pt x="5136" y="9862"/>
                      <a:pt x="4821" y="9736"/>
                      <a:pt x="4474" y="9673"/>
                    </a:cubicBezTo>
                    <a:cubicBezTo>
                      <a:pt x="4411" y="9515"/>
                      <a:pt x="4348" y="9357"/>
                      <a:pt x="4317" y="9200"/>
                    </a:cubicBezTo>
                    <a:cubicBezTo>
                      <a:pt x="4726" y="9042"/>
                      <a:pt x="5167" y="8885"/>
                      <a:pt x="5640" y="8696"/>
                    </a:cubicBezTo>
                    <a:close/>
                    <a:moveTo>
                      <a:pt x="5640" y="1"/>
                    </a:moveTo>
                    <a:cubicBezTo>
                      <a:pt x="4758" y="1"/>
                      <a:pt x="4065" y="1072"/>
                      <a:pt x="3655" y="2489"/>
                    </a:cubicBezTo>
                    <a:cubicBezTo>
                      <a:pt x="3498" y="2426"/>
                      <a:pt x="3340" y="2395"/>
                      <a:pt x="3214" y="2395"/>
                    </a:cubicBezTo>
                    <a:cubicBezTo>
                      <a:pt x="3183" y="1859"/>
                      <a:pt x="2742" y="1418"/>
                      <a:pt x="2174" y="1418"/>
                    </a:cubicBezTo>
                    <a:cubicBezTo>
                      <a:pt x="1607" y="1418"/>
                      <a:pt x="1166" y="1891"/>
                      <a:pt x="1166" y="2426"/>
                    </a:cubicBezTo>
                    <a:cubicBezTo>
                      <a:pt x="883" y="2552"/>
                      <a:pt x="694" y="2710"/>
                      <a:pt x="568" y="2962"/>
                    </a:cubicBezTo>
                    <a:cubicBezTo>
                      <a:pt x="32" y="3907"/>
                      <a:pt x="977" y="5104"/>
                      <a:pt x="1702" y="5892"/>
                    </a:cubicBezTo>
                    <a:cubicBezTo>
                      <a:pt x="946" y="6743"/>
                      <a:pt x="1" y="8003"/>
                      <a:pt x="568" y="8885"/>
                    </a:cubicBezTo>
                    <a:cubicBezTo>
                      <a:pt x="879" y="9433"/>
                      <a:pt x="1519" y="9600"/>
                      <a:pt x="2210" y="9600"/>
                    </a:cubicBezTo>
                    <a:cubicBezTo>
                      <a:pt x="2710" y="9600"/>
                      <a:pt x="3237" y="9513"/>
                      <a:pt x="3687" y="9420"/>
                    </a:cubicBezTo>
                    <a:cubicBezTo>
                      <a:pt x="3718" y="9578"/>
                      <a:pt x="3750" y="9673"/>
                      <a:pt x="3844" y="9830"/>
                    </a:cubicBezTo>
                    <a:cubicBezTo>
                      <a:pt x="3403" y="10145"/>
                      <a:pt x="3246" y="10744"/>
                      <a:pt x="3529" y="11216"/>
                    </a:cubicBezTo>
                    <a:cubicBezTo>
                      <a:pt x="3718" y="11531"/>
                      <a:pt x="4065" y="11720"/>
                      <a:pt x="4411" y="11720"/>
                    </a:cubicBezTo>
                    <a:cubicBezTo>
                      <a:pt x="4600" y="11720"/>
                      <a:pt x="4789" y="11689"/>
                      <a:pt x="4947" y="11563"/>
                    </a:cubicBezTo>
                    <a:cubicBezTo>
                      <a:pt x="5167" y="11720"/>
                      <a:pt x="5419" y="11846"/>
                      <a:pt x="5703" y="11846"/>
                    </a:cubicBezTo>
                    <a:cubicBezTo>
                      <a:pt x="6585" y="11846"/>
                      <a:pt x="7278" y="10775"/>
                      <a:pt x="7688" y="9357"/>
                    </a:cubicBezTo>
                    <a:cubicBezTo>
                      <a:pt x="8143" y="9478"/>
                      <a:pt x="8678" y="9576"/>
                      <a:pt x="9184" y="9576"/>
                    </a:cubicBezTo>
                    <a:cubicBezTo>
                      <a:pt x="9868" y="9576"/>
                      <a:pt x="10499" y="9397"/>
                      <a:pt x="10807" y="8853"/>
                    </a:cubicBezTo>
                    <a:cubicBezTo>
                      <a:pt x="11374" y="7908"/>
                      <a:pt x="10429" y="6680"/>
                      <a:pt x="9673" y="5892"/>
                    </a:cubicBezTo>
                    <a:cubicBezTo>
                      <a:pt x="9799" y="5797"/>
                      <a:pt x="9862" y="5671"/>
                      <a:pt x="9988" y="5545"/>
                    </a:cubicBezTo>
                    <a:cubicBezTo>
                      <a:pt x="10145" y="5640"/>
                      <a:pt x="10271" y="5671"/>
                      <a:pt x="10429" y="5671"/>
                    </a:cubicBezTo>
                    <a:cubicBezTo>
                      <a:pt x="10775" y="5671"/>
                      <a:pt x="11122" y="5482"/>
                      <a:pt x="11311" y="5167"/>
                    </a:cubicBezTo>
                    <a:cubicBezTo>
                      <a:pt x="11594" y="4632"/>
                      <a:pt x="11437" y="4002"/>
                      <a:pt x="10933" y="3750"/>
                    </a:cubicBezTo>
                    <a:cubicBezTo>
                      <a:pt x="10964" y="3466"/>
                      <a:pt x="10901" y="3183"/>
                      <a:pt x="10775" y="2962"/>
                    </a:cubicBezTo>
                    <a:cubicBezTo>
                      <a:pt x="10457" y="2432"/>
                      <a:pt x="9842" y="2259"/>
                      <a:pt x="9179" y="2259"/>
                    </a:cubicBezTo>
                    <a:cubicBezTo>
                      <a:pt x="8661" y="2259"/>
                      <a:pt x="8113" y="2365"/>
                      <a:pt x="7656" y="2489"/>
                    </a:cubicBezTo>
                    <a:cubicBezTo>
                      <a:pt x="7278" y="1072"/>
                      <a:pt x="6585" y="1"/>
                      <a:pt x="56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127" name="Google Shape;1127;p34"/>
          <p:cNvCxnSpPr>
            <a:stCxn id="1103" idx="0"/>
            <a:endCxn id="1094" idx="4"/>
          </p:cNvCxnSpPr>
          <p:nvPr/>
        </p:nvCxnSpPr>
        <p:spPr>
          <a:xfrm rot="-5400000">
            <a:off x="2650430" y="2891375"/>
            <a:ext cx="1008900" cy="495300"/>
          </a:xfrm>
          <a:prstGeom prst="bentConnector3">
            <a:avLst>
              <a:gd name="adj1" fmla="val 2738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28" name="Google Shape;1128;p34"/>
          <p:cNvCxnSpPr>
            <a:stCxn id="1106" idx="0"/>
            <a:endCxn id="1129" idx="4"/>
          </p:cNvCxnSpPr>
          <p:nvPr/>
        </p:nvCxnSpPr>
        <p:spPr>
          <a:xfrm rot="5400000" flipH="1">
            <a:off x="5482748" y="2891375"/>
            <a:ext cx="1008900" cy="495300"/>
          </a:xfrm>
          <a:prstGeom prst="bentConnector3">
            <a:avLst>
              <a:gd name="adj1" fmla="val 2738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130" name="Google Shape;1130;p34"/>
          <p:cNvGrpSpPr/>
          <p:nvPr/>
        </p:nvGrpSpPr>
        <p:grpSpPr>
          <a:xfrm>
            <a:off x="5491900" y="2139400"/>
            <a:ext cx="495300" cy="495300"/>
            <a:chOff x="5491900" y="2139400"/>
            <a:chExt cx="495300" cy="495300"/>
          </a:xfrm>
        </p:grpSpPr>
        <p:sp>
          <p:nvSpPr>
            <p:cNvPr id="1129" name="Google Shape;1129;p34"/>
            <p:cNvSpPr/>
            <p:nvPr/>
          </p:nvSpPr>
          <p:spPr>
            <a:xfrm>
              <a:off x="5491900" y="2139400"/>
              <a:ext cx="495300" cy="495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34"/>
            <p:cNvGrpSpPr/>
            <p:nvPr/>
          </p:nvGrpSpPr>
          <p:grpSpPr>
            <a:xfrm>
              <a:off x="5563605" y="2209195"/>
              <a:ext cx="356556" cy="349557"/>
              <a:chOff x="-22863675" y="3131775"/>
              <a:chExt cx="299300" cy="293425"/>
            </a:xfrm>
          </p:grpSpPr>
          <p:sp>
            <p:nvSpPr>
              <p:cNvPr id="1132" name="Google Shape;1132;p34"/>
              <p:cNvSpPr/>
              <p:nvPr/>
            </p:nvSpPr>
            <p:spPr>
              <a:xfrm>
                <a:off x="-22863675" y="3131775"/>
                <a:ext cx="299300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1737" extrusionOk="0">
                    <a:moveTo>
                      <a:pt x="3214" y="5522"/>
                    </a:moveTo>
                    <a:cubicBezTo>
                      <a:pt x="3403" y="5522"/>
                      <a:pt x="3560" y="5679"/>
                      <a:pt x="3560" y="5868"/>
                    </a:cubicBezTo>
                    <a:cubicBezTo>
                      <a:pt x="3560" y="6057"/>
                      <a:pt x="3403" y="6215"/>
                      <a:pt x="3214" y="6215"/>
                    </a:cubicBezTo>
                    <a:cubicBezTo>
                      <a:pt x="3024" y="6215"/>
                      <a:pt x="2867" y="6057"/>
                      <a:pt x="2867" y="5868"/>
                    </a:cubicBezTo>
                    <a:cubicBezTo>
                      <a:pt x="2867" y="5679"/>
                      <a:pt x="3024" y="5522"/>
                      <a:pt x="3214" y="5522"/>
                    </a:cubicBezTo>
                    <a:close/>
                    <a:moveTo>
                      <a:pt x="5986" y="2749"/>
                    </a:moveTo>
                    <a:cubicBezTo>
                      <a:pt x="6931" y="2749"/>
                      <a:pt x="7719" y="3537"/>
                      <a:pt x="7719" y="4482"/>
                    </a:cubicBezTo>
                    <a:cubicBezTo>
                      <a:pt x="7719" y="5427"/>
                      <a:pt x="6963" y="6215"/>
                      <a:pt x="5986" y="6215"/>
                    </a:cubicBezTo>
                    <a:cubicBezTo>
                      <a:pt x="5041" y="6215"/>
                      <a:pt x="4253" y="5427"/>
                      <a:pt x="4253" y="4482"/>
                    </a:cubicBezTo>
                    <a:cubicBezTo>
                      <a:pt x="4253" y="3537"/>
                      <a:pt x="5041" y="2749"/>
                      <a:pt x="5986" y="2749"/>
                    </a:cubicBezTo>
                    <a:close/>
                    <a:moveTo>
                      <a:pt x="8790" y="5522"/>
                    </a:moveTo>
                    <a:cubicBezTo>
                      <a:pt x="8979" y="5522"/>
                      <a:pt x="9136" y="5679"/>
                      <a:pt x="9136" y="5868"/>
                    </a:cubicBezTo>
                    <a:cubicBezTo>
                      <a:pt x="9136" y="6057"/>
                      <a:pt x="8979" y="6215"/>
                      <a:pt x="8790" y="6215"/>
                    </a:cubicBezTo>
                    <a:cubicBezTo>
                      <a:pt x="8569" y="6215"/>
                      <a:pt x="8412" y="6057"/>
                      <a:pt x="8412" y="5868"/>
                    </a:cubicBezTo>
                    <a:cubicBezTo>
                      <a:pt x="8412" y="5679"/>
                      <a:pt x="8569" y="5522"/>
                      <a:pt x="8790" y="5522"/>
                    </a:cubicBezTo>
                    <a:close/>
                    <a:moveTo>
                      <a:pt x="4600" y="7601"/>
                    </a:moveTo>
                    <a:cubicBezTo>
                      <a:pt x="4789" y="7601"/>
                      <a:pt x="4946" y="7759"/>
                      <a:pt x="4946" y="7948"/>
                    </a:cubicBezTo>
                    <a:cubicBezTo>
                      <a:pt x="4946" y="8168"/>
                      <a:pt x="4789" y="8326"/>
                      <a:pt x="4600" y="8326"/>
                    </a:cubicBezTo>
                    <a:cubicBezTo>
                      <a:pt x="4411" y="8326"/>
                      <a:pt x="4253" y="8168"/>
                      <a:pt x="4253" y="7948"/>
                    </a:cubicBezTo>
                    <a:cubicBezTo>
                      <a:pt x="4253" y="7759"/>
                      <a:pt x="4411" y="7601"/>
                      <a:pt x="4600" y="7601"/>
                    </a:cubicBezTo>
                    <a:close/>
                    <a:moveTo>
                      <a:pt x="6679" y="6939"/>
                    </a:moveTo>
                    <a:cubicBezTo>
                      <a:pt x="7278" y="6939"/>
                      <a:pt x="7719" y="7412"/>
                      <a:pt x="7719" y="7948"/>
                    </a:cubicBezTo>
                    <a:cubicBezTo>
                      <a:pt x="7719" y="8515"/>
                      <a:pt x="7246" y="8987"/>
                      <a:pt x="6679" y="8987"/>
                    </a:cubicBezTo>
                    <a:cubicBezTo>
                      <a:pt x="6080" y="8987"/>
                      <a:pt x="5671" y="8515"/>
                      <a:pt x="5671" y="7948"/>
                    </a:cubicBezTo>
                    <a:cubicBezTo>
                      <a:pt x="5671" y="7412"/>
                      <a:pt x="6143" y="6939"/>
                      <a:pt x="6679" y="6939"/>
                    </a:cubicBezTo>
                    <a:close/>
                    <a:moveTo>
                      <a:pt x="5309" y="1"/>
                    </a:moveTo>
                    <a:cubicBezTo>
                      <a:pt x="5222" y="1"/>
                      <a:pt x="5135" y="24"/>
                      <a:pt x="5072" y="71"/>
                    </a:cubicBezTo>
                    <a:cubicBezTo>
                      <a:pt x="4946" y="197"/>
                      <a:pt x="4946" y="449"/>
                      <a:pt x="5072" y="544"/>
                    </a:cubicBezTo>
                    <a:cubicBezTo>
                      <a:pt x="5356" y="828"/>
                      <a:pt x="5545" y="1080"/>
                      <a:pt x="5639" y="1363"/>
                    </a:cubicBezTo>
                    <a:cubicBezTo>
                      <a:pt x="5356" y="1426"/>
                      <a:pt x="5041" y="1458"/>
                      <a:pt x="4757" y="1552"/>
                    </a:cubicBezTo>
                    <a:cubicBezTo>
                      <a:pt x="4474" y="1017"/>
                      <a:pt x="4096" y="796"/>
                      <a:pt x="3592" y="576"/>
                    </a:cubicBezTo>
                    <a:cubicBezTo>
                      <a:pt x="3552" y="560"/>
                      <a:pt x="3507" y="552"/>
                      <a:pt x="3460" y="552"/>
                    </a:cubicBezTo>
                    <a:cubicBezTo>
                      <a:pt x="3320" y="552"/>
                      <a:pt x="3166" y="623"/>
                      <a:pt x="3119" y="765"/>
                    </a:cubicBezTo>
                    <a:cubicBezTo>
                      <a:pt x="3024" y="922"/>
                      <a:pt x="3119" y="1143"/>
                      <a:pt x="3277" y="1206"/>
                    </a:cubicBezTo>
                    <a:cubicBezTo>
                      <a:pt x="3623" y="1363"/>
                      <a:pt x="3907" y="1552"/>
                      <a:pt x="4064" y="1804"/>
                    </a:cubicBezTo>
                    <a:cubicBezTo>
                      <a:pt x="3781" y="1930"/>
                      <a:pt x="3529" y="2088"/>
                      <a:pt x="3308" y="2245"/>
                    </a:cubicBezTo>
                    <a:cubicBezTo>
                      <a:pt x="2867" y="1836"/>
                      <a:pt x="2394" y="1773"/>
                      <a:pt x="1890" y="1741"/>
                    </a:cubicBezTo>
                    <a:cubicBezTo>
                      <a:pt x="1701" y="1741"/>
                      <a:pt x="1544" y="1836"/>
                      <a:pt x="1481" y="2056"/>
                    </a:cubicBezTo>
                    <a:cubicBezTo>
                      <a:pt x="1481" y="2245"/>
                      <a:pt x="1607" y="2403"/>
                      <a:pt x="1796" y="2434"/>
                    </a:cubicBezTo>
                    <a:cubicBezTo>
                      <a:pt x="2205" y="2466"/>
                      <a:pt x="2489" y="2529"/>
                      <a:pt x="2741" y="2718"/>
                    </a:cubicBezTo>
                    <a:cubicBezTo>
                      <a:pt x="2552" y="2907"/>
                      <a:pt x="2363" y="3159"/>
                      <a:pt x="2205" y="3379"/>
                    </a:cubicBezTo>
                    <a:cubicBezTo>
                      <a:pt x="1949" y="3294"/>
                      <a:pt x="1725" y="3260"/>
                      <a:pt x="1508" y="3260"/>
                    </a:cubicBezTo>
                    <a:cubicBezTo>
                      <a:pt x="1243" y="3260"/>
                      <a:pt x="987" y="3310"/>
                      <a:pt x="693" y="3379"/>
                    </a:cubicBezTo>
                    <a:cubicBezTo>
                      <a:pt x="504" y="3411"/>
                      <a:pt x="441" y="3631"/>
                      <a:pt x="473" y="3821"/>
                    </a:cubicBezTo>
                    <a:cubicBezTo>
                      <a:pt x="498" y="3970"/>
                      <a:pt x="621" y="4060"/>
                      <a:pt x="781" y="4060"/>
                    </a:cubicBezTo>
                    <a:cubicBezTo>
                      <a:pt x="823" y="4060"/>
                      <a:pt x="868" y="4054"/>
                      <a:pt x="914" y="4041"/>
                    </a:cubicBezTo>
                    <a:cubicBezTo>
                      <a:pt x="1160" y="3979"/>
                      <a:pt x="1366" y="3931"/>
                      <a:pt x="1567" y="3931"/>
                    </a:cubicBezTo>
                    <a:cubicBezTo>
                      <a:pt x="1674" y="3931"/>
                      <a:pt x="1780" y="3945"/>
                      <a:pt x="1890" y="3978"/>
                    </a:cubicBezTo>
                    <a:cubicBezTo>
                      <a:pt x="1764" y="4262"/>
                      <a:pt x="1638" y="4514"/>
                      <a:pt x="1607" y="4797"/>
                    </a:cubicBezTo>
                    <a:cubicBezTo>
                      <a:pt x="1071" y="4797"/>
                      <a:pt x="630" y="4986"/>
                      <a:pt x="189" y="5301"/>
                    </a:cubicBezTo>
                    <a:cubicBezTo>
                      <a:pt x="32" y="5427"/>
                      <a:pt x="0" y="5616"/>
                      <a:pt x="126" y="5774"/>
                    </a:cubicBezTo>
                    <a:cubicBezTo>
                      <a:pt x="186" y="5874"/>
                      <a:pt x="296" y="5935"/>
                      <a:pt x="409" y="5935"/>
                    </a:cubicBezTo>
                    <a:cubicBezTo>
                      <a:pt x="474" y="5935"/>
                      <a:pt x="541" y="5915"/>
                      <a:pt x="599" y="5868"/>
                    </a:cubicBezTo>
                    <a:cubicBezTo>
                      <a:pt x="914" y="5616"/>
                      <a:pt x="1166" y="5459"/>
                      <a:pt x="1481" y="5459"/>
                    </a:cubicBezTo>
                    <a:cubicBezTo>
                      <a:pt x="1481" y="5585"/>
                      <a:pt x="1449" y="5742"/>
                      <a:pt x="1449" y="5868"/>
                    </a:cubicBezTo>
                    <a:cubicBezTo>
                      <a:pt x="1449" y="6026"/>
                      <a:pt x="1449" y="6183"/>
                      <a:pt x="1481" y="6341"/>
                    </a:cubicBezTo>
                    <a:cubicBezTo>
                      <a:pt x="945" y="6530"/>
                      <a:pt x="662" y="6876"/>
                      <a:pt x="347" y="7318"/>
                    </a:cubicBezTo>
                    <a:cubicBezTo>
                      <a:pt x="221" y="7475"/>
                      <a:pt x="284" y="7664"/>
                      <a:pt x="441" y="7790"/>
                    </a:cubicBezTo>
                    <a:cubicBezTo>
                      <a:pt x="507" y="7843"/>
                      <a:pt x="584" y="7868"/>
                      <a:pt x="658" y="7868"/>
                    </a:cubicBezTo>
                    <a:cubicBezTo>
                      <a:pt x="761" y="7868"/>
                      <a:pt x="859" y="7819"/>
                      <a:pt x="914" y="7727"/>
                    </a:cubicBezTo>
                    <a:cubicBezTo>
                      <a:pt x="1134" y="7349"/>
                      <a:pt x="1323" y="7129"/>
                      <a:pt x="1607" y="7002"/>
                    </a:cubicBezTo>
                    <a:cubicBezTo>
                      <a:pt x="1701" y="7286"/>
                      <a:pt x="1764" y="7570"/>
                      <a:pt x="1922" y="7822"/>
                    </a:cubicBezTo>
                    <a:cubicBezTo>
                      <a:pt x="1481" y="8200"/>
                      <a:pt x="1323" y="8609"/>
                      <a:pt x="1166" y="9145"/>
                    </a:cubicBezTo>
                    <a:cubicBezTo>
                      <a:pt x="1134" y="9334"/>
                      <a:pt x="1260" y="9523"/>
                      <a:pt x="1418" y="9554"/>
                    </a:cubicBezTo>
                    <a:cubicBezTo>
                      <a:pt x="1452" y="9566"/>
                      <a:pt x="1486" y="9571"/>
                      <a:pt x="1519" y="9571"/>
                    </a:cubicBezTo>
                    <a:cubicBezTo>
                      <a:pt x="1671" y="9571"/>
                      <a:pt x="1807" y="9463"/>
                      <a:pt x="1859" y="9334"/>
                    </a:cubicBezTo>
                    <a:cubicBezTo>
                      <a:pt x="1953" y="8924"/>
                      <a:pt x="2048" y="8672"/>
                      <a:pt x="2268" y="8420"/>
                    </a:cubicBezTo>
                    <a:cubicBezTo>
                      <a:pt x="2426" y="8672"/>
                      <a:pt x="2646" y="8893"/>
                      <a:pt x="2835" y="9082"/>
                    </a:cubicBezTo>
                    <a:cubicBezTo>
                      <a:pt x="2520" y="9554"/>
                      <a:pt x="2552" y="10027"/>
                      <a:pt x="2583" y="10594"/>
                    </a:cubicBezTo>
                    <a:cubicBezTo>
                      <a:pt x="2583" y="10783"/>
                      <a:pt x="2741" y="10909"/>
                      <a:pt x="2961" y="10909"/>
                    </a:cubicBezTo>
                    <a:lnTo>
                      <a:pt x="2993" y="10909"/>
                    </a:lnTo>
                    <a:cubicBezTo>
                      <a:pt x="3182" y="10909"/>
                      <a:pt x="3308" y="10720"/>
                      <a:pt x="3308" y="10500"/>
                    </a:cubicBezTo>
                    <a:cubicBezTo>
                      <a:pt x="3277" y="10090"/>
                      <a:pt x="3277" y="9806"/>
                      <a:pt x="3371" y="9523"/>
                    </a:cubicBezTo>
                    <a:cubicBezTo>
                      <a:pt x="3623" y="9680"/>
                      <a:pt x="3844" y="9838"/>
                      <a:pt x="4127" y="9964"/>
                    </a:cubicBezTo>
                    <a:cubicBezTo>
                      <a:pt x="4001" y="10500"/>
                      <a:pt x="4159" y="10941"/>
                      <a:pt x="4411" y="11445"/>
                    </a:cubicBezTo>
                    <a:cubicBezTo>
                      <a:pt x="4452" y="11589"/>
                      <a:pt x="4561" y="11652"/>
                      <a:pt x="4684" y="11652"/>
                    </a:cubicBezTo>
                    <a:cubicBezTo>
                      <a:pt x="4749" y="11652"/>
                      <a:pt x="4818" y="11635"/>
                      <a:pt x="4883" y="11602"/>
                    </a:cubicBezTo>
                    <a:cubicBezTo>
                      <a:pt x="5041" y="11539"/>
                      <a:pt x="5104" y="11350"/>
                      <a:pt x="5041" y="11130"/>
                    </a:cubicBezTo>
                    <a:cubicBezTo>
                      <a:pt x="4883" y="10783"/>
                      <a:pt x="4757" y="10500"/>
                      <a:pt x="4789" y="10184"/>
                    </a:cubicBezTo>
                    <a:lnTo>
                      <a:pt x="4789" y="10184"/>
                    </a:lnTo>
                    <a:cubicBezTo>
                      <a:pt x="5072" y="10279"/>
                      <a:pt x="5356" y="10311"/>
                      <a:pt x="5671" y="10342"/>
                    </a:cubicBezTo>
                    <a:cubicBezTo>
                      <a:pt x="5734" y="10909"/>
                      <a:pt x="6049" y="11256"/>
                      <a:pt x="6427" y="11665"/>
                    </a:cubicBezTo>
                    <a:cubicBezTo>
                      <a:pt x="6474" y="11712"/>
                      <a:pt x="6561" y="11736"/>
                      <a:pt x="6651" y="11736"/>
                    </a:cubicBezTo>
                    <a:cubicBezTo>
                      <a:pt x="6742" y="11736"/>
                      <a:pt x="6837" y="11712"/>
                      <a:pt x="6900" y="11665"/>
                    </a:cubicBezTo>
                    <a:cubicBezTo>
                      <a:pt x="6994" y="11539"/>
                      <a:pt x="6994" y="11287"/>
                      <a:pt x="6900" y="11193"/>
                    </a:cubicBezTo>
                    <a:cubicBezTo>
                      <a:pt x="6616" y="10909"/>
                      <a:pt x="6427" y="10657"/>
                      <a:pt x="6333" y="10342"/>
                    </a:cubicBezTo>
                    <a:cubicBezTo>
                      <a:pt x="6616" y="10311"/>
                      <a:pt x="6931" y="10279"/>
                      <a:pt x="7215" y="10184"/>
                    </a:cubicBezTo>
                    <a:cubicBezTo>
                      <a:pt x="7467" y="10720"/>
                      <a:pt x="7876" y="10941"/>
                      <a:pt x="8380" y="11130"/>
                    </a:cubicBezTo>
                    <a:cubicBezTo>
                      <a:pt x="8424" y="11156"/>
                      <a:pt x="8474" y="11167"/>
                      <a:pt x="8526" y="11167"/>
                    </a:cubicBezTo>
                    <a:cubicBezTo>
                      <a:pt x="8662" y="11167"/>
                      <a:pt x="8807" y="11086"/>
                      <a:pt x="8853" y="10972"/>
                    </a:cubicBezTo>
                    <a:cubicBezTo>
                      <a:pt x="8947" y="10815"/>
                      <a:pt x="8853" y="10594"/>
                      <a:pt x="8695" y="10500"/>
                    </a:cubicBezTo>
                    <a:cubicBezTo>
                      <a:pt x="8349" y="10374"/>
                      <a:pt x="8065" y="10184"/>
                      <a:pt x="7908" y="9932"/>
                    </a:cubicBezTo>
                    <a:cubicBezTo>
                      <a:pt x="8191" y="9806"/>
                      <a:pt x="8412" y="9649"/>
                      <a:pt x="8664" y="9491"/>
                    </a:cubicBezTo>
                    <a:cubicBezTo>
                      <a:pt x="9105" y="9901"/>
                      <a:pt x="9578" y="9964"/>
                      <a:pt x="10082" y="9995"/>
                    </a:cubicBezTo>
                    <a:lnTo>
                      <a:pt x="10113" y="9995"/>
                    </a:lnTo>
                    <a:cubicBezTo>
                      <a:pt x="10302" y="9995"/>
                      <a:pt x="10428" y="9869"/>
                      <a:pt x="10460" y="9680"/>
                    </a:cubicBezTo>
                    <a:cubicBezTo>
                      <a:pt x="10460" y="9491"/>
                      <a:pt x="10365" y="9334"/>
                      <a:pt x="10145" y="9302"/>
                    </a:cubicBezTo>
                    <a:cubicBezTo>
                      <a:pt x="9767" y="9239"/>
                      <a:pt x="9483" y="9208"/>
                      <a:pt x="9199" y="9019"/>
                    </a:cubicBezTo>
                    <a:cubicBezTo>
                      <a:pt x="9388" y="8830"/>
                      <a:pt x="9609" y="8578"/>
                      <a:pt x="9767" y="8357"/>
                    </a:cubicBezTo>
                    <a:cubicBezTo>
                      <a:pt x="9980" y="8437"/>
                      <a:pt x="10181" y="8466"/>
                      <a:pt x="10384" y="8466"/>
                    </a:cubicBezTo>
                    <a:cubicBezTo>
                      <a:pt x="10660" y="8466"/>
                      <a:pt x="10938" y="8412"/>
                      <a:pt x="11247" y="8357"/>
                    </a:cubicBezTo>
                    <a:cubicBezTo>
                      <a:pt x="11468" y="8294"/>
                      <a:pt x="11531" y="8105"/>
                      <a:pt x="11499" y="7916"/>
                    </a:cubicBezTo>
                    <a:cubicBezTo>
                      <a:pt x="11472" y="7751"/>
                      <a:pt x="11300" y="7658"/>
                      <a:pt x="11131" y="7658"/>
                    </a:cubicBezTo>
                    <a:cubicBezTo>
                      <a:pt x="11107" y="7658"/>
                      <a:pt x="11082" y="7660"/>
                      <a:pt x="11058" y="7664"/>
                    </a:cubicBezTo>
                    <a:cubicBezTo>
                      <a:pt x="10806" y="7748"/>
                      <a:pt x="10596" y="7804"/>
                      <a:pt x="10391" y="7804"/>
                    </a:cubicBezTo>
                    <a:cubicBezTo>
                      <a:pt x="10288" y="7804"/>
                      <a:pt x="10187" y="7790"/>
                      <a:pt x="10082" y="7759"/>
                    </a:cubicBezTo>
                    <a:cubicBezTo>
                      <a:pt x="10208" y="7475"/>
                      <a:pt x="10302" y="7192"/>
                      <a:pt x="10365" y="6939"/>
                    </a:cubicBezTo>
                    <a:lnTo>
                      <a:pt x="10397" y="6939"/>
                    </a:lnTo>
                    <a:cubicBezTo>
                      <a:pt x="10932" y="6939"/>
                      <a:pt x="11342" y="6687"/>
                      <a:pt x="11751" y="6372"/>
                    </a:cubicBezTo>
                    <a:cubicBezTo>
                      <a:pt x="11940" y="6246"/>
                      <a:pt x="11972" y="6057"/>
                      <a:pt x="11846" y="5900"/>
                    </a:cubicBezTo>
                    <a:cubicBezTo>
                      <a:pt x="11789" y="5843"/>
                      <a:pt x="11687" y="5798"/>
                      <a:pt x="11580" y="5798"/>
                    </a:cubicBezTo>
                    <a:cubicBezTo>
                      <a:pt x="11509" y="5798"/>
                      <a:pt x="11436" y="5818"/>
                      <a:pt x="11373" y="5868"/>
                    </a:cubicBezTo>
                    <a:cubicBezTo>
                      <a:pt x="11058" y="6120"/>
                      <a:pt x="10775" y="6278"/>
                      <a:pt x="10460" y="6278"/>
                    </a:cubicBezTo>
                    <a:cubicBezTo>
                      <a:pt x="10460" y="6152"/>
                      <a:pt x="10491" y="5994"/>
                      <a:pt x="10491" y="5868"/>
                    </a:cubicBezTo>
                    <a:cubicBezTo>
                      <a:pt x="10491" y="5711"/>
                      <a:pt x="10491" y="5553"/>
                      <a:pt x="10460" y="5396"/>
                    </a:cubicBezTo>
                    <a:cubicBezTo>
                      <a:pt x="11027" y="5207"/>
                      <a:pt x="11279" y="4860"/>
                      <a:pt x="11594" y="4419"/>
                    </a:cubicBezTo>
                    <a:cubicBezTo>
                      <a:pt x="11720" y="4262"/>
                      <a:pt x="11688" y="4073"/>
                      <a:pt x="11531" y="3947"/>
                    </a:cubicBezTo>
                    <a:cubicBezTo>
                      <a:pt x="11465" y="3894"/>
                      <a:pt x="11394" y="3869"/>
                      <a:pt x="11324" y="3869"/>
                    </a:cubicBezTo>
                    <a:cubicBezTo>
                      <a:pt x="11226" y="3869"/>
                      <a:pt x="11132" y="3918"/>
                      <a:pt x="11058" y="4010"/>
                    </a:cubicBezTo>
                    <a:cubicBezTo>
                      <a:pt x="10838" y="4388"/>
                      <a:pt x="10617" y="4608"/>
                      <a:pt x="10365" y="4734"/>
                    </a:cubicBezTo>
                    <a:cubicBezTo>
                      <a:pt x="10271" y="4451"/>
                      <a:pt x="10176" y="4167"/>
                      <a:pt x="10019" y="3915"/>
                    </a:cubicBezTo>
                    <a:cubicBezTo>
                      <a:pt x="10460" y="3537"/>
                      <a:pt x="10617" y="3127"/>
                      <a:pt x="10775" y="2592"/>
                    </a:cubicBezTo>
                    <a:cubicBezTo>
                      <a:pt x="10806" y="2403"/>
                      <a:pt x="10712" y="2214"/>
                      <a:pt x="10554" y="2182"/>
                    </a:cubicBezTo>
                    <a:cubicBezTo>
                      <a:pt x="10520" y="2171"/>
                      <a:pt x="10485" y="2166"/>
                      <a:pt x="10450" y="2166"/>
                    </a:cubicBezTo>
                    <a:cubicBezTo>
                      <a:pt x="10292" y="2166"/>
                      <a:pt x="10139" y="2274"/>
                      <a:pt x="10113" y="2403"/>
                    </a:cubicBezTo>
                    <a:cubicBezTo>
                      <a:pt x="9987" y="2812"/>
                      <a:pt x="9924" y="3064"/>
                      <a:pt x="9672" y="3316"/>
                    </a:cubicBezTo>
                    <a:cubicBezTo>
                      <a:pt x="9515" y="3064"/>
                      <a:pt x="9325" y="2844"/>
                      <a:pt x="9136" y="2655"/>
                    </a:cubicBezTo>
                    <a:cubicBezTo>
                      <a:pt x="9451" y="2182"/>
                      <a:pt x="9388" y="1710"/>
                      <a:pt x="9357" y="1143"/>
                    </a:cubicBezTo>
                    <a:cubicBezTo>
                      <a:pt x="9357" y="954"/>
                      <a:pt x="9168" y="828"/>
                      <a:pt x="8979" y="828"/>
                    </a:cubicBezTo>
                    <a:cubicBezTo>
                      <a:pt x="8790" y="828"/>
                      <a:pt x="8664" y="1017"/>
                      <a:pt x="8664" y="1237"/>
                    </a:cubicBezTo>
                    <a:cubicBezTo>
                      <a:pt x="8695" y="1647"/>
                      <a:pt x="8695" y="1930"/>
                      <a:pt x="8569" y="2214"/>
                    </a:cubicBezTo>
                    <a:cubicBezTo>
                      <a:pt x="8349" y="2056"/>
                      <a:pt x="8097" y="1899"/>
                      <a:pt x="7813" y="1773"/>
                    </a:cubicBezTo>
                    <a:cubicBezTo>
                      <a:pt x="7939" y="1237"/>
                      <a:pt x="7782" y="796"/>
                      <a:pt x="7561" y="292"/>
                    </a:cubicBezTo>
                    <a:cubicBezTo>
                      <a:pt x="7493" y="178"/>
                      <a:pt x="7375" y="97"/>
                      <a:pt x="7243" y="97"/>
                    </a:cubicBezTo>
                    <a:cubicBezTo>
                      <a:pt x="7193" y="97"/>
                      <a:pt x="7141" y="108"/>
                      <a:pt x="7089" y="134"/>
                    </a:cubicBezTo>
                    <a:cubicBezTo>
                      <a:pt x="6931" y="197"/>
                      <a:pt x="6837" y="386"/>
                      <a:pt x="6931" y="607"/>
                    </a:cubicBezTo>
                    <a:cubicBezTo>
                      <a:pt x="7089" y="954"/>
                      <a:pt x="7215" y="1237"/>
                      <a:pt x="7152" y="1552"/>
                    </a:cubicBezTo>
                    <a:cubicBezTo>
                      <a:pt x="6900" y="1458"/>
                      <a:pt x="6616" y="1426"/>
                      <a:pt x="6301" y="1395"/>
                    </a:cubicBezTo>
                    <a:cubicBezTo>
                      <a:pt x="6206" y="828"/>
                      <a:pt x="5891" y="481"/>
                      <a:pt x="5545" y="71"/>
                    </a:cubicBezTo>
                    <a:cubicBezTo>
                      <a:pt x="5482" y="24"/>
                      <a:pt x="5395" y="1"/>
                      <a:pt x="5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4"/>
              <p:cNvSpPr/>
              <p:nvPr/>
            </p:nvSpPr>
            <p:spPr>
              <a:xfrm>
                <a:off x="-22740025" y="3217825"/>
                <a:ext cx="520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049" extrusionOk="0">
                    <a:moveTo>
                      <a:pt x="1040" y="0"/>
                    </a:moveTo>
                    <a:cubicBezTo>
                      <a:pt x="441" y="0"/>
                      <a:pt x="0" y="473"/>
                      <a:pt x="0" y="1009"/>
                    </a:cubicBezTo>
                    <a:cubicBezTo>
                      <a:pt x="0" y="1607"/>
                      <a:pt x="473" y="2048"/>
                      <a:pt x="1040" y="2048"/>
                    </a:cubicBezTo>
                    <a:cubicBezTo>
                      <a:pt x="1607" y="2048"/>
                      <a:pt x="2048" y="1576"/>
                      <a:pt x="2048" y="1009"/>
                    </a:cubicBezTo>
                    <a:cubicBezTo>
                      <a:pt x="2080" y="473"/>
                      <a:pt x="1607" y="0"/>
                      <a:pt x="1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4"/>
              <p:cNvSpPr/>
              <p:nvPr/>
            </p:nvSpPr>
            <p:spPr>
              <a:xfrm>
                <a:off x="-22705375" y="3321800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5" name="Google Shape;1135;p34"/>
          <p:cNvGrpSpPr/>
          <p:nvPr/>
        </p:nvGrpSpPr>
        <p:grpSpPr>
          <a:xfrm>
            <a:off x="1150825" y="2059513"/>
            <a:ext cx="1848901" cy="663575"/>
            <a:chOff x="1150825" y="2059513"/>
            <a:chExt cx="1848901" cy="663575"/>
          </a:xfrm>
        </p:grpSpPr>
        <p:sp>
          <p:nvSpPr>
            <p:cNvPr id="1136" name="Google Shape;1136;p34"/>
            <p:cNvSpPr txBox="1"/>
            <p:nvPr/>
          </p:nvSpPr>
          <p:spPr>
            <a:xfrm>
              <a:off x="1150826" y="2059513"/>
              <a:ext cx="1848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180,500</a:t>
              </a:r>
              <a:endParaRPr sz="40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7" name="Google Shape;1137;p34"/>
            <p:cNvSpPr txBox="1"/>
            <p:nvPr/>
          </p:nvSpPr>
          <p:spPr>
            <a:xfrm>
              <a:off x="1150825" y="2493588"/>
              <a:ext cx="1848900" cy="2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New cases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138" name="Google Shape;1138;p34"/>
          <p:cNvCxnSpPr>
            <a:stCxn id="1123" idx="4"/>
            <a:endCxn id="1100" idx="0"/>
          </p:cNvCxnSpPr>
          <p:nvPr/>
        </p:nvCxnSpPr>
        <p:spPr>
          <a:xfrm rot="-5400000" flipH="1">
            <a:off x="536238" y="2936650"/>
            <a:ext cx="1008900" cy="405000"/>
          </a:xfrm>
          <a:prstGeom prst="bentConnector3">
            <a:avLst>
              <a:gd name="adj1" fmla="val 7260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139" name="Google Shape;1139;p34"/>
          <p:cNvGrpSpPr/>
          <p:nvPr/>
        </p:nvGrpSpPr>
        <p:grpSpPr>
          <a:xfrm>
            <a:off x="6234850" y="2059513"/>
            <a:ext cx="1848901" cy="663575"/>
            <a:chOff x="6234850" y="2059513"/>
            <a:chExt cx="1848901" cy="663575"/>
          </a:xfrm>
        </p:grpSpPr>
        <p:sp>
          <p:nvSpPr>
            <p:cNvPr id="1140" name="Google Shape;1140;p34"/>
            <p:cNvSpPr txBox="1"/>
            <p:nvPr/>
          </p:nvSpPr>
          <p:spPr>
            <a:xfrm>
              <a:off x="6234851" y="2059513"/>
              <a:ext cx="1848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95,400</a:t>
              </a:r>
              <a:endParaRPr sz="4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1" name="Google Shape;1141;p34"/>
            <p:cNvSpPr txBox="1"/>
            <p:nvPr/>
          </p:nvSpPr>
          <p:spPr>
            <a:xfrm>
              <a:off x="6234850" y="2493588"/>
              <a:ext cx="1848900" cy="2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Success rate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142" name="Google Shape;1142;p34"/>
          <p:cNvCxnSpPr>
            <a:stCxn id="1112" idx="0"/>
            <a:endCxn id="1115" idx="4"/>
          </p:cNvCxnSpPr>
          <p:nvPr/>
        </p:nvCxnSpPr>
        <p:spPr>
          <a:xfrm rot="-5400000">
            <a:off x="7596324" y="2933975"/>
            <a:ext cx="1011900" cy="407100"/>
          </a:xfrm>
          <a:prstGeom prst="bentConnector3">
            <a:avLst>
              <a:gd name="adj1" fmla="val 291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15355" y="166076"/>
            <a:ext cx="8680450" cy="544513"/>
          </a:xfrm>
        </p:spPr>
        <p:txBody>
          <a:bodyPr>
            <a:noAutofit/>
          </a:bodyPr>
          <a:lstStyle/>
          <a:p>
            <a:pPr marL="139700" indent="0" algn="ctr">
              <a:buNone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Infographic Style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="" xmlns:a16="http://schemas.microsoft.com/office/drawing/2014/main" id="{F615CB7A-2504-4DCC-B8EB-C1C1121085F7}"/>
              </a:ext>
            </a:extLst>
          </p:cNvPr>
          <p:cNvSpPr/>
          <p:nvPr/>
        </p:nvSpPr>
        <p:spPr>
          <a:xfrm>
            <a:off x="5500724" y="1713263"/>
            <a:ext cx="492342" cy="4923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6" name="Oval 105">
            <a:extLst>
              <a:ext uri="{FF2B5EF4-FFF2-40B4-BE49-F238E27FC236}">
                <a16:creationId xmlns="" xmlns:a16="http://schemas.microsoft.com/office/drawing/2014/main" id="{39090D96-9C57-4B27-B5BB-D1F14C0BD1A5}"/>
              </a:ext>
            </a:extLst>
          </p:cNvPr>
          <p:cNvSpPr/>
          <p:nvPr/>
        </p:nvSpPr>
        <p:spPr>
          <a:xfrm>
            <a:off x="5500724" y="2587510"/>
            <a:ext cx="492342" cy="4923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F3A0A877-F633-4B2F-A9AC-71E134A70664}"/>
              </a:ext>
            </a:extLst>
          </p:cNvPr>
          <p:cNvSpPr/>
          <p:nvPr/>
        </p:nvSpPr>
        <p:spPr>
          <a:xfrm>
            <a:off x="5500724" y="3461757"/>
            <a:ext cx="492342" cy="4923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7FC761CE-5752-4AA6-8935-BDB15D63FC12}"/>
              </a:ext>
            </a:extLst>
          </p:cNvPr>
          <p:cNvGrpSpPr/>
          <p:nvPr/>
        </p:nvGrpSpPr>
        <p:grpSpPr>
          <a:xfrm>
            <a:off x="6132892" y="1537300"/>
            <a:ext cx="1659350" cy="824645"/>
            <a:chOff x="910640" y="2937304"/>
            <a:chExt cx="1527408" cy="2750099"/>
          </a:xfrm>
        </p:grpSpPr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FF39BFA8-9DF0-478A-85F3-57B1D0D91A57}"/>
                </a:ext>
              </a:extLst>
            </p:cNvPr>
            <p:cNvSpPr txBox="1"/>
            <p:nvPr/>
          </p:nvSpPr>
          <p:spPr>
            <a:xfrm>
              <a:off x="910640" y="2937304"/>
              <a:ext cx="1527408" cy="8467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155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AE86F81A-89C8-416C-9C02-322C9A48C09C}"/>
              </a:ext>
            </a:extLst>
          </p:cNvPr>
          <p:cNvSpPr txBox="1"/>
          <p:nvPr/>
        </p:nvSpPr>
        <p:spPr>
          <a:xfrm>
            <a:off x="7836229" y="1697824"/>
            <a:ext cx="810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99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2B4E39B0-29D6-4B28-B094-B3FAB3212FA8}"/>
              </a:ext>
            </a:extLst>
          </p:cNvPr>
          <p:cNvGrpSpPr/>
          <p:nvPr/>
        </p:nvGrpSpPr>
        <p:grpSpPr>
          <a:xfrm>
            <a:off x="6132892" y="2411546"/>
            <a:ext cx="1659350" cy="824645"/>
            <a:chOff x="910640" y="2937304"/>
            <a:chExt cx="1527408" cy="2750101"/>
          </a:xfrm>
        </p:grpSpPr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90D05752-81FA-4101-9A60-F3DD7C253221}"/>
                </a:ext>
              </a:extLst>
            </p:cNvPr>
            <p:cNvSpPr txBox="1"/>
            <p:nvPr/>
          </p:nvSpPr>
          <p:spPr>
            <a:xfrm>
              <a:off x="910640" y="2937304"/>
              <a:ext cx="1527408" cy="8467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2C82C5A8-0B36-45F8-BFB0-A4850576B520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215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6C5BA893-6E23-4EC5-8411-2FECF9A98CBE}"/>
              </a:ext>
            </a:extLst>
          </p:cNvPr>
          <p:cNvSpPr txBox="1"/>
          <p:nvPr/>
        </p:nvSpPr>
        <p:spPr>
          <a:xfrm>
            <a:off x="7836229" y="2572070"/>
            <a:ext cx="810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2D76EE6C-A2A0-406E-B0A3-46D29005C638}"/>
              </a:ext>
            </a:extLst>
          </p:cNvPr>
          <p:cNvGrpSpPr/>
          <p:nvPr/>
        </p:nvGrpSpPr>
        <p:grpSpPr>
          <a:xfrm>
            <a:off x="6132892" y="3285792"/>
            <a:ext cx="1659350" cy="824645"/>
            <a:chOff x="910640" y="2937304"/>
            <a:chExt cx="1527408" cy="2750101"/>
          </a:xfrm>
        </p:grpSpPr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AD763CAB-8355-4580-AFC5-C50A9360D618}"/>
                </a:ext>
              </a:extLst>
            </p:cNvPr>
            <p:cNvSpPr txBox="1"/>
            <p:nvPr/>
          </p:nvSpPr>
          <p:spPr>
            <a:xfrm>
              <a:off x="910640" y="2937304"/>
              <a:ext cx="1527408" cy="8467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3791DA14-2705-4244-9247-4813CF6C84C5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215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C8F5F719-0898-4F79-85C6-44E641466EC0}"/>
              </a:ext>
            </a:extLst>
          </p:cNvPr>
          <p:cNvSpPr txBox="1"/>
          <p:nvPr/>
        </p:nvSpPr>
        <p:spPr>
          <a:xfrm>
            <a:off x="7836229" y="3446316"/>
            <a:ext cx="810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67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5" name="Oval 21">
            <a:extLst>
              <a:ext uri="{FF2B5EF4-FFF2-40B4-BE49-F238E27FC236}">
                <a16:creationId xmlns="" xmlns:a16="http://schemas.microsoft.com/office/drawing/2014/main" id="{EEFAFC80-AA79-4126-B949-26D3E2E28C86}"/>
              </a:ext>
            </a:extLst>
          </p:cNvPr>
          <p:cNvSpPr>
            <a:spLocks noChangeAspect="1"/>
          </p:cNvSpPr>
          <p:nvPr/>
        </p:nvSpPr>
        <p:spPr>
          <a:xfrm rot="20700000">
            <a:off x="5601549" y="3588447"/>
            <a:ext cx="290696" cy="23613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/>
          </a:p>
        </p:txBody>
      </p:sp>
      <p:sp>
        <p:nvSpPr>
          <p:cNvPr id="126" name="Freeform 95">
            <a:extLst>
              <a:ext uri="{FF2B5EF4-FFF2-40B4-BE49-F238E27FC236}">
                <a16:creationId xmlns="" xmlns:a16="http://schemas.microsoft.com/office/drawing/2014/main" id="{F6268416-03AB-4ED8-9E4A-1DC1DF5279E7}"/>
              </a:ext>
            </a:extLst>
          </p:cNvPr>
          <p:cNvSpPr>
            <a:spLocks/>
          </p:cNvSpPr>
          <p:nvPr/>
        </p:nvSpPr>
        <p:spPr>
          <a:xfrm>
            <a:off x="5619932" y="1832471"/>
            <a:ext cx="253930" cy="253930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/>
          </a:p>
        </p:txBody>
      </p:sp>
      <p:sp>
        <p:nvSpPr>
          <p:cNvPr id="128" name="Rounded Rectangle 1">
            <a:extLst>
              <a:ext uri="{FF2B5EF4-FFF2-40B4-BE49-F238E27FC236}">
                <a16:creationId xmlns="" xmlns:a16="http://schemas.microsoft.com/office/drawing/2014/main" id="{1F56A1DC-EF65-4E4D-873C-2A701FE79C0E}"/>
              </a:ext>
            </a:extLst>
          </p:cNvPr>
          <p:cNvSpPr>
            <a:spLocks noChangeAspect="1"/>
          </p:cNvSpPr>
          <p:nvPr/>
        </p:nvSpPr>
        <p:spPr>
          <a:xfrm>
            <a:off x="5671659" y="2710460"/>
            <a:ext cx="150473" cy="253930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71" y="2205605"/>
            <a:ext cx="4386733" cy="20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2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37"/>
          <p:cNvSpPr/>
          <p:nvPr/>
        </p:nvSpPr>
        <p:spPr>
          <a:xfrm>
            <a:off x="3281400" y="1128800"/>
            <a:ext cx="2581200" cy="3603300"/>
          </a:xfrm>
          <a:prstGeom prst="rect">
            <a:avLst/>
          </a:prstGeom>
          <a:solidFill>
            <a:srgbClr val="439DD8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37"/>
          <p:cNvSpPr/>
          <p:nvPr/>
        </p:nvSpPr>
        <p:spPr>
          <a:xfrm>
            <a:off x="6105600" y="1128800"/>
            <a:ext cx="2581200" cy="3603300"/>
          </a:xfrm>
          <a:prstGeom prst="rect">
            <a:avLst/>
          </a:prstGeom>
          <a:solidFill>
            <a:srgbClr val="3FD57E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37"/>
          <p:cNvSpPr/>
          <p:nvPr/>
        </p:nvSpPr>
        <p:spPr>
          <a:xfrm>
            <a:off x="457200" y="1128800"/>
            <a:ext cx="2581200" cy="3603300"/>
          </a:xfrm>
          <a:prstGeom prst="rect">
            <a:avLst/>
          </a:prstGeom>
          <a:solidFill>
            <a:srgbClr val="B56DD3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3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grpSp>
        <p:nvGrpSpPr>
          <p:cNvPr id="1244" name="Google Shape;1244;p37"/>
          <p:cNvGrpSpPr/>
          <p:nvPr/>
        </p:nvGrpSpPr>
        <p:grpSpPr>
          <a:xfrm>
            <a:off x="717300" y="1457400"/>
            <a:ext cx="2061000" cy="3065125"/>
            <a:chOff x="717300" y="1457400"/>
            <a:chExt cx="2061000" cy="3065125"/>
          </a:xfrm>
        </p:grpSpPr>
        <p:sp>
          <p:nvSpPr>
            <p:cNvPr id="1245" name="Google Shape;1245;p37"/>
            <p:cNvSpPr txBox="1"/>
            <p:nvPr/>
          </p:nvSpPr>
          <p:spPr>
            <a:xfrm>
              <a:off x="717300" y="3273125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Surgery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46" name="Google Shape;1246;p37"/>
            <p:cNvSpPr txBox="1"/>
            <p:nvPr/>
          </p:nvSpPr>
          <p:spPr>
            <a:xfrm>
              <a:off x="717300" y="3614725"/>
              <a:ext cx="2061000" cy="9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entire Solar System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7" name="Google Shape;1247;p37"/>
            <p:cNvSpPr txBox="1"/>
            <p:nvPr/>
          </p:nvSpPr>
          <p:spPr>
            <a:xfrm>
              <a:off x="1071900" y="1457400"/>
              <a:ext cx="1351800" cy="46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48" name="Google Shape;1248;p37"/>
          <p:cNvGrpSpPr/>
          <p:nvPr/>
        </p:nvGrpSpPr>
        <p:grpSpPr>
          <a:xfrm>
            <a:off x="3541500" y="1457401"/>
            <a:ext cx="2061000" cy="3065125"/>
            <a:chOff x="3541500" y="1457401"/>
            <a:chExt cx="2061000" cy="3065125"/>
          </a:xfrm>
        </p:grpSpPr>
        <p:sp>
          <p:nvSpPr>
            <p:cNvPr id="1249" name="Google Shape;1249;p37"/>
            <p:cNvSpPr txBox="1"/>
            <p:nvPr/>
          </p:nvSpPr>
          <p:spPr>
            <a:xfrm>
              <a:off x="3541500" y="3273126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Chemotherapy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50" name="Google Shape;1250;p37"/>
            <p:cNvSpPr txBox="1"/>
            <p:nvPr/>
          </p:nvSpPr>
          <p:spPr>
            <a:xfrm>
              <a:off x="3541500" y="3614726"/>
              <a:ext cx="2061000" cy="9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very beautiful name but is actually terribly hot, hotter than Mercury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1" name="Google Shape;1251;p37"/>
            <p:cNvSpPr txBox="1"/>
            <p:nvPr/>
          </p:nvSpPr>
          <p:spPr>
            <a:xfrm>
              <a:off x="3896100" y="1457401"/>
              <a:ext cx="1351800" cy="465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52" name="Google Shape;1252;p37"/>
          <p:cNvGrpSpPr/>
          <p:nvPr/>
        </p:nvGrpSpPr>
        <p:grpSpPr>
          <a:xfrm>
            <a:off x="6365700" y="1457400"/>
            <a:ext cx="2061000" cy="3065125"/>
            <a:chOff x="6365700" y="1457400"/>
            <a:chExt cx="2061000" cy="3065125"/>
          </a:xfrm>
        </p:grpSpPr>
        <p:sp>
          <p:nvSpPr>
            <p:cNvPr id="1253" name="Google Shape;1253;p37"/>
            <p:cNvSpPr txBox="1"/>
            <p:nvPr/>
          </p:nvSpPr>
          <p:spPr>
            <a:xfrm>
              <a:off x="6365700" y="3273125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Immunotherapy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54" name="Google Shape;1254;p37"/>
            <p:cNvSpPr txBox="1"/>
            <p:nvPr/>
          </p:nvSpPr>
          <p:spPr>
            <a:xfrm>
              <a:off x="6365700" y="3614725"/>
              <a:ext cx="2061000" cy="9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huge gas giant named after the Roman god of the skies and lightning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5" name="Google Shape;1255;p37"/>
            <p:cNvSpPr txBox="1"/>
            <p:nvPr/>
          </p:nvSpPr>
          <p:spPr>
            <a:xfrm>
              <a:off x="6720300" y="1457400"/>
              <a:ext cx="1351800" cy="465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56" name="Google Shape;1256;p37"/>
          <p:cNvGrpSpPr/>
          <p:nvPr/>
        </p:nvGrpSpPr>
        <p:grpSpPr>
          <a:xfrm>
            <a:off x="1564480" y="2535260"/>
            <a:ext cx="366636" cy="342178"/>
            <a:chOff x="7163493" y="2299399"/>
            <a:chExt cx="366636" cy="342178"/>
          </a:xfrm>
        </p:grpSpPr>
        <p:sp>
          <p:nvSpPr>
            <p:cNvPr id="1257" name="Google Shape;1257;p37"/>
            <p:cNvSpPr/>
            <p:nvPr/>
          </p:nvSpPr>
          <p:spPr>
            <a:xfrm>
              <a:off x="7247404" y="2299399"/>
              <a:ext cx="173535" cy="149282"/>
            </a:xfrm>
            <a:custGeom>
              <a:avLst/>
              <a:gdLst/>
              <a:ahLst/>
              <a:cxnLst/>
              <a:rect l="l" t="t" r="r" b="b"/>
              <a:pathLst>
                <a:path w="5073" h="4364" extrusionOk="0">
                  <a:moveTo>
                    <a:pt x="2930" y="1061"/>
                  </a:moveTo>
                  <a:cubicBezTo>
                    <a:pt x="3084" y="1061"/>
                    <a:pt x="3239" y="1168"/>
                    <a:pt x="3239" y="1382"/>
                  </a:cubicBezTo>
                  <a:lnTo>
                    <a:pt x="3239" y="1882"/>
                  </a:lnTo>
                  <a:lnTo>
                    <a:pt x="3739" y="1882"/>
                  </a:lnTo>
                  <a:cubicBezTo>
                    <a:pt x="3754" y="1881"/>
                    <a:pt x="3768" y="1880"/>
                    <a:pt x="3782" y="1880"/>
                  </a:cubicBezTo>
                  <a:cubicBezTo>
                    <a:pt x="4178" y="1880"/>
                    <a:pt x="4178" y="2504"/>
                    <a:pt x="3782" y="2504"/>
                  </a:cubicBezTo>
                  <a:cubicBezTo>
                    <a:pt x="3768" y="2504"/>
                    <a:pt x="3754" y="2503"/>
                    <a:pt x="3739" y="2501"/>
                  </a:cubicBezTo>
                  <a:lnTo>
                    <a:pt x="3215" y="2501"/>
                  </a:lnTo>
                  <a:lnTo>
                    <a:pt x="3215" y="3001"/>
                  </a:lnTo>
                  <a:cubicBezTo>
                    <a:pt x="3215" y="3204"/>
                    <a:pt x="3061" y="3305"/>
                    <a:pt x="2906" y="3305"/>
                  </a:cubicBezTo>
                  <a:cubicBezTo>
                    <a:pt x="2751" y="3305"/>
                    <a:pt x="2596" y="3204"/>
                    <a:pt x="2596" y="3001"/>
                  </a:cubicBezTo>
                  <a:lnTo>
                    <a:pt x="2596" y="2501"/>
                  </a:lnTo>
                  <a:lnTo>
                    <a:pt x="2096" y="2501"/>
                  </a:lnTo>
                  <a:cubicBezTo>
                    <a:pt x="2081" y="2503"/>
                    <a:pt x="2066" y="2504"/>
                    <a:pt x="2051" y="2504"/>
                  </a:cubicBezTo>
                  <a:cubicBezTo>
                    <a:pt x="1628" y="2504"/>
                    <a:pt x="1635" y="1858"/>
                    <a:pt x="2073" y="1858"/>
                  </a:cubicBezTo>
                  <a:cubicBezTo>
                    <a:pt x="2081" y="1858"/>
                    <a:pt x="2088" y="1858"/>
                    <a:pt x="2096" y="1858"/>
                  </a:cubicBezTo>
                  <a:lnTo>
                    <a:pt x="2620" y="1858"/>
                  </a:lnTo>
                  <a:lnTo>
                    <a:pt x="2620" y="1382"/>
                  </a:lnTo>
                  <a:cubicBezTo>
                    <a:pt x="2620" y="1168"/>
                    <a:pt x="2775" y="1061"/>
                    <a:pt x="2930" y="1061"/>
                  </a:cubicBezTo>
                  <a:close/>
                  <a:moveTo>
                    <a:pt x="2906" y="1"/>
                  </a:moveTo>
                  <a:cubicBezTo>
                    <a:pt x="977" y="1"/>
                    <a:pt x="0" y="2358"/>
                    <a:pt x="1358" y="3716"/>
                  </a:cubicBezTo>
                  <a:cubicBezTo>
                    <a:pt x="1806" y="4164"/>
                    <a:pt x="2354" y="4364"/>
                    <a:pt x="2890" y="4364"/>
                  </a:cubicBezTo>
                  <a:cubicBezTo>
                    <a:pt x="4007" y="4364"/>
                    <a:pt x="5073" y="3495"/>
                    <a:pt x="5073" y="2192"/>
                  </a:cubicBezTo>
                  <a:cubicBezTo>
                    <a:pt x="5073" y="977"/>
                    <a:pt x="4097" y="1"/>
                    <a:pt x="2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7163493" y="2415910"/>
              <a:ext cx="43204" cy="225667"/>
            </a:xfrm>
            <a:custGeom>
              <a:avLst/>
              <a:gdLst/>
              <a:ahLst/>
              <a:cxnLst/>
              <a:rect l="l" t="t" r="r" b="b"/>
              <a:pathLst>
                <a:path w="1263" h="6597" extrusionOk="0">
                  <a:moveTo>
                    <a:pt x="620" y="0"/>
                  </a:moveTo>
                  <a:cubicBezTo>
                    <a:pt x="286" y="0"/>
                    <a:pt x="1" y="262"/>
                    <a:pt x="1" y="619"/>
                  </a:cubicBezTo>
                  <a:lnTo>
                    <a:pt x="1" y="6287"/>
                  </a:lnTo>
                  <a:cubicBezTo>
                    <a:pt x="1" y="6454"/>
                    <a:pt x="143" y="6597"/>
                    <a:pt x="310" y="6597"/>
                  </a:cubicBezTo>
                  <a:lnTo>
                    <a:pt x="977" y="6597"/>
                  </a:lnTo>
                  <a:cubicBezTo>
                    <a:pt x="1120" y="6597"/>
                    <a:pt x="1263" y="6454"/>
                    <a:pt x="1263" y="6287"/>
                  </a:cubicBezTo>
                  <a:lnTo>
                    <a:pt x="1263" y="619"/>
                  </a:lnTo>
                  <a:cubicBezTo>
                    <a:pt x="1263" y="262"/>
                    <a:pt x="977" y="0"/>
                    <a:pt x="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7486891" y="2451691"/>
              <a:ext cx="43238" cy="189886"/>
            </a:xfrm>
            <a:custGeom>
              <a:avLst/>
              <a:gdLst/>
              <a:ahLst/>
              <a:cxnLst/>
              <a:rect l="l" t="t" r="r" b="b"/>
              <a:pathLst>
                <a:path w="1264" h="5551" extrusionOk="0">
                  <a:moveTo>
                    <a:pt x="683" y="1"/>
                  </a:moveTo>
                  <a:cubicBezTo>
                    <a:pt x="670" y="1"/>
                    <a:pt x="657" y="1"/>
                    <a:pt x="644" y="2"/>
                  </a:cubicBezTo>
                  <a:cubicBezTo>
                    <a:pt x="287" y="2"/>
                    <a:pt x="1" y="264"/>
                    <a:pt x="1" y="621"/>
                  </a:cubicBezTo>
                  <a:lnTo>
                    <a:pt x="1" y="5241"/>
                  </a:lnTo>
                  <a:cubicBezTo>
                    <a:pt x="1" y="5408"/>
                    <a:pt x="144" y="5551"/>
                    <a:pt x="310" y="5551"/>
                  </a:cubicBezTo>
                  <a:lnTo>
                    <a:pt x="977" y="5551"/>
                  </a:lnTo>
                  <a:cubicBezTo>
                    <a:pt x="1120" y="5551"/>
                    <a:pt x="1263" y="5408"/>
                    <a:pt x="1263" y="5241"/>
                  </a:cubicBezTo>
                  <a:lnTo>
                    <a:pt x="1263" y="621"/>
                  </a:lnTo>
                  <a:cubicBezTo>
                    <a:pt x="1263" y="278"/>
                    <a:pt x="999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7227837" y="2562523"/>
              <a:ext cx="237913" cy="46488"/>
            </a:xfrm>
            <a:custGeom>
              <a:avLst/>
              <a:gdLst/>
              <a:ahLst/>
              <a:cxnLst/>
              <a:rect l="l" t="t" r="r" b="b"/>
              <a:pathLst>
                <a:path w="6955" h="1359" extrusionOk="0">
                  <a:moveTo>
                    <a:pt x="1" y="1"/>
                  </a:moveTo>
                  <a:lnTo>
                    <a:pt x="1" y="1358"/>
                  </a:lnTo>
                  <a:lnTo>
                    <a:pt x="6955" y="1358"/>
                  </a:lnTo>
                  <a:lnTo>
                    <a:pt x="69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7322353" y="2494929"/>
              <a:ext cx="143398" cy="46454"/>
            </a:xfrm>
            <a:custGeom>
              <a:avLst/>
              <a:gdLst/>
              <a:ahLst/>
              <a:cxnLst/>
              <a:rect l="l" t="t" r="r" b="b"/>
              <a:pathLst>
                <a:path w="4192" h="1358" extrusionOk="0">
                  <a:moveTo>
                    <a:pt x="0" y="0"/>
                  </a:moveTo>
                  <a:cubicBezTo>
                    <a:pt x="72" y="429"/>
                    <a:pt x="96" y="905"/>
                    <a:pt x="72" y="1358"/>
                  </a:cubicBezTo>
                  <a:lnTo>
                    <a:pt x="4192" y="1358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7227837" y="2440334"/>
              <a:ext cx="75804" cy="101049"/>
            </a:xfrm>
            <a:custGeom>
              <a:avLst/>
              <a:gdLst/>
              <a:ahLst/>
              <a:cxnLst/>
              <a:rect l="l" t="t" r="r" b="b"/>
              <a:pathLst>
                <a:path w="2216" h="2954" extrusionOk="0">
                  <a:moveTo>
                    <a:pt x="1" y="1"/>
                  </a:moveTo>
                  <a:lnTo>
                    <a:pt x="1" y="2954"/>
                  </a:lnTo>
                  <a:lnTo>
                    <a:pt x="2216" y="2954"/>
                  </a:lnTo>
                  <a:lnTo>
                    <a:pt x="2216" y="2168"/>
                  </a:lnTo>
                  <a:cubicBezTo>
                    <a:pt x="2216" y="977"/>
                    <a:pt x="121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37"/>
          <p:cNvGrpSpPr/>
          <p:nvPr/>
        </p:nvGrpSpPr>
        <p:grpSpPr>
          <a:xfrm>
            <a:off x="7224122" y="2522868"/>
            <a:ext cx="344162" cy="366947"/>
            <a:chOff x="1636684" y="4629949"/>
            <a:chExt cx="344162" cy="366947"/>
          </a:xfrm>
        </p:grpSpPr>
        <p:sp>
          <p:nvSpPr>
            <p:cNvPr id="1264" name="Google Shape;1264;p37"/>
            <p:cNvSpPr/>
            <p:nvPr/>
          </p:nvSpPr>
          <p:spPr>
            <a:xfrm>
              <a:off x="1805093" y="4910539"/>
              <a:ext cx="25244" cy="21179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446" y="0"/>
                  </a:moveTo>
                  <a:cubicBezTo>
                    <a:pt x="433" y="0"/>
                    <a:pt x="419" y="1"/>
                    <a:pt x="405" y="3"/>
                  </a:cubicBezTo>
                  <a:cubicBezTo>
                    <a:pt x="143" y="3"/>
                    <a:pt x="0" y="336"/>
                    <a:pt x="191" y="527"/>
                  </a:cubicBezTo>
                  <a:cubicBezTo>
                    <a:pt x="254" y="590"/>
                    <a:pt x="336" y="619"/>
                    <a:pt x="417" y="619"/>
                  </a:cubicBezTo>
                  <a:cubicBezTo>
                    <a:pt x="580" y="619"/>
                    <a:pt x="738" y="503"/>
                    <a:pt x="738" y="312"/>
                  </a:cubicBezTo>
                  <a:cubicBezTo>
                    <a:pt x="738" y="136"/>
                    <a:pt x="616" y="0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1890493" y="4910539"/>
              <a:ext cx="25244" cy="21179"/>
            </a:xfrm>
            <a:custGeom>
              <a:avLst/>
              <a:gdLst/>
              <a:ahLst/>
              <a:cxnLst/>
              <a:rect l="l" t="t" r="r" b="b"/>
              <a:pathLst>
                <a:path w="739" h="620" extrusionOk="0">
                  <a:moveTo>
                    <a:pt x="466" y="0"/>
                  </a:moveTo>
                  <a:cubicBezTo>
                    <a:pt x="454" y="0"/>
                    <a:pt x="442" y="1"/>
                    <a:pt x="429" y="3"/>
                  </a:cubicBezTo>
                  <a:cubicBezTo>
                    <a:pt x="144" y="3"/>
                    <a:pt x="1" y="336"/>
                    <a:pt x="191" y="527"/>
                  </a:cubicBezTo>
                  <a:cubicBezTo>
                    <a:pt x="263" y="590"/>
                    <a:pt x="347" y="619"/>
                    <a:pt x="429" y="619"/>
                  </a:cubicBezTo>
                  <a:cubicBezTo>
                    <a:pt x="591" y="619"/>
                    <a:pt x="739" y="503"/>
                    <a:pt x="739" y="312"/>
                  </a:cubicBezTo>
                  <a:cubicBezTo>
                    <a:pt x="739" y="136"/>
                    <a:pt x="616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1744083" y="4845532"/>
              <a:ext cx="236763" cy="151363"/>
            </a:xfrm>
            <a:custGeom>
              <a:avLst/>
              <a:gdLst/>
              <a:ahLst/>
              <a:cxnLst/>
              <a:rect l="l" t="t" r="r" b="b"/>
              <a:pathLst>
                <a:path w="6931" h="4431" extrusionOk="0">
                  <a:moveTo>
                    <a:pt x="2213" y="1266"/>
                  </a:moveTo>
                  <a:cubicBezTo>
                    <a:pt x="2690" y="1266"/>
                    <a:pt x="3144" y="1638"/>
                    <a:pt x="3144" y="2215"/>
                  </a:cubicBezTo>
                  <a:cubicBezTo>
                    <a:pt x="3144" y="2739"/>
                    <a:pt x="2715" y="3144"/>
                    <a:pt x="2215" y="3144"/>
                  </a:cubicBezTo>
                  <a:cubicBezTo>
                    <a:pt x="1358" y="3144"/>
                    <a:pt x="953" y="2144"/>
                    <a:pt x="1548" y="1549"/>
                  </a:cubicBezTo>
                  <a:cubicBezTo>
                    <a:pt x="1743" y="1354"/>
                    <a:pt x="1981" y="1266"/>
                    <a:pt x="2213" y="1266"/>
                  </a:cubicBezTo>
                  <a:close/>
                  <a:moveTo>
                    <a:pt x="4719" y="1266"/>
                  </a:moveTo>
                  <a:cubicBezTo>
                    <a:pt x="5204" y="1266"/>
                    <a:pt x="5668" y="1638"/>
                    <a:pt x="5668" y="2215"/>
                  </a:cubicBezTo>
                  <a:cubicBezTo>
                    <a:pt x="5644" y="2739"/>
                    <a:pt x="5239" y="3144"/>
                    <a:pt x="4715" y="3144"/>
                  </a:cubicBezTo>
                  <a:cubicBezTo>
                    <a:pt x="3882" y="3144"/>
                    <a:pt x="3453" y="2144"/>
                    <a:pt x="4049" y="1549"/>
                  </a:cubicBezTo>
                  <a:cubicBezTo>
                    <a:pt x="4243" y="1354"/>
                    <a:pt x="4484" y="1266"/>
                    <a:pt x="4719" y="1266"/>
                  </a:cubicBezTo>
                  <a:close/>
                  <a:moveTo>
                    <a:pt x="310" y="1"/>
                  </a:moveTo>
                  <a:cubicBezTo>
                    <a:pt x="143" y="1"/>
                    <a:pt x="0" y="144"/>
                    <a:pt x="0" y="334"/>
                  </a:cubicBezTo>
                  <a:lnTo>
                    <a:pt x="0" y="4121"/>
                  </a:lnTo>
                  <a:cubicBezTo>
                    <a:pt x="0" y="4287"/>
                    <a:pt x="143" y="4430"/>
                    <a:pt x="310" y="4430"/>
                  </a:cubicBezTo>
                  <a:lnTo>
                    <a:pt x="6621" y="4430"/>
                  </a:lnTo>
                  <a:cubicBezTo>
                    <a:pt x="6787" y="4430"/>
                    <a:pt x="6930" y="4287"/>
                    <a:pt x="6906" y="4121"/>
                  </a:cubicBezTo>
                  <a:lnTo>
                    <a:pt x="6906" y="334"/>
                  </a:lnTo>
                  <a:cubicBezTo>
                    <a:pt x="6906" y="167"/>
                    <a:pt x="6787" y="25"/>
                    <a:pt x="6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1636684" y="4629949"/>
              <a:ext cx="279053" cy="65143"/>
            </a:xfrm>
            <a:custGeom>
              <a:avLst/>
              <a:gdLst/>
              <a:ahLst/>
              <a:cxnLst/>
              <a:rect l="l" t="t" r="r" b="b"/>
              <a:pathLst>
                <a:path w="8169" h="1907" extrusionOk="0">
                  <a:moveTo>
                    <a:pt x="310" y="1"/>
                  </a:moveTo>
                  <a:cubicBezTo>
                    <a:pt x="144" y="1"/>
                    <a:pt x="1" y="144"/>
                    <a:pt x="1" y="310"/>
                  </a:cubicBezTo>
                  <a:lnTo>
                    <a:pt x="1" y="1906"/>
                  </a:lnTo>
                  <a:lnTo>
                    <a:pt x="8169" y="1906"/>
                  </a:lnTo>
                  <a:lnTo>
                    <a:pt x="8169" y="310"/>
                  </a:lnTo>
                  <a:cubicBezTo>
                    <a:pt x="8169" y="144"/>
                    <a:pt x="8050" y="1"/>
                    <a:pt x="7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1657829" y="4716203"/>
              <a:ext cx="235977" cy="280693"/>
            </a:xfrm>
            <a:custGeom>
              <a:avLst/>
              <a:gdLst/>
              <a:ahLst/>
              <a:cxnLst/>
              <a:rect l="l" t="t" r="r" b="b"/>
              <a:pathLst>
                <a:path w="6908" h="8217" extrusionOk="0">
                  <a:moveTo>
                    <a:pt x="25" y="0"/>
                  </a:moveTo>
                  <a:lnTo>
                    <a:pt x="25" y="7907"/>
                  </a:lnTo>
                  <a:cubicBezTo>
                    <a:pt x="1" y="8073"/>
                    <a:pt x="144" y="8216"/>
                    <a:pt x="334" y="8216"/>
                  </a:cubicBezTo>
                  <a:lnTo>
                    <a:pt x="1954" y="8216"/>
                  </a:lnTo>
                  <a:cubicBezTo>
                    <a:pt x="1858" y="7954"/>
                    <a:pt x="1930" y="7883"/>
                    <a:pt x="1906" y="6311"/>
                  </a:cubicBezTo>
                  <a:lnTo>
                    <a:pt x="1906" y="6287"/>
                  </a:lnTo>
                  <a:lnTo>
                    <a:pt x="953" y="6287"/>
                  </a:lnTo>
                  <a:cubicBezTo>
                    <a:pt x="787" y="6287"/>
                    <a:pt x="644" y="6144"/>
                    <a:pt x="644" y="5978"/>
                  </a:cubicBezTo>
                  <a:lnTo>
                    <a:pt x="644" y="953"/>
                  </a:lnTo>
                  <a:cubicBezTo>
                    <a:pt x="644" y="786"/>
                    <a:pt x="787" y="643"/>
                    <a:pt x="953" y="643"/>
                  </a:cubicBezTo>
                  <a:lnTo>
                    <a:pt x="6907" y="643"/>
                  </a:lnTo>
                  <a:lnTo>
                    <a:pt x="69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1700939" y="4760132"/>
              <a:ext cx="193653" cy="149723"/>
            </a:xfrm>
            <a:custGeom>
              <a:avLst/>
              <a:gdLst/>
              <a:ahLst/>
              <a:cxnLst/>
              <a:rect l="l" t="t" r="r" b="b"/>
              <a:pathLst>
                <a:path w="5669" h="4383" extrusionOk="0">
                  <a:moveTo>
                    <a:pt x="1" y="0"/>
                  </a:moveTo>
                  <a:lnTo>
                    <a:pt x="1" y="4382"/>
                  </a:lnTo>
                  <a:lnTo>
                    <a:pt x="644" y="4382"/>
                  </a:lnTo>
                  <a:lnTo>
                    <a:pt x="644" y="2834"/>
                  </a:lnTo>
                  <a:cubicBezTo>
                    <a:pt x="644" y="2310"/>
                    <a:pt x="1049" y="1905"/>
                    <a:pt x="1573" y="1905"/>
                  </a:cubicBezTo>
                  <a:lnTo>
                    <a:pt x="5669" y="1882"/>
                  </a:lnTo>
                  <a:lnTo>
                    <a:pt x="5669" y="1262"/>
                  </a:lnTo>
                  <a:lnTo>
                    <a:pt x="954" y="1262"/>
                  </a:lnTo>
                  <a:cubicBezTo>
                    <a:pt x="946" y="1263"/>
                    <a:pt x="938" y="1263"/>
                    <a:pt x="931" y="1263"/>
                  </a:cubicBezTo>
                  <a:cubicBezTo>
                    <a:pt x="492" y="1263"/>
                    <a:pt x="485" y="617"/>
                    <a:pt x="909" y="617"/>
                  </a:cubicBezTo>
                  <a:cubicBezTo>
                    <a:pt x="923" y="617"/>
                    <a:pt x="938" y="618"/>
                    <a:pt x="954" y="619"/>
                  </a:cubicBezTo>
                  <a:lnTo>
                    <a:pt x="5669" y="619"/>
                  </a:lnTo>
                  <a:lnTo>
                    <a:pt x="5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37"/>
          <p:cNvGrpSpPr/>
          <p:nvPr/>
        </p:nvGrpSpPr>
        <p:grpSpPr>
          <a:xfrm>
            <a:off x="4410494" y="2523619"/>
            <a:ext cx="323017" cy="365444"/>
            <a:chOff x="7972237" y="4630768"/>
            <a:chExt cx="323017" cy="365444"/>
          </a:xfrm>
        </p:grpSpPr>
        <p:sp>
          <p:nvSpPr>
            <p:cNvPr id="1271" name="Google Shape;1271;p37"/>
            <p:cNvSpPr/>
            <p:nvPr/>
          </p:nvSpPr>
          <p:spPr>
            <a:xfrm>
              <a:off x="8038951" y="4675723"/>
              <a:ext cx="235123" cy="320489"/>
            </a:xfrm>
            <a:custGeom>
              <a:avLst/>
              <a:gdLst/>
              <a:ahLst/>
              <a:cxnLst/>
              <a:rect l="l" t="t" r="r" b="b"/>
              <a:pathLst>
                <a:path w="6883" h="9382" extrusionOk="0">
                  <a:moveTo>
                    <a:pt x="5311" y="0"/>
                  </a:moveTo>
                  <a:cubicBezTo>
                    <a:pt x="4549" y="0"/>
                    <a:pt x="3787" y="507"/>
                    <a:pt x="3740" y="1519"/>
                  </a:cubicBezTo>
                  <a:lnTo>
                    <a:pt x="3740" y="7186"/>
                  </a:lnTo>
                  <a:cubicBezTo>
                    <a:pt x="3740" y="8196"/>
                    <a:pt x="2951" y="8739"/>
                    <a:pt x="2162" y="8739"/>
                  </a:cubicBezTo>
                  <a:cubicBezTo>
                    <a:pt x="1480" y="8739"/>
                    <a:pt x="796" y="8333"/>
                    <a:pt x="620" y="7472"/>
                  </a:cubicBezTo>
                  <a:lnTo>
                    <a:pt x="1" y="7472"/>
                  </a:lnTo>
                  <a:cubicBezTo>
                    <a:pt x="138" y="8570"/>
                    <a:pt x="1087" y="9382"/>
                    <a:pt x="2174" y="9382"/>
                  </a:cubicBezTo>
                  <a:cubicBezTo>
                    <a:pt x="2219" y="9382"/>
                    <a:pt x="2265" y="9380"/>
                    <a:pt x="2311" y="9377"/>
                  </a:cubicBezTo>
                  <a:cubicBezTo>
                    <a:pt x="3478" y="9282"/>
                    <a:pt x="4359" y="8330"/>
                    <a:pt x="4359" y="7186"/>
                  </a:cubicBezTo>
                  <a:lnTo>
                    <a:pt x="4359" y="1519"/>
                  </a:lnTo>
                  <a:cubicBezTo>
                    <a:pt x="4394" y="923"/>
                    <a:pt x="4853" y="626"/>
                    <a:pt x="5311" y="626"/>
                  </a:cubicBezTo>
                  <a:cubicBezTo>
                    <a:pt x="5770" y="626"/>
                    <a:pt x="6228" y="923"/>
                    <a:pt x="6264" y="1519"/>
                  </a:cubicBezTo>
                  <a:lnTo>
                    <a:pt x="6264" y="4329"/>
                  </a:lnTo>
                  <a:lnTo>
                    <a:pt x="6883" y="4329"/>
                  </a:lnTo>
                  <a:lnTo>
                    <a:pt x="6883" y="1519"/>
                  </a:lnTo>
                  <a:cubicBezTo>
                    <a:pt x="6835" y="507"/>
                    <a:pt x="6073" y="0"/>
                    <a:pt x="5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7972237" y="4630768"/>
              <a:ext cx="152183" cy="128578"/>
            </a:xfrm>
            <a:custGeom>
              <a:avLst/>
              <a:gdLst/>
              <a:ahLst/>
              <a:cxnLst/>
              <a:rect l="l" t="t" r="r" b="b"/>
              <a:pathLst>
                <a:path w="4455" h="3764" extrusionOk="0">
                  <a:moveTo>
                    <a:pt x="2245" y="582"/>
                  </a:moveTo>
                  <a:cubicBezTo>
                    <a:pt x="2320" y="582"/>
                    <a:pt x="2395" y="609"/>
                    <a:pt x="2454" y="668"/>
                  </a:cubicBezTo>
                  <a:cubicBezTo>
                    <a:pt x="2661" y="875"/>
                    <a:pt x="2512" y="1216"/>
                    <a:pt x="2243" y="1216"/>
                  </a:cubicBezTo>
                  <a:cubicBezTo>
                    <a:pt x="2234" y="1216"/>
                    <a:pt x="2225" y="1216"/>
                    <a:pt x="2216" y="1215"/>
                  </a:cubicBezTo>
                  <a:cubicBezTo>
                    <a:pt x="2049" y="1215"/>
                    <a:pt x="1930" y="1072"/>
                    <a:pt x="1930" y="929"/>
                  </a:cubicBezTo>
                  <a:cubicBezTo>
                    <a:pt x="1913" y="716"/>
                    <a:pt x="2079" y="582"/>
                    <a:pt x="2245" y="582"/>
                  </a:cubicBezTo>
                  <a:close/>
                  <a:moveTo>
                    <a:pt x="2216" y="1"/>
                  </a:moveTo>
                  <a:cubicBezTo>
                    <a:pt x="1573" y="1"/>
                    <a:pt x="1120" y="620"/>
                    <a:pt x="1334" y="1239"/>
                  </a:cubicBezTo>
                  <a:lnTo>
                    <a:pt x="739" y="1239"/>
                  </a:lnTo>
                  <a:cubicBezTo>
                    <a:pt x="334" y="1239"/>
                    <a:pt x="1" y="1549"/>
                    <a:pt x="1" y="1977"/>
                  </a:cubicBezTo>
                  <a:lnTo>
                    <a:pt x="1" y="3763"/>
                  </a:lnTo>
                  <a:lnTo>
                    <a:pt x="4454" y="3763"/>
                  </a:lnTo>
                  <a:lnTo>
                    <a:pt x="4454" y="3144"/>
                  </a:lnTo>
                  <a:lnTo>
                    <a:pt x="3192" y="3144"/>
                  </a:lnTo>
                  <a:cubicBezTo>
                    <a:pt x="2811" y="3097"/>
                    <a:pt x="2811" y="2549"/>
                    <a:pt x="3192" y="2501"/>
                  </a:cubicBezTo>
                  <a:lnTo>
                    <a:pt x="4454" y="2501"/>
                  </a:lnTo>
                  <a:lnTo>
                    <a:pt x="4454" y="1977"/>
                  </a:lnTo>
                  <a:cubicBezTo>
                    <a:pt x="4430" y="1549"/>
                    <a:pt x="4121" y="1239"/>
                    <a:pt x="3716" y="1239"/>
                  </a:cubicBezTo>
                  <a:lnTo>
                    <a:pt x="3121" y="1239"/>
                  </a:lnTo>
                  <a:cubicBezTo>
                    <a:pt x="3311" y="620"/>
                    <a:pt x="2859" y="1"/>
                    <a:pt x="2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7973057" y="4781277"/>
              <a:ext cx="151363" cy="128647"/>
            </a:xfrm>
            <a:custGeom>
              <a:avLst/>
              <a:gdLst/>
              <a:ahLst/>
              <a:cxnLst/>
              <a:rect l="l" t="t" r="r" b="b"/>
              <a:pathLst>
                <a:path w="4431" h="3766" extrusionOk="0">
                  <a:moveTo>
                    <a:pt x="1" y="0"/>
                  </a:moveTo>
                  <a:lnTo>
                    <a:pt x="1" y="929"/>
                  </a:lnTo>
                  <a:cubicBezTo>
                    <a:pt x="1" y="1786"/>
                    <a:pt x="501" y="2572"/>
                    <a:pt x="1263" y="2930"/>
                  </a:cubicBezTo>
                  <a:lnTo>
                    <a:pt x="1263" y="3453"/>
                  </a:lnTo>
                  <a:cubicBezTo>
                    <a:pt x="1263" y="3609"/>
                    <a:pt x="1388" y="3765"/>
                    <a:pt x="1540" y="3765"/>
                  </a:cubicBezTo>
                  <a:cubicBezTo>
                    <a:pt x="1551" y="3765"/>
                    <a:pt x="1562" y="3765"/>
                    <a:pt x="1572" y="3763"/>
                  </a:cubicBezTo>
                  <a:lnTo>
                    <a:pt x="2835" y="3763"/>
                  </a:lnTo>
                  <a:cubicBezTo>
                    <a:pt x="3025" y="3763"/>
                    <a:pt x="3168" y="3620"/>
                    <a:pt x="3168" y="3453"/>
                  </a:cubicBezTo>
                  <a:lnTo>
                    <a:pt x="3168" y="2906"/>
                  </a:lnTo>
                  <a:cubicBezTo>
                    <a:pt x="3811" y="2596"/>
                    <a:pt x="4287" y="1977"/>
                    <a:pt x="4383" y="1239"/>
                  </a:cubicBezTo>
                  <a:lnTo>
                    <a:pt x="3168" y="1239"/>
                  </a:lnTo>
                  <a:cubicBezTo>
                    <a:pt x="2739" y="1239"/>
                    <a:pt x="2739" y="620"/>
                    <a:pt x="3168" y="620"/>
                  </a:cubicBezTo>
                  <a:lnTo>
                    <a:pt x="4430" y="620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8230930" y="4845532"/>
              <a:ext cx="64323" cy="127758"/>
            </a:xfrm>
            <a:custGeom>
              <a:avLst/>
              <a:gdLst/>
              <a:ahLst/>
              <a:cxnLst/>
              <a:rect l="l" t="t" r="r" b="b"/>
              <a:pathLst>
                <a:path w="1883" h="3740" extrusionOk="0">
                  <a:moveTo>
                    <a:pt x="310" y="1"/>
                  </a:moveTo>
                  <a:cubicBezTo>
                    <a:pt x="144" y="1"/>
                    <a:pt x="1" y="120"/>
                    <a:pt x="1" y="310"/>
                  </a:cubicBezTo>
                  <a:lnTo>
                    <a:pt x="1" y="2501"/>
                  </a:lnTo>
                  <a:cubicBezTo>
                    <a:pt x="1" y="2668"/>
                    <a:pt x="144" y="2811"/>
                    <a:pt x="310" y="2811"/>
                  </a:cubicBezTo>
                  <a:lnTo>
                    <a:pt x="644" y="2811"/>
                  </a:lnTo>
                  <a:lnTo>
                    <a:pt x="644" y="3454"/>
                  </a:lnTo>
                  <a:cubicBezTo>
                    <a:pt x="656" y="3644"/>
                    <a:pt x="799" y="3740"/>
                    <a:pt x="944" y="3740"/>
                  </a:cubicBezTo>
                  <a:cubicBezTo>
                    <a:pt x="1090" y="3740"/>
                    <a:pt x="1239" y="3644"/>
                    <a:pt x="1263" y="3454"/>
                  </a:cubicBezTo>
                  <a:lnTo>
                    <a:pt x="1263" y="2811"/>
                  </a:lnTo>
                  <a:lnTo>
                    <a:pt x="1549" y="2811"/>
                  </a:lnTo>
                  <a:cubicBezTo>
                    <a:pt x="1739" y="2811"/>
                    <a:pt x="1882" y="2668"/>
                    <a:pt x="1882" y="2501"/>
                  </a:cubicBezTo>
                  <a:lnTo>
                    <a:pt x="1882" y="310"/>
                  </a:lnTo>
                  <a:cubicBezTo>
                    <a:pt x="1882" y="120"/>
                    <a:pt x="1739" y="1"/>
                    <a:pt x="1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513951" y="2004116"/>
            <a:ext cx="2146659" cy="2146659"/>
          </a:xfrm>
          <a:prstGeom prst="ellipse">
            <a:avLst/>
          </a:prstGeom>
          <a:solidFill>
            <a:srgbClr val="FF7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80" name="Google Shape;1280;p38"/>
          <p:cNvSpPr txBox="1">
            <a:spLocks noGrp="1"/>
          </p:cNvSpPr>
          <p:nvPr>
            <p:ph type="title"/>
          </p:nvPr>
        </p:nvSpPr>
        <p:spPr>
          <a:xfrm>
            <a:off x="-888450" y="217798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Tumors infographics</a:t>
            </a:r>
            <a:endParaRPr dirty="0"/>
          </a:p>
        </p:txBody>
      </p:sp>
      <p:grpSp>
        <p:nvGrpSpPr>
          <p:cNvPr id="1281" name="Google Shape;1281;p38"/>
          <p:cNvGrpSpPr/>
          <p:nvPr/>
        </p:nvGrpSpPr>
        <p:grpSpPr>
          <a:xfrm>
            <a:off x="457456" y="2523225"/>
            <a:ext cx="2046919" cy="771500"/>
            <a:chOff x="457456" y="1147925"/>
            <a:chExt cx="2046919" cy="771500"/>
          </a:xfrm>
        </p:grpSpPr>
        <p:sp>
          <p:nvSpPr>
            <p:cNvPr id="1282" name="Google Shape;1282;p38"/>
            <p:cNvSpPr txBox="1"/>
            <p:nvPr/>
          </p:nvSpPr>
          <p:spPr>
            <a:xfrm>
              <a:off x="457456" y="1147925"/>
              <a:ext cx="2046825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83" name="Google Shape;1283;p38"/>
            <p:cNvSpPr txBox="1"/>
            <p:nvPr/>
          </p:nvSpPr>
          <p:spPr>
            <a:xfrm>
              <a:off x="457475" y="1489525"/>
              <a:ext cx="2046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7" name="Google Shape;1287;p38"/>
          <p:cNvGrpSpPr/>
          <p:nvPr/>
        </p:nvGrpSpPr>
        <p:grpSpPr>
          <a:xfrm>
            <a:off x="6637331" y="2523225"/>
            <a:ext cx="2046772" cy="771500"/>
            <a:chOff x="2722506" y="3643475"/>
            <a:chExt cx="2046772" cy="771500"/>
          </a:xfrm>
        </p:grpSpPr>
        <p:sp>
          <p:nvSpPr>
            <p:cNvPr id="1288" name="Google Shape;1288;p38"/>
            <p:cNvSpPr txBox="1"/>
            <p:nvPr/>
          </p:nvSpPr>
          <p:spPr>
            <a:xfrm>
              <a:off x="2722530" y="3643475"/>
              <a:ext cx="2046749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89" name="Google Shape;1289;p38"/>
            <p:cNvSpPr txBox="1"/>
            <p:nvPr/>
          </p:nvSpPr>
          <p:spPr>
            <a:xfrm>
              <a:off x="2722506" y="3985075"/>
              <a:ext cx="20466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90" name="Google Shape;1290;p38"/>
          <p:cNvSpPr/>
          <p:nvPr/>
        </p:nvSpPr>
        <p:spPr>
          <a:xfrm>
            <a:off x="1161250" y="1151963"/>
            <a:ext cx="639300" cy="63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91" name="Google Shape;1291;p38"/>
          <p:cNvSpPr/>
          <p:nvPr/>
        </p:nvSpPr>
        <p:spPr>
          <a:xfrm>
            <a:off x="1161250" y="4026663"/>
            <a:ext cx="639300" cy="63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92" name="Google Shape;1292;p38"/>
          <p:cNvSpPr/>
          <p:nvPr/>
        </p:nvSpPr>
        <p:spPr>
          <a:xfrm>
            <a:off x="7341150" y="1151963"/>
            <a:ext cx="639300" cy="639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93" name="Google Shape;1293;p38"/>
          <p:cNvSpPr/>
          <p:nvPr/>
        </p:nvSpPr>
        <p:spPr>
          <a:xfrm>
            <a:off x="7341150" y="4026663"/>
            <a:ext cx="639300" cy="639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94" name="Google Shape;1294;p38"/>
          <p:cNvGrpSpPr/>
          <p:nvPr/>
        </p:nvGrpSpPr>
        <p:grpSpPr>
          <a:xfrm>
            <a:off x="3405550" y="1085875"/>
            <a:ext cx="2330650" cy="771500"/>
            <a:chOff x="3405550" y="1085875"/>
            <a:chExt cx="2330650" cy="771500"/>
          </a:xfrm>
        </p:grpSpPr>
        <p:grpSp>
          <p:nvGrpSpPr>
            <p:cNvPr id="1295" name="Google Shape;1295;p38"/>
            <p:cNvGrpSpPr/>
            <p:nvPr/>
          </p:nvGrpSpPr>
          <p:grpSpPr>
            <a:xfrm>
              <a:off x="3547400" y="1085875"/>
              <a:ext cx="2046900" cy="771500"/>
              <a:chOff x="457175" y="3643475"/>
              <a:chExt cx="2046900" cy="771500"/>
            </a:xfrm>
          </p:grpSpPr>
          <p:sp>
            <p:nvSpPr>
              <p:cNvPr id="1296" name="Google Shape;1296;p38"/>
              <p:cNvSpPr txBox="1"/>
              <p:nvPr/>
            </p:nvSpPr>
            <p:spPr>
              <a:xfrm>
                <a:off x="457186" y="3643475"/>
                <a:ext cx="2046825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97" name="Google Shape;1297;p38"/>
              <p:cNvSpPr txBox="1"/>
              <p:nvPr/>
            </p:nvSpPr>
            <p:spPr>
              <a:xfrm>
                <a:off x="457175" y="3985075"/>
                <a:ext cx="20469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98" name="Google Shape;1298;p38"/>
            <p:cNvSpPr/>
            <p:nvPr/>
          </p:nvSpPr>
          <p:spPr>
            <a:xfrm>
              <a:off x="3405550" y="1400815"/>
              <a:ext cx="141900" cy="141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9" name="Google Shape;1299;p38"/>
            <p:cNvSpPr/>
            <p:nvPr/>
          </p:nvSpPr>
          <p:spPr>
            <a:xfrm>
              <a:off x="5594300" y="1400740"/>
              <a:ext cx="141900" cy="141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300" name="Google Shape;1300;p38"/>
          <p:cNvCxnSpPr>
            <a:stCxn id="1290" idx="6"/>
            <a:endCxn id="1298" idx="2"/>
          </p:cNvCxnSpPr>
          <p:nvPr/>
        </p:nvCxnSpPr>
        <p:spPr>
          <a:xfrm>
            <a:off x="1800550" y="1471613"/>
            <a:ext cx="16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1" name="Google Shape;1301;p38"/>
          <p:cNvCxnSpPr>
            <a:stCxn id="1299" idx="6"/>
            <a:endCxn id="1292" idx="2"/>
          </p:cNvCxnSpPr>
          <p:nvPr/>
        </p:nvCxnSpPr>
        <p:spPr>
          <a:xfrm>
            <a:off x="5736200" y="1471540"/>
            <a:ext cx="16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2" name="Google Shape;1302;p38"/>
          <p:cNvCxnSpPr>
            <a:stCxn id="1282" idx="0"/>
            <a:endCxn id="1290" idx="4"/>
          </p:cNvCxnSpPr>
          <p:nvPr/>
        </p:nvCxnSpPr>
        <p:spPr>
          <a:xfrm rot="10800000">
            <a:off x="1480869" y="1791225"/>
            <a:ext cx="0" cy="73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3" name="Google Shape;1303;p38"/>
          <p:cNvCxnSpPr>
            <a:stCxn id="1292" idx="4"/>
            <a:endCxn id="1288" idx="0"/>
          </p:cNvCxnSpPr>
          <p:nvPr/>
        </p:nvCxnSpPr>
        <p:spPr>
          <a:xfrm>
            <a:off x="7660800" y="1791263"/>
            <a:ext cx="0" cy="73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4" name="Google Shape;1304;p38"/>
          <p:cNvCxnSpPr>
            <a:stCxn id="1289" idx="2"/>
            <a:endCxn id="1293" idx="0"/>
          </p:cNvCxnSpPr>
          <p:nvPr/>
        </p:nvCxnSpPr>
        <p:spPr>
          <a:xfrm>
            <a:off x="7660631" y="3294725"/>
            <a:ext cx="300" cy="73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305" name="Google Shape;1305;p38"/>
          <p:cNvGrpSpPr/>
          <p:nvPr/>
        </p:nvGrpSpPr>
        <p:grpSpPr>
          <a:xfrm>
            <a:off x="3405550" y="3960575"/>
            <a:ext cx="2330650" cy="771500"/>
            <a:chOff x="3405550" y="3960575"/>
            <a:chExt cx="2330650" cy="771500"/>
          </a:xfrm>
        </p:grpSpPr>
        <p:grpSp>
          <p:nvGrpSpPr>
            <p:cNvPr id="1306" name="Google Shape;1306;p38"/>
            <p:cNvGrpSpPr/>
            <p:nvPr/>
          </p:nvGrpSpPr>
          <p:grpSpPr>
            <a:xfrm>
              <a:off x="3547467" y="3960575"/>
              <a:ext cx="2046781" cy="771500"/>
              <a:chOff x="5211529" y="3643475"/>
              <a:chExt cx="2046781" cy="771500"/>
            </a:xfrm>
          </p:grpSpPr>
          <p:sp>
            <p:nvSpPr>
              <p:cNvPr id="1307" name="Google Shape;1307;p38"/>
              <p:cNvSpPr txBox="1"/>
              <p:nvPr/>
            </p:nvSpPr>
            <p:spPr>
              <a:xfrm>
                <a:off x="5211561" y="3643475"/>
                <a:ext cx="2046748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Neptune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308" name="Google Shape;1308;p38"/>
              <p:cNvSpPr txBox="1"/>
              <p:nvPr/>
            </p:nvSpPr>
            <p:spPr>
              <a:xfrm>
                <a:off x="5211529" y="3985075"/>
                <a:ext cx="20466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Neptune is</a:t>
                </a: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the farthest planet from the Sun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309" name="Google Shape;1309;p38"/>
            <p:cNvSpPr/>
            <p:nvPr/>
          </p:nvSpPr>
          <p:spPr>
            <a:xfrm>
              <a:off x="3405550" y="4275590"/>
              <a:ext cx="141900" cy="141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5594300" y="4275515"/>
              <a:ext cx="141900" cy="141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311" name="Google Shape;1311;p38"/>
          <p:cNvCxnSpPr>
            <a:stCxn id="1293" idx="2"/>
            <a:endCxn id="1310" idx="6"/>
          </p:cNvCxnSpPr>
          <p:nvPr/>
        </p:nvCxnSpPr>
        <p:spPr>
          <a:xfrm rot="10800000">
            <a:off x="5736150" y="4346313"/>
            <a:ext cx="16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2" name="Google Shape;1312;p38"/>
          <p:cNvCxnSpPr>
            <a:stCxn id="1309" idx="2"/>
            <a:endCxn id="1291" idx="6"/>
          </p:cNvCxnSpPr>
          <p:nvPr/>
        </p:nvCxnSpPr>
        <p:spPr>
          <a:xfrm rot="10800000">
            <a:off x="1800550" y="4346390"/>
            <a:ext cx="16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3" name="Google Shape;1313;p38"/>
          <p:cNvCxnSpPr>
            <a:stCxn id="1291" idx="0"/>
            <a:endCxn id="1283" idx="2"/>
          </p:cNvCxnSpPr>
          <p:nvPr/>
        </p:nvCxnSpPr>
        <p:spPr>
          <a:xfrm rot="10800000">
            <a:off x="1480900" y="3294663"/>
            <a:ext cx="0" cy="73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314" name="Google Shape;1314;p38"/>
          <p:cNvGrpSpPr/>
          <p:nvPr/>
        </p:nvGrpSpPr>
        <p:grpSpPr>
          <a:xfrm>
            <a:off x="1293781" y="4164973"/>
            <a:ext cx="374257" cy="365785"/>
            <a:chOff x="828868" y="3460823"/>
            <a:chExt cx="374257" cy="365785"/>
          </a:xfrm>
        </p:grpSpPr>
        <p:sp>
          <p:nvSpPr>
            <p:cNvPr id="1315" name="Google Shape;1315;p38"/>
            <p:cNvSpPr/>
            <p:nvPr/>
          </p:nvSpPr>
          <p:spPr>
            <a:xfrm>
              <a:off x="1074547" y="3560911"/>
              <a:ext cx="128578" cy="167726"/>
            </a:xfrm>
            <a:custGeom>
              <a:avLst/>
              <a:gdLst/>
              <a:ahLst/>
              <a:cxnLst/>
              <a:rect l="l" t="t" r="r" b="b"/>
              <a:pathLst>
                <a:path w="3764" h="4910" extrusionOk="0">
                  <a:moveTo>
                    <a:pt x="2393" y="0"/>
                  </a:moveTo>
                  <a:cubicBezTo>
                    <a:pt x="2269" y="0"/>
                    <a:pt x="2155" y="71"/>
                    <a:pt x="2120" y="194"/>
                  </a:cubicBezTo>
                  <a:cubicBezTo>
                    <a:pt x="1" y="4910"/>
                    <a:pt x="858" y="3004"/>
                    <a:pt x="406" y="4005"/>
                  </a:cubicBezTo>
                  <a:cubicBezTo>
                    <a:pt x="281" y="4254"/>
                    <a:pt x="483" y="4453"/>
                    <a:pt x="691" y="4453"/>
                  </a:cubicBezTo>
                  <a:cubicBezTo>
                    <a:pt x="801" y="4453"/>
                    <a:pt x="912" y="4398"/>
                    <a:pt x="977" y="4267"/>
                  </a:cubicBezTo>
                  <a:lnTo>
                    <a:pt x="1144" y="3862"/>
                  </a:lnTo>
                  <a:cubicBezTo>
                    <a:pt x="1256" y="3890"/>
                    <a:pt x="1375" y="3901"/>
                    <a:pt x="1494" y="3901"/>
                  </a:cubicBezTo>
                  <a:cubicBezTo>
                    <a:pt x="1577" y="3901"/>
                    <a:pt x="1660" y="3895"/>
                    <a:pt x="1739" y="3886"/>
                  </a:cubicBezTo>
                  <a:lnTo>
                    <a:pt x="1858" y="4219"/>
                  </a:lnTo>
                  <a:cubicBezTo>
                    <a:pt x="1911" y="4358"/>
                    <a:pt x="2023" y="4418"/>
                    <a:pt x="2138" y="4418"/>
                  </a:cubicBezTo>
                  <a:cubicBezTo>
                    <a:pt x="2338" y="4418"/>
                    <a:pt x="2544" y="4238"/>
                    <a:pt x="2454" y="3981"/>
                  </a:cubicBezTo>
                  <a:lnTo>
                    <a:pt x="2335" y="3671"/>
                  </a:lnTo>
                  <a:cubicBezTo>
                    <a:pt x="2501" y="3552"/>
                    <a:pt x="2644" y="3409"/>
                    <a:pt x="2763" y="3243"/>
                  </a:cubicBezTo>
                  <a:lnTo>
                    <a:pt x="3168" y="3433"/>
                  </a:lnTo>
                  <a:cubicBezTo>
                    <a:pt x="3216" y="3454"/>
                    <a:pt x="3262" y="3463"/>
                    <a:pt x="3304" y="3463"/>
                  </a:cubicBezTo>
                  <a:cubicBezTo>
                    <a:pt x="3605" y="3463"/>
                    <a:pt x="3764" y="3007"/>
                    <a:pt x="3430" y="2862"/>
                  </a:cubicBezTo>
                  <a:lnTo>
                    <a:pt x="3025" y="2671"/>
                  </a:lnTo>
                  <a:cubicBezTo>
                    <a:pt x="3073" y="2481"/>
                    <a:pt x="3073" y="2266"/>
                    <a:pt x="3049" y="2076"/>
                  </a:cubicBezTo>
                  <a:lnTo>
                    <a:pt x="3359" y="1957"/>
                  </a:lnTo>
                  <a:cubicBezTo>
                    <a:pt x="3721" y="1829"/>
                    <a:pt x="3588" y="1339"/>
                    <a:pt x="3266" y="1339"/>
                  </a:cubicBezTo>
                  <a:cubicBezTo>
                    <a:pt x="3228" y="1339"/>
                    <a:pt x="3187" y="1346"/>
                    <a:pt x="3144" y="1361"/>
                  </a:cubicBezTo>
                  <a:lnTo>
                    <a:pt x="2811" y="1480"/>
                  </a:lnTo>
                  <a:cubicBezTo>
                    <a:pt x="2716" y="1314"/>
                    <a:pt x="2573" y="1171"/>
                    <a:pt x="2406" y="1052"/>
                  </a:cubicBezTo>
                  <a:lnTo>
                    <a:pt x="2692" y="456"/>
                  </a:lnTo>
                  <a:cubicBezTo>
                    <a:pt x="2739" y="290"/>
                    <a:pt x="2692" y="99"/>
                    <a:pt x="2525" y="28"/>
                  </a:cubicBezTo>
                  <a:cubicBezTo>
                    <a:pt x="2482" y="9"/>
                    <a:pt x="2436" y="0"/>
                    <a:pt x="2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896403" y="3650513"/>
              <a:ext cx="174114" cy="176095"/>
            </a:xfrm>
            <a:custGeom>
              <a:avLst/>
              <a:gdLst/>
              <a:ahLst/>
              <a:cxnLst/>
              <a:rect l="l" t="t" r="r" b="b"/>
              <a:pathLst>
                <a:path w="5097" h="5155" extrusionOk="0">
                  <a:moveTo>
                    <a:pt x="2906" y="0"/>
                  </a:moveTo>
                  <a:lnTo>
                    <a:pt x="2906" y="0"/>
                  </a:lnTo>
                  <a:cubicBezTo>
                    <a:pt x="3263" y="381"/>
                    <a:pt x="3239" y="1001"/>
                    <a:pt x="2858" y="1334"/>
                  </a:cubicBezTo>
                  <a:cubicBezTo>
                    <a:pt x="3144" y="1429"/>
                    <a:pt x="3382" y="1644"/>
                    <a:pt x="3477" y="1929"/>
                  </a:cubicBezTo>
                  <a:cubicBezTo>
                    <a:pt x="3735" y="2582"/>
                    <a:pt x="3219" y="3202"/>
                    <a:pt x="2601" y="3202"/>
                  </a:cubicBezTo>
                  <a:cubicBezTo>
                    <a:pt x="2475" y="3202"/>
                    <a:pt x="2344" y="3177"/>
                    <a:pt x="2215" y="3120"/>
                  </a:cubicBezTo>
                  <a:lnTo>
                    <a:pt x="2120" y="3072"/>
                  </a:lnTo>
                  <a:lnTo>
                    <a:pt x="2120" y="3072"/>
                  </a:lnTo>
                  <a:cubicBezTo>
                    <a:pt x="2151" y="3668"/>
                    <a:pt x="1657" y="4068"/>
                    <a:pt x="1152" y="4068"/>
                  </a:cubicBezTo>
                  <a:cubicBezTo>
                    <a:pt x="890" y="4068"/>
                    <a:pt x="625" y="3960"/>
                    <a:pt x="429" y="3715"/>
                  </a:cubicBezTo>
                  <a:cubicBezTo>
                    <a:pt x="358" y="3930"/>
                    <a:pt x="191" y="4096"/>
                    <a:pt x="0" y="4216"/>
                  </a:cubicBezTo>
                  <a:cubicBezTo>
                    <a:pt x="442" y="4850"/>
                    <a:pt x="1116" y="5155"/>
                    <a:pt x="1789" y="5155"/>
                  </a:cubicBezTo>
                  <a:cubicBezTo>
                    <a:pt x="2605" y="5155"/>
                    <a:pt x="3419" y="4707"/>
                    <a:pt x="3811" y="3858"/>
                  </a:cubicBezTo>
                  <a:lnTo>
                    <a:pt x="5097" y="977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946037" y="3460823"/>
              <a:ext cx="194439" cy="203559"/>
            </a:xfrm>
            <a:custGeom>
              <a:avLst/>
              <a:gdLst/>
              <a:ahLst/>
              <a:cxnLst/>
              <a:rect l="l" t="t" r="r" b="b"/>
              <a:pathLst>
                <a:path w="5692" h="5959" extrusionOk="0">
                  <a:moveTo>
                    <a:pt x="3192" y="1"/>
                  </a:moveTo>
                  <a:cubicBezTo>
                    <a:pt x="2352" y="1"/>
                    <a:pt x="1559" y="485"/>
                    <a:pt x="1191" y="1291"/>
                  </a:cubicBezTo>
                  <a:lnTo>
                    <a:pt x="0" y="3934"/>
                  </a:lnTo>
                  <a:cubicBezTo>
                    <a:pt x="381" y="3958"/>
                    <a:pt x="691" y="4220"/>
                    <a:pt x="810" y="4577"/>
                  </a:cubicBezTo>
                  <a:lnTo>
                    <a:pt x="3906" y="5958"/>
                  </a:lnTo>
                  <a:lnTo>
                    <a:pt x="5192" y="3101"/>
                  </a:lnTo>
                  <a:cubicBezTo>
                    <a:pt x="5692" y="1981"/>
                    <a:pt x="5192" y="671"/>
                    <a:pt x="4072" y="195"/>
                  </a:cubicBezTo>
                  <a:lnTo>
                    <a:pt x="4096" y="195"/>
                  </a:lnTo>
                  <a:cubicBezTo>
                    <a:pt x="3801" y="63"/>
                    <a:pt x="3493" y="1"/>
                    <a:pt x="3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828868" y="3616490"/>
              <a:ext cx="172508" cy="161167"/>
            </a:xfrm>
            <a:custGeom>
              <a:avLst/>
              <a:gdLst/>
              <a:ahLst/>
              <a:cxnLst/>
              <a:rect l="l" t="t" r="r" b="b"/>
              <a:pathLst>
                <a:path w="5050" h="4718" extrusionOk="0">
                  <a:moveTo>
                    <a:pt x="3343" y="0"/>
                  </a:moveTo>
                  <a:cubicBezTo>
                    <a:pt x="3236" y="0"/>
                    <a:pt x="3130" y="55"/>
                    <a:pt x="3073" y="187"/>
                  </a:cubicBezTo>
                  <a:lnTo>
                    <a:pt x="2811" y="758"/>
                  </a:lnTo>
                  <a:cubicBezTo>
                    <a:pt x="2704" y="734"/>
                    <a:pt x="2603" y="723"/>
                    <a:pt x="2504" y="723"/>
                  </a:cubicBezTo>
                  <a:cubicBezTo>
                    <a:pt x="2406" y="723"/>
                    <a:pt x="2311" y="734"/>
                    <a:pt x="2216" y="758"/>
                  </a:cubicBezTo>
                  <a:lnTo>
                    <a:pt x="2049" y="353"/>
                  </a:lnTo>
                  <a:cubicBezTo>
                    <a:pt x="1995" y="201"/>
                    <a:pt x="1878" y="137"/>
                    <a:pt x="1759" y="137"/>
                  </a:cubicBezTo>
                  <a:cubicBezTo>
                    <a:pt x="1563" y="137"/>
                    <a:pt x="1364" y="315"/>
                    <a:pt x="1454" y="568"/>
                  </a:cubicBezTo>
                  <a:lnTo>
                    <a:pt x="1620" y="973"/>
                  </a:lnTo>
                  <a:cubicBezTo>
                    <a:pt x="1430" y="1068"/>
                    <a:pt x="1287" y="1211"/>
                    <a:pt x="1168" y="1377"/>
                  </a:cubicBezTo>
                  <a:lnTo>
                    <a:pt x="572" y="1115"/>
                  </a:lnTo>
                  <a:cubicBezTo>
                    <a:pt x="525" y="1095"/>
                    <a:pt x="479" y="1085"/>
                    <a:pt x="437" y="1085"/>
                  </a:cubicBezTo>
                  <a:cubicBezTo>
                    <a:pt x="142" y="1085"/>
                    <a:pt x="1" y="1541"/>
                    <a:pt x="334" y="1687"/>
                  </a:cubicBezTo>
                  <a:lnTo>
                    <a:pt x="930" y="1949"/>
                  </a:lnTo>
                  <a:cubicBezTo>
                    <a:pt x="882" y="2140"/>
                    <a:pt x="858" y="2354"/>
                    <a:pt x="906" y="2544"/>
                  </a:cubicBezTo>
                  <a:lnTo>
                    <a:pt x="477" y="2711"/>
                  </a:lnTo>
                  <a:cubicBezTo>
                    <a:pt x="136" y="2839"/>
                    <a:pt x="272" y="3328"/>
                    <a:pt x="594" y="3328"/>
                  </a:cubicBezTo>
                  <a:cubicBezTo>
                    <a:pt x="632" y="3328"/>
                    <a:pt x="672" y="3322"/>
                    <a:pt x="715" y="3306"/>
                  </a:cubicBezTo>
                  <a:lnTo>
                    <a:pt x="1120" y="3140"/>
                  </a:lnTo>
                  <a:cubicBezTo>
                    <a:pt x="1239" y="3306"/>
                    <a:pt x="1382" y="3473"/>
                    <a:pt x="1549" y="3592"/>
                  </a:cubicBezTo>
                  <a:lnTo>
                    <a:pt x="1239" y="4259"/>
                  </a:lnTo>
                  <a:cubicBezTo>
                    <a:pt x="1099" y="4509"/>
                    <a:pt x="1317" y="4718"/>
                    <a:pt x="1530" y="4718"/>
                  </a:cubicBezTo>
                  <a:cubicBezTo>
                    <a:pt x="1642" y="4718"/>
                    <a:pt x="1753" y="4660"/>
                    <a:pt x="1811" y="4521"/>
                  </a:cubicBezTo>
                  <a:lnTo>
                    <a:pt x="2120" y="3830"/>
                  </a:lnTo>
                  <a:cubicBezTo>
                    <a:pt x="2232" y="3858"/>
                    <a:pt x="2344" y="3870"/>
                    <a:pt x="2460" y="3870"/>
                  </a:cubicBezTo>
                  <a:cubicBezTo>
                    <a:pt x="2542" y="3870"/>
                    <a:pt x="2627" y="3864"/>
                    <a:pt x="2716" y="3854"/>
                  </a:cubicBezTo>
                  <a:lnTo>
                    <a:pt x="2859" y="4235"/>
                  </a:lnTo>
                  <a:cubicBezTo>
                    <a:pt x="2911" y="4384"/>
                    <a:pt x="3025" y="4446"/>
                    <a:pt x="3140" y="4446"/>
                  </a:cubicBezTo>
                  <a:cubicBezTo>
                    <a:pt x="3339" y="4446"/>
                    <a:pt x="3544" y="4262"/>
                    <a:pt x="3454" y="4021"/>
                  </a:cubicBezTo>
                  <a:lnTo>
                    <a:pt x="3311" y="3640"/>
                  </a:lnTo>
                  <a:cubicBezTo>
                    <a:pt x="3478" y="3521"/>
                    <a:pt x="3621" y="3378"/>
                    <a:pt x="3740" y="3211"/>
                  </a:cubicBezTo>
                  <a:lnTo>
                    <a:pt x="4454" y="3545"/>
                  </a:lnTo>
                  <a:cubicBezTo>
                    <a:pt x="4502" y="3565"/>
                    <a:pt x="4548" y="3575"/>
                    <a:pt x="4590" y="3575"/>
                  </a:cubicBezTo>
                  <a:cubicBezTo>
                    <a:pt x="4891" y="3575"/>
                    <a:pt x="5050" y="3119"/>
                    <a:pt x="4716" y="2973"/>
                  </a:cubicBezTo>
                  <a:lnTo>
                    <a:pt x="4002" y="2640"/>
                  </a:lnTo>
                  <a:cubicBezTo>
                    <a:pt x="4025" y="2449"/>
                    <a:pt x="4049" y="2259"/>
                    <a:pt x="4002" y="2044"/>
                  </a:cubicBezTo>
                  <a:lnTo>
                    <a:pt x="4311" y="1949"/>
                  </a:lnTo>
                  <a:cubicBezTo>
                    <a:pt x="4478" y="1878"/>
                    <a:pt x="4549" y="1687"/>
                    <a:pt x="4478" y="1544"/>
                  </a:cubicBezTo>
                  <a:cubicBezTo>
                    <a:pt x="4441" y="1416"/>
                    <a:pt x="4320" y="1330"/>
                    <a:pt x="4190" y="1330"/>
                  </a:cubicBezTo>
                  <a:cubicBezTo>
                    <a:pt x="4151" y="1330"/>
                    <a:pt x="4111" y="1337"/>
                    <a:pt x="4073" y="1354"/>
                  </a:cubicBezTo>
                  <a:lnTo>
                    <a:pt x="3787" y="1473"/>
                  </a:lnTo>
                  <a:cubicBezTo>
                    <a:pt x="3668" y="1306"/>
                    <a:pt x="3549" y="1139"/>
                    <a:pt x="3383" y="1044"/>
                  </a:cubicBezTo>
                  <a:lnTo>
                    <a:pt x="3644" y="449"/>
                  </a:lnTo>
                  <a:cubicBezTo>
                    <a:pt x="3754" y="199"/>
                    <a:pt x="3546" y="0"/>
                    <a:pt x="3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38"/>
          <p:cNvGrpSpPr/>
          <p:nvPr/>
        </p:nvGrpSpPr>
        <p:grpSpPr>
          <a:xfrm>
            <a:off x="1295776" y="1290127"/>
            <a:ext cx="370192" cy="362848"/>
            <a:chOff x="5579739" y="4041816"/>
            <a:chExt cx="370192" cy="362848"/>
          </a:xfrm>
        </p:grpSpPr>
        <p:sp>
          <p:nvSpPr>
            <p:cNvPr id="1320" name="Google Shape;1320;p38"/>
            <p:cNvSpPr/>
            <p:nvPr/>
          </p:nvSpPr>
          <p:spPr>
            <a:xfrm>
              <a:off x="5579739" y="4383484"/>
              <a:ext cx="370192" cy="21179"/>
            </a:xfrm>
            <a:custGeom>
              <a:avLst/>
              <a:gdLst/>
              <a:ahLst/>
              <a:cxnLst/>
              <a:rect l="l" t="t" r="r" b="b"/>
              <a:pathLst>
                <a:path w="10837" h="620" extrusionOk="0">
                  <a:moveTo>
                    <a:pt x="429" y="0"/>
                  </a:moveTo>
                  <a:cubicBezTo>
                    <a:pt x="0" y="0"/>
                    <a:pt x="0" y="619"/>
                    <a:pt x="429" y="619"/>
                  </a:cubicBezTo>
                  <a:lnTo>
                    <a:pt x="10407" y="619"/>
                  </a:lnTo>
                  <a:cubicBezTo>
                    <a:pt x="10836" y="619"/>
                    <a:pt x="10836" y="0"/>
                    <a:pt x="10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5733493" y="4106891"/>
              <a:ext cx="62684" cy="61864"/>
            </a:xfrm>
            <a:custGeom>
              <a:avLst/>
              <a:gdLst/>
              <a:ahLst/>
              <a:cxnLst/>
              <a:rect l="l" t="t" r="r" b="b"/>
              <a:pathLst>
                <a:path w="1835" h="1811" extrusionOk="0">
                  <a:moveTo>
                    <a:pt x="620" y="0"/>
                  </a:moveTo>
                  <a:lnTo>
                    <a:pt x="620" y="310"/>
                  </a:lnTo>
                  <a:cubicBezTo>
                    <a:pt x="620" y="477"/>
                    <a:pt x="477" y="596"/>
                    <a:pt x="310" y="596"/>
                  </a:cubicBezTo>
                  <a:lnTo>
                    <a:pt x="0" y="596"/>
                  </a:lnTo>
                  <a:lnTo>
                    <a:pt x="0" y="1215"/>
                  </a:lnTo>
                  <a:lnTo>
                    <a:pt x="310" y="1215"/>
                  </a:lnTo>
                  <a:cubicBezTo>
                    <a:pt x="477" y="1215"/>
                    <a:pt x="620" y="1358"/>
                    <a:pt x="620" y="1524"/>
                  </a:cubicBezTo>
                  <a:lnTo>
                    <a:pt x="620" y="1810"/>
                  </a:lnTo>
                  <a:lnTo>
                    <a:pt x="1215" y="1810"/>
                  </a:lnTo>
                  <a:lnTo>
                    <a:pt x="1215" y="1524"/>
                  </a:lnTo>
                  <a:cubicBezTo>
                    <a:pt x="1215" y="1358"/>
                    <a:pt x="1358" y="1215"/>
                    <a:pt x="1525" y="1215"/>
                  </a:cubicBezTo>
                  <a:lnTo>
                    <a:pt x="1834" y="1215"/>
                  </a:lnTo>
                  <a:lnTo>
                    <a:pt x="1834" y="596"/>
                  </a:lnTo>
                  <a:lnTo>
                    <a:pt x="1525" y="596"/>
                  </a:lnTo>
                  <a:cubicBezTo>
                    <a:pt x="1358" y="596"/>
                    <a:pt x="1215" y="477"/>
                    <a:pt x="1215" y="310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5579739" y="4041816"/>
              <a:ext cx="370192" cy="320523"/>
            </a:xfrm>
            <a:custGeom>
              <a:avLst/>
              <a:gdLst/>
              <a:ahLst/>
              <a:cxnLst/>
              <a:rect l="l" t="t" r="r" b="b"/>
              <a:pathLst>
                <a:path w="10837" h="9383" extrusionOk="0">
                  <a:moveTo>
                    <a:pt x="6002" y="1262"/>
                  </a:moveTo>
                  <a:cubicBezTo>
                    <a:pt x="6168" y="1262"/>
                    <a:pt x="6311" y="1405"/>
                    <a:pt x="6311" y="1572"/>
                  </a:cubicBezTo>
                  <a:lnTo>
                    <a:pt x="6311" y="1881"/>
                  </a:lnTo>
                  <a:lnTo>
                    <a:pt x="6597" y="1881"/>
                  </a:lnTo>
                  <a:cubicBezTo>
                    <a:pt x="6764" y="1881"/>
                    <a:pt x="6907" y="2024"/>
                    <a:pt x="6907" y="2191"/>
                  </a:cubicBezTo>
                  <a:lnTo>
                    <a:pt x="6907" y="3429"/>
                  </a:lnTo>
                  <a:cubicBezTo>
                    <a:pt x="6907" y="3596"/>
                    <a:pt x="6764" y="3715"/>
                    <a:pt x="6597" y="3715"/>
                  </a:cubicBezTo>
                  <a:lnTo>
                    <a:pt x="6311" y="3715"/>
                  </a:lnTo>
                  <a:lnTo>
                    <a:pt x="6311" y="4025"/>
                  </a:lnTo>
                  <a:cubicBezTo>
                    <a:pt x="6311" y="4191"/>
                    <a:pt x="6192" y="4334"/>
                    <a:pt x="6002" y="4334"/>
                  </a:cubicBezTo>
                  <a:lnTo>
                    <a:pt x="4763" y="4334"/>
                  </a:lnTo>
                  <a:cubicBezTo>
                    <a:pt x="4597" y="4334"/>
                    <a:pt x="4454" y="4191"/>
                    <a:pt x="4478" y="4025"/>
                  </a:cubicBezTo>
                  <a:lnTo>
                    <a:pt x="4478" y="3715"/>
                  </a:lnTo>
                  <a:lnTo>
                    <a:pt x="4168" y="3715"/>
                  </a:lnTo>
                  <a:cubicBezTo>
                    <a:pt x="4156" y="3717"/>
                    <a:pt x="4144" y="3718"/>
                    <a:pt x="4132" y="3718"/>
                  </a:cubicBezTo>
                  <a:cubicBezTo>
                    <a:pt x="3981" y="3718"/>
                    <a:pt x="3858" y="3584"/>
                    <a:pt x="3858" y="3429"/>
                  </a:cubicBezTo>
                  <a:lnTo>
                    <a:pt x="3858" y="2191"/>
                  </a:lnTo>
                  <a:cubicBezTo>
                    <a:pt x="3858" y="2001"/>
                    <a:pt x="4001" y="1881"/>
                    <a:pt x="4168" y="1881"/>
                  </a:cubicBezTo>
                  <a:lnTo>
                    <a:pt x="4478" y="1881"/>
                  </a:lnTo>
                  <a:lnTo>
                    <a:pt x="4478" y="1572"/>
                  </a:lnTo>
                  <a:cubicBezTo>
                    <a:pt x="4478" y="1405"/>
                    <a:pt x="4597" y="1262"/>
                    <a:pt x="4763" y="1262"/>
                  </a:cubicBezTo>
                  <a:close/>
                  <a:moveTo>
                    <a:pt x="429" y="0"/>
                  </a:moveTo>
                  <a:cubicBezTo>
                    <a:pt x="0" y="0"/>
                    <a:pt x="0" y="619"/>
                    <a:pt x="429" y="619"/>
                  </a:cubicBezTo>
                  <a:lnTo>
                    <a:pt x="715" y="619"/>
                  </a:lnTo>
                  <a:lnTo>
                    <a:pt x="715" y="9383"/>
                  </a:lnTo>
                  <a:lnTo>
                    <a:pt x="1977" y="9383"/>
                  </a:lnTo>
                  <a:lnTo>
                    <a:pt x="1977" y="5311"/>
                  </a:lnTo>
                  <a:cubicBezTo>
                    <a:pt x="1977" y="5144"/>
                    <a:pt x="2120" y="5025"/>
                    <a:pt x="2287" y="5025"/>
                  </a:cubicBezTo>
                  <a:lnTo>
                    <a:pt x="8526" y="5025"/>
                  </a:lnTo>
                  <a:cubicBezTo>
                    <a:pt x="8693" y="5025"/>
                    <a:pt x="8836" y="5144"/>
                    <a:pt x="8836" y="5311"/>
                  </a:cubicBezTo>
                  <a:lnTo>
                    <a:pt x="8836" y="8311"/>
                  </a:lnTo>
                  <a:cubicBezTo>
                    <a:pt x="8836" y="8478"/>
                    <a:pt x="8693" y="8621"/>
                    <a:pt x="8526" y="8621"/>
                  </a:cubicBezTo>
                  <a:lnTo>
                    <a:pt x="5121" y="8621"/>
                  </a:lnTo>
                  <a:lnTo>
                    <a:pt x="5121" y="9359"/>
                  </a:lnTo>
                  <a:lnTo>
                    <a:pt x="10122" y="9359"/>
                  </a:lnTo>
                  <a:lnTo>
                    <a:pt x="10122" y="619"/>
                  </a:lnTo>
                  <a:lnTo>
                    <a:pt x="10407" y="619"/>
                  </a:lnTo>
                  <a:cubicBezTo>
                    <a:pt x="10836" y="619"/>
                    <a:pt x="10836" y="0"/>
                    <a:pt x="10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8"/>
            <p:cNvSpPr/>
            <p:nvPr/>
          </p:nvSpPr>
          <p:spPr>
            <a:xfrm>
              <a:off x="5754638" y="4233795"/>
              <a:ext cx="106613" cy="81369"/>
            </a:xfrm>
            <a:custGeom>
              <a:avLst/>
              <a:gdLst/>
              <a:ahLst/>
              <a:cxnLst/>
              <a:rect l="l" t="t" r="r" b="b"/>
              <a:pathLst>
                <a:path w="3121" h="2382" extrusionOk="0">
                  <a:moveTo>
                    <a:pt x="1" y="0"/>
                  </a:moveTo>
                  <a:lnTo>
                    <a:pt x="1" y="2382"/>
                  </a:lnTo>
                  <a:lnTo>
                    <a:pt x="620" y="2382"/>
                  </a:lnTo>
                  <a:lnTo>
                    <a:pt x="620" y="1858"/>
                  </a:lnTo>
                  <a:cubicBezTo>
                    <a:pt x="655" y="1274"/>
                    <a:pt x="1108" y="983"/>
                    <a:pt x="1560" y="983"/>
                  </a:cubicBezTo>
                  <a:cubicBezTo>
                    <a:pt x="2013" y="983"/>
                    <a:pt x="2465" y="1274"/>
                    <a:pt x="2501" y="1858"/>
                  </a:cubicBezTo>
                  <a:lnTo>
                    <a:pt x="2501" y="2382"/>
                  </a:lnTo>
                  <a:lnTo>
                    <a:pt x="3120" y="2382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8"/>
            <p:cNvSpPr/>
            <p:nvPr/>
          </p:nvSpPr>
          <p:spPr>
            <a:xfrm>
              <a:off x="5669238" y="4233795"/>
              <a:ext cx="63469" cy="128544"/>
            </a:xfrm>
            <a:custGeom>
              <a:avLst/>
              <a:gdLst/>
              <a:ahLst/>
              <a:cxnLst/>
              <a:rect l="l" t="t" r="r" b="b"/>
              <a:pathLst>
                <a:path w="1858" h="3763" extrusionOk="0">
                  <a:moveTo>
                    <a:pt x="0" y="0"/>
                  </a:moveTo>
                  <a:lnTo>
                    <a:pt x="0" y="3763"/>
                  </a:lnTo>
                  <a:lnTo>
                    <a:pt x="1858" y="3763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5796928" y="4286880"/>
              <a:ext cx="21213" cy="28284"/>
            </a:xfrm>
            <a:custGeom>
              <a:avLst/>
              <a:gdLst/>
              <a:ahLst/>
              <a:cxnLst/>
              <a:rect l="l" t="t" r="r" b="b"/>
              <a:pathLst>
                <a:path w="621" h="828" extrusionOk="0">
                  <a:moveTo>
                    <a:pt x="310" y="0"/>
                  </a:moveTo>
                  <a:cubicBezTo>
                    <a:pt x="156" y="0"/>
                    <a:pt x="1" y="101"/>
                    <a:pt x="1" y="304"/>
                  </a:cubicBezTo>
                  <a:lnTo>
                    <a:pt x="1" y="828"/>
                  </a:lnTo>
                  <a:lnTo>
                    <a:pt x="620" y="828"/>
                  </a:lnTo>
                  <a:lnTo>
                    <a:pt x="620" y="304"/>
                  </a:lnTo>
                  <a:cubicBezTo>
                    <a:pt x="620" y="101"/>
                    <a:pt x="465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38"/>
          <p:cNvGrpSpPr/>
          <p:nvPr/>
        </p:nvGrpSpPr>
        <p:grpSpPr>
          <a:xfrm>
            <a:off x="7524813" y="4164967"/>
            <a:ext cx="277755" cy="366093"/>
            <a:chOff x="7997481" y="4040996"/>
            <a:chExt cx="277755" cy="366093"/>
          </a:xfrm>
        </p:grpSpPr>
        <p:sp>
          <p:nvSpPr>
            <p:cNvPr id="1327" name="Google Shape;1327;p38"/>
            <p:cNvSpPr/>
            <p:nvPr/>
          </p:nvSpPr>
          <p:spPr>
            <a:xfrm>
              <a:off x="7997481" y="4255760"/>
              <a:ext cx="151329" cy="151329"/>
            </a:xfrm>
            <a:custGeom>
              <a:avLst/>
              <a:gdLst/>
              <a:ahLst/>
              <a:cxnLst/>
              <a:rect l="l" t="t" r="r" b="b"/>
              <a:pathLst>
                <a:path w="4430" h="4430" extrusionOk="0">
                  <a:moveTo>
                    <a:pt x="1072" y="0"/>
                  </a:moveTo>
                  <a:lnTo>
                    <a:pt x="1072" y="500"/>
                  </a:lnTo>
                  <a:lnTo>
                    <a:pt x="1048" y="500"/>
                  </a:lnTo>
                  <a:cubicBezTo>
                    <a:pt x="429" y="691"/>
                    <a:pt x="24" y="1239"/>
                    <a:pt x="0" y="1882"/>
                  </a:cubicBezTo>
                  <a:lnTo>
                    <a:pt x="0" y="4120"/>
                  </a:lnTo>
                  <a:cubicBezTo>
                    <a:pt x="0" y="4287"/>
                    <a:pt x="143" y="4430"/>
                    <a:pt x="333" y="4430"/>
                  </a:cubicBezTo>
                  <a:lnTo>
                    <a:pt x="4120" y="4430"/>
                  </a:lnTo>
                  <a:cubicBezTo>
                    <a:pt x="4287" y="4430"/>
                    <a:pt x="4430" y="4287"/>
                    <a:pt x="4430" y="4120"/>
                  </a:cubicBezTo>
                  <a:lnTo>
                    <a:pt x="4430" y="1905"/>
                  </a:lnTo>
                  <a:cubicBezTo>
                    <a:pt x="4430" y="1286"/>
                    <a:pt x="4049" y="739"/>
                    <a:pt x="3453" y="548"/>
                  </a:cubicBezTo>
                  <a:lnTo>
                    <a:pt x="3382" y="524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8012921" y="4176850"/>
              <a:ext cx="121234" cy="56979"/>
            </a:xfrm>
            <a:custGeom>
              <a:avLst/>
              <a:gdLst/>
              <a:ahLst/>
              <a:cxnLst/>
              <a:rect l="l" t="t" r="r" b="b"/>
              <a:pathLst>
                <a:path w="3549" h="1668" extrusionOk="0">
                  <a:moveTo>
                    <a:pt x="310" y="0"/>
                  </a:moveTo>
                  <a:cubicBezTo>
                    <a:pt x="143" y="0"/>
                    <a:pt x="1" y="143"/>
                    <a:pt x="1" y="310"/>
                  </a:cubicBezTo>
                  <a:lnTo>
                    <a:pt x="1" y="1358"/>
                  </a:lnTo>
                  <a:cubicBezTo>
                    <a:pt x="1" y="1524"/>
                    <a:pt x="143" y="1667"/>
                    <a:pt x="310" y="1667"/>
                  </a:cubicBezTo>
                  <a:lnTo>
                    <a:pt x="3263" y="1667"/>
                  </a:lnTo>
                  <a:cubicBezTo>
                    <a:pt x="3430" y="1667"/>
                    <a:pt x="3549" y="1524"/>
                    <a:pt x="3549" y="1358"/>
                  </a:cubicBezTo>
                  <a:lnTo>
                    <a:pt x="3549" y="310"/>
                  </a:lnTo>
                  <a:cubicBezTo>
                    <a:pt x="3549" y="143"/>
                    <a:pt x="3406" y="0"/>
                    <a:pt x="3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8184575" y="4040996"/>
              <a:ext cx="64289" cy="85434"/>
            </a:xfrm>
            <a:custGeom>
              <a:avLst/>
              <a:gdLst/>
              <a:ahLst/>
              <a:cxnLst/>
              <a:rect l="l" t="t" r="r" b="b"/>
              <a:pathLst>
                <a:path w="1882" h="2501" extrusionOk="0">
                  <a:moveTo>
                    <a:pt x="941" y="0"/>
                  </a:moveTo>
                  <a:cubicBezTo>
                    <a:pt x="792" y="0"/>
                    <a:pt x="643" y="96"/>
                    <a:pt x="620" y="286"/>
                  </a:cubicBezTo>
                  <a:lnTo>
                    <a:pt x="620" y="1882"/>
                  </a:lnTo>
                  <a:lnTo>
                    <a:pt x="310" y="1882"/>
                  </a:lnTo>
                  <a:cubicBezTo>
                    <a:pt x="143" y="1882"/>
                    <a:pt x="0" y="2025"/>
                    <a:pt x="0" y="2191"/>
                  </a:cubicBezTo>
                  <a:lnTo>
                    <a:pt x="0" y="2501"/>
                  </a:lnTo>
                  <a:lnTo>
                    <a:pt x="1882" y="2501"/>
                  </a:lnTo>
                  <a:lnTo>
                    <a:pt x="1882" y="2191"/>
                  </a:lnTo>
                  <a:cubicBezTo>
                    <a:pt x="1882" y="2025"/>
                    <a:pt x="1739" y="1882"/>
                    <a:pt x="1572" y="1882"/>
                  </a:cubicBezTo>
                  <a:lnTo>
                    <a:pt x="1263" y="1882"/>
                  </a:lnTo>
                  <a:lnTo>
                    <a:pt x="1263" y="286"/>
                  </a:lnTo>
                  <a:cubicBezTo>
                    <a:pt x="1239" y="96"/>
                    <a:pt x="1090" y="0"/>
                    <a:pt x="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8"/>
            <p:cNvSpPr/>
            <p:nvPr/>
          </p:nvSpPr>
          <p:spPr>
            <a:xfrm>
              <a:off x="8159024" y="4148361"/>
              <a:ext cx="116212" cy="257908"/>
            </a:xfrm>
            <a:custGeom>
              <a:avLst/>
              <a:gdLst/>
              <a:ahLst/>
              <a:cxnLst/>
              <a:rect l="l" t="t" r="r" b="b"/>
              <a:pathLst>
                <a:path w="3402" h="7550" extrusionOk="0">
                  <a:moveTo>
                    <a:pt x="772" y="1"/>
                  </a:moveTo>
                  <a:cubicBezTo>
                    <a:pt x="582" y="1"/>
                    <a:pt x="439" y="144"/>
                    <a:pt x="439" y="334"/>
                  </a:cubicBezTo>
                  <a:lnTo>
                    <a:pt x="439" y="5645"/>
                  </a:lnTo>
                  <a:cubicBezTo>
                    <a:pt x="424" y="5643"/>
                    <a:pt x="410" y="5643"/>
                    <a:pt x="396" y="5643"/>
                  </a:cubicBezTo>
                  <a:cubicBezTo>
                    <a:pt x="0" y="5643"/>
                    <a:pt x="0" y="6266"/>
                    <a:pt x="396" y="6266"/>
                  </a:cubicBezTo>
                  <a:cubicBezTo>
                    <a:pt x="410" y="6266"/>
                    <a:pt x="424" y="6266"/>
                    <a:pt x="439" y="6264"/>
                  </a:cubicBezTo>
                  <a:lnTo>
                    <a:pt x="1391" y="6264"/>
                  </a:lnTo>
                  <a:lnTo>
                    <a:pt x="1391" y="6931"/>
                  </a:lnTo>
                  <a:lnTo>
                    <a:pt x="772" y="6931"/>
                  </a:lnTo>
                  <a:cubicBezTo>
                    <a:pt x="391" y="6955"/>
                    <a:pt x="391" y="7502"/>
                    <a:pt x="772" y="7550"/>
                  </a:cubicBezTo>
                  <a:lnTo>
                    <a:pt x="2654" y="7550"/>
                  </a:lnTo>
                  <a:cubicBezTo>
                    <a:pt x="3035" y="7502"/>
                    <a:pt x="3035" y="6955"/>
                    <a:pt x="2654" y="6931"/>
                  </a:cubicBezTo>
                  <a:lnTo>
                    <a:pt x="2011" y="6931"/>
                  </a:lnTo>
                  <a:lnTo>
                    <a:pt x="2011" y="6264"/>
                  </a:lnTo>
                  <a:lnTo>
                    <a:pt x="2963" y="6264"/>
                  </a:lnTo>
                  <a:cubicBezTo>
                    <a:pt x="2978" y="6266"/>
                    <a:pt x="2992" y="6266"/>
                    <a:pt x="3006" y="6266"/>
                  </a:cubicBezTo>
                  <a:cubicBezTo>
                    <a:pt x="3402" y="6266"/>
                    <a:pt x="3402" y="5643"/>
                    <a:pt x="3006" y="5643"/>
                  </a:cubicBezTo>
                  <a:cubicBezTo>
                    <a:pt x="2992" y="5643"/>
                    <a:pt x="2978" y="5643"/>
                    <a:pt x="2963" y="5645"/>
                  </a:cubicBezTo>
                  <a:lnTo>
                    <a:pt x="2939" y="5645"/>
                  </a:lnTo>
                  <a:lnTo>
                    <a:pt x="2939" y="4383"/>
                  </a:lnTo>
                  <a:lnTo>
                    <a:pt x="1987" y="4383"/>
                  </a:lnTo>
                  <a:cubicBezTo>
                    <a:pt x="1606" y="4359"/>
                    <a:pt x="1606" y="3787"/>
                    <a:pt x="1987" y="3763"/>
                  </a:cubicBezTo>
                  <a:lnTo>
                    <a:pt x="2939" y="3763"/>
                  </a:lnTo>
                  <a:lnTo>
                    <a:pt x="2939" y="3144"/>
                  </a:lnTo>
                  <a:lnTo>
                    <a:pt x="1987" y="3144"/>
                  </a:lnTo>
                  <a:cubicBezTo>
                    <a:pt x="1606" y="3097"/>
                    <a:pt x="1606" y="2549"/>
                    <a:pt x="1987" y="2501"/>
                  </a:cubicBezTo>
                  <a:lnTo>
                    <a:pt x="2939" y="2501"/>
                  </a:lnTo>
                  <a:lnTo>
                    <a:pt x="2939" y="1906"/>
                  </a:lnTo>
                  <a:lnTo>
                    <a:pt x="1987" y="1906"/>
                  </a:lnTo>
                  <a:cubicBezTo>
                    <a:pt x="1606" y="1858"/>
                    <a:pt x="1606" y="1311"/>
                    <a:pt x="1987" y="1263"/>
                  </a:cubicBezTo>
                  <a:lnTo>
                    <a:pt x="2939" y="1263"/>
                  </a:lnTo>
                  <a:lnTo>
                    <a:pt x="2939" y="334"/>
                  </a:lnTo>
                  <a:cubicBezTo>
                    <a:pt x="2963" y="144"/>
                    <a:pt x="2820" y="1"/>
                    <a:pt x="2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38"/>
          <p:cNvGrpSpPr/>
          <p:nvPr/>
        </p:nvGrpSpPr>
        <p:grpSpPr>
          <a:xfrm>
            <a:off x="7475768" y="1290130"/>
            <a:ext cx="375862" cy="362848"/>
            <a:chOff x="7145736" y="4631588"/>
            <a:chExt cx="375862" cy="362848"/>
          </a:xfrm>
        </p:grpSpPr>
        <p:sp>
          <p:nvSpPr>
            <p:cNvPr id="1332" name="Google Shape;1332;p38"/>
            <p:cNvSpPr/>
            <p:nvPr/>
          </p:nvSpPr>
          <p:spPr>
            <a:xfrm>
              <a:off x="7344239" y="4840648"/>
              <a:ext cx="23331" cy="20394"/>
            </a:xfrm>
            <a:custGeom>
              <a:avLst/>
              <a:gdLst/>
              <a:ahLst/>
              <a:cxnLst/>
              <a:rect l="l" t="t" r="r" b="b"/>
              <a:pathLst>
                <a:path w="683" h="597" extrusionOk="0">
                  <a:moveTo>
                    <a:pt x="310" y="1"/>
                  </a:moveTo>
                  <a:cubicBezTo>
                    <a:pt x="143" y="168"/>
                    <a:pt x="0" y="239"/>
                    <a:pt x="0" y="429"/>
                  </a:cubicBezTo>
                  <a:cubicBezTo>
                    <a:pt x="16" y="549"/>
                    <a:pt x="106" y="596"/>
                    <a:pt x="210" y="596"/>
                  </a:cubicBezTo>
                  <a:cubicBezTo>
                    <a:pt x="418" y="596"/>
                    <a:pt x="683" y="406"/>
                    <a:pt x="524" y="215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7313324" y="4869957"/>
              <a:ext cx="47209" cy="38430"/>
            </a:xfrm>
            <a:custGeom>
              <a:avLst/>
              <a:gdLst/>
              <a:ahLst/>
              <a:cxnLst/>
              <a:rect l="l" t="t" r="r" b="b"/>
              <a:pathLst>
                <a:path w="1382" h="1125" extrusionOk="0">
                  <a:moveTo>
                    <a:pt x="381" y="0"/>
                  </a:moveTo>
                  <a:cubicBezTo>
                    <a:pt x="72" y="238"/>
                    <a:pt x="0" y="667"/>
                    <a:pt x="214" y="977"/>
                  </a:cubicBezTo>
                  <a:cubicBezTo>
                    <a:pt x="316" y="1078"/>
                    <a:pt x="450" y="1124"/>
                    <a:pt x="592" y="1124"/>
                  </a:cubicBezTo>
                  <a:cubicBezTo>
                    <a:pt x="917" y="1124"/>
                    <a:pt x="1282" y="881"/>
                    <a:pt x="1381" y="500"/>
                  </a:cubicBezTo>
                  <a:lnTo>
                    <a:pt x="1381" y="500"/>
                  </a:lnTo>
                  <a:cubicBezTo>
                    <a:pt x="1325" y="510"/>
                    <a:pt x="1269" y="515"/>
                    <a:pt x="1213" y="515"/>
                  </a:cubicBezTo>
                  <a:cubicBezTo>
                    <a:pt x="868" y="515"/>
                    <a:pt x="545" y="328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7145736" y="4717364"/>
              <a:ext cx="305903" cy="277072"/>
            </a:xfrm>
            <a:custGeom>
              <a:avLst/>
              <a:gdLst/>
              <a:ahLst/>
              <a:cxnLst/>
              <a:rect l="l" t="t" r="r" b="b"/>
              <a:pathLst>
                <a:path w="8955" h="8111" extrusionOk="0">
                  <a:moveTo>
                    <a:pt x="1596" y="1181"/>
                  </a:moveTo>
                  <a:lnTo>
                    <a:pt x="1596" y="1181"/>
                  </a:lnTo>
                  <a:cubicBezTo>
                    <a:pt x="1592" y="1186"/>
                    <a:pt x="1587" y="1191"/>
                    <a:pt x="1583" y="1196"/>
                  </a:cubicBezTo>
                  <a:lnTo>
                    <a:pt x="1583" y="1196"/>
                  </a:lnTo>
                  <a:cubicBezTo>
                    <a:pt x="1588" y="1192"/>
                    <a:pt x="1592" y="1188"/>
                    <a:pt x="1596" y="1183"/>
                  </a:cubicBezTo>
                  <a:lnTo>
                    <a:pt x="1596" y="1183"/>
                  </a:lnTo>
                  <a:lnTo>
                    <a:pt x="1596" y="1181"/>
                  </a:lnTo>
                  <a:close/>
                  <a:moveTo>
                    <a:pt x="5145" y="2201"/>
                  </a:moveTo>
                  <a:cubicBezTo>
                    <a:pt x="5273" y="2201"/>
                    <a:pt x="5405" y="2275"/>
                    <a:pt x="5454" y="2443"/>
                  </a:cubicBezTo>
                  <a:cubicBezTo>
                    <a:pt x="5556" y="2871"/>
                    <a:pt x="5222" y="3264"/>
                    <a:pt x="4810" y="3264"/>
                  </a:cubicBezTo>
                  <a:cubicBezTo>
                    <a:pt x="4740" y="3264"/>
                    <a:pt x="4669" y="3253"/>
                    <a:pt x="4597" y="3229"/>
                  </a:cubicBezTo>
                  <a:cubicBezTo>
                    <a:pt x="4430" y="3205"/>
                    <a:pt x="4335" y="3014"/>
                    <a:pt x="4406" y="2848"/>
                  </a:cubicBezTo>
                  <a:cubicBezTo>
                    <a:pt x="4445" y="2710"/>
                    <a:pt x="4566" y="2621"/>
                    <a:pt x="4701" y="2621"/>
                  </a:cubicBezTo>
                  <a:cubicBezTo>
                    <a:pt x="4729" y="2621"/>
                    <a:pt x="4758" y="2625"/>
                    <a:pt x="4787" y="2633"/>
                  </a:cubicBezTo>
                  <a:cubicBezTo>
                    <a:pt x="4796" y="2638"/>
                    <a:pt x="4804" y="2640"/>
                    <a:pt x="4812" y="2640"/>
                  </a:cubicBezTo>
                  <a:cubicBezTo>
                    <a:pt x="4843" y="2640"/>
                    <a:pt x="4858" y="2605"/>
                    <a:pt x="4858" y="2586"/>
                  </a:cubicBezTo>
                  <a:cubicBezTo>
                    <a:pt x="4789" y="2349"/>
                    <a:pt x="4964" y="2201"/>
                    <a:pt x="5145" y="2201"/>
                  </a:cubicBezTo>
                  <a:close/>
                  <a:moveTo>
                    <a:pt x="3361" y="3923"/>
                  </a:moveTo>
                  <a:cubicBezTo>
                    <a:pt x="3484" y="3923"/>
                    <a:pt x="3605" y="3993"/>
                    <a:pt x="3644" y="4158"/>
                  </a:cubicBezTo>
                  <a:cubicBezTo>
                    <a:pt x="3769" y="4594"/>
                    <a:pt x="3422" y="4994"/>
                    <a:pt x="2999" y="4994"/>
                  </a:cubicBezTo>
                  <a:cubicBezTo>
                    <a:pt x="2938" y="4994"/>
                    <a:pt x="2874" y="4985"/>
                    <a:pt x="2810" y="4967"/>
                  </a:cubicBezTo>
                  <a:cubicBezTo>
                    <a:pt x="2464" y="4859"/>
                    <a:pt x="2571" y="4356"/>
                    <a:pt x="2898" y="4356"/>
                  </a:cubicBezTo>
                  <a:cubicBezTo>
                    <a:pt x="2930" y="4356"/>
                    <a:pt x="2964" y="4361"/>
                    <a:pt x="3001" y="4372"/>
                  </a:cubicBezTo>
                  <a:cubicBezTo>
                    <a:pt x="3025" y="4372"/>
                    <a:pt x="3072" y="4348"/>
                    <a:pt x="3049" y="4300"/>
                  </a:cubicBezTo>
                  <a:cubicBezTo>
                    <a:pt x="2992" y="4074"/>
                    <a:pt x="3179" y="3923"/>
                    <a:pt x="3361" y="3923"/>
                  </a:cubicBezTo>
                  <a:close/>
                  <a:moveTo>
                    <a:pt x="6109" y="2836"/>
                  </a:moveTo>
                  <a:cubicBezTo>
                    <a:pt x="6192" y="2836"/>
                    <a:pt x="6275" y="2872"/>
                    <a:pt x="6335" y="2943"/>
                  </a:cubicBezTo>
                  <a:lnTo>
                    <a:pt x="6764" y="3372"/>
                  </a:lnTo>
                  <a:cubicBezTo>
                    <a:pt x="7073" y="3681"/>
                    <a:pt x="7121" y="4158"/>
                    <a:pt x="6907" y="4539"/>
                  </a:cubicBezTo>
                  <a:cubicBezTo>
                    <a:pt x="6978" y="4991"/>
                    <a:pt x="6811" y="5467"/>
                    <a:pt x="6478" y="5801"/>
                  </a:cubicBezTo>
                  <a:cubicBezTo>
                    <a:pt x="6225" y="6066"/>
                    <a:pt x="5879" y="6204"/>
                    <a:pt x="5531" y="6204"/>
                  </a:cubicBezTo>
                  <a:cubicBezTo>
                    <a:pt x="5223" y="6204"/>
                    <a:pt x="4914" y="6096"/>
                    <a:pt x="4668" y="5872"/>
                  </a:cubicBezTo>
                  <a:cubicBezTo>
                    <a:pt x="4096" y="5277"/>
                    <a:pt x="4382" y="4181"/>
                    <a:pt x="5216" y="3777"/>
                  </a:cubicBezTo>
                  <a:cubicBezTo>
                    <a:pt x="5311" y="3419"/>
                    <a:pt x="5549" y="3324"/>
                    <a:pt x="5883" y="2943"/>
                  </a:cubicBezTo>
                  <a:cubicBezTo>
                    <a:pt x="5942" y="2872"/>
                    <a:pt x="6025" y="2836"/>
                    <a:pt x="6109" y="2836"/>
                  </a:cubicBezTo>
                  <a:close/>
                  <a:moveTo>
                    <a:pt x="4468" y="0"/>
                  </a:moveTo>
                  <a:cubicBezTo>
                    <a:pt x="3400" y="0"/>
                    <a:pt x="2362" y="421"/>
                    <a:pt x="1596" y="1183"/>
                  </a:cubicBezTo>
                  <a:lnTo>
                    <a:pt x="1596" y="1183"/>
                  </a:lnTo>
                  <a:lnTo>
                    <a:pt x="1596" y="1205"/>
                  </a:lnTo>
                  <a:cubicBezTo>
                    <a:pt x="1668" y="1126"/>
                    <a:pt x="1751" y="1094"/>
                    <a:pt x="1830" y="1094"/>
                  </a:cubicBezTo>
                  <a:cubicBezTo>
                    <a:pt x="2065" y="1094"/>
                    <a:pt x="2268" y="1378"/>
                    <a:pt x="2072" y="1609"/>
                  </a:cubicBezTo>
                  <a:cubicBezTo>
                    <a:pt x="1810" y="1895"/>
                    <a:pt x="2072" y="2443"/>
                    <a:pt x="2191" y="2586"/>
                  </a:cubicBezTo>
                  <a:cubicBezTo>
                    <a:pt x="2285" y="2679"/>
                    <a:pt x="2423" y="2744"/>
                    <a:pt x="2558" y="2744"/>
                  </a:cubicBezTo>
                  <a:cubicBezTo>
                    <a:pt x="2595" y="2744"/>
                    <a:pt x="2632" y="2739"/>
                    <a:pt x="2668" y="2729"/>
                  </a:cubicBezTo>
                  <a:cubicBezTo>
                    <a:pt x="2953" y="2657"/>
                    <a:pt x="3001" y="2276"/>
                    <a:pt x="2763" y="2133"/>
                  </a:cubicBezTo>
                  <a:cubicBezTo>
                    <a:pt x="2596" y="2038"/>
                    <a:pt x="2548" y="1848"/>
                    <a:pt x="2644" y="1705"/>
                  </a:cubicBezTo>
                  <a:cubicBezTo>
                    <a:pt x="2705" y="1612"/>
                    <a:pt x="2806" y="1560"/>
                    <a:pt x="2909" y="1560"/>
                  </a:cubicBezTo>
                  <a:cubicBezTo>
                    <a:pt x="2965" y="1560"/>
                    <a:pt x="3022" y="1576"/>
                    <a:pt x="3072" y="1609"/>
                  </a:cubicBezTo>
                  <a:cubicBezTo>
                    <a:pt x="3977" y="2157"/>
                    <a:pt x="3453" y="3372"/>
                    <a:pt x="2548" y="3372"/>
                  </a:cubicBezTo>
                  <a:cubicBezTo>
                    <a:pt x="1578" y="3372"/>
                    <a:pt x="961" y="1962"/>
                    <a:pt x="1583" y="1196"/>
                  </a:cubicBezTo>
                  <a:lnTo>
                    <a:pt x="1583" y="1196"/>
                  </a:lnTo>
                  <a:cubicBezTo>
                    <a:pt x="1344" y="1436"/>
                    <a:pt x="1131" y="1710"/>
                    <a:pt x="953" y="2014"/>
                  </a:cubicBezTo>
                  <a:cubicBezTo>
                    <a:pt x="0" y="3681"/>
                    <a:pt x="334" y="5777"/>
                    <a:pt x="1763" y="7063"/>
                  </a:cubicBezTo>
                  <a:cubicBezTo>
                    <a:pt x="2533" y="7756"/>
                    <a:pt x="3504" y="8110"/>
                    <a:pt x="4478" y="8110"/>
                  </a:cubicBezTo>
                  <a:cubicBezTo>
                    <a:pt x="5311" y="8110"/>
                    <a:pt x="6146" y="7852"/>
                    <a:pt x="6859" y="7325"/>
                  </a:cubicBezTo>
                  <a:cubicBezTo>
                    <a:pt x="8407" y="6182"/>
                    <a:pt x="8955" y="4110"/>
                    <a:pt x="8145" y="2371"/>
                  </a:cubicBezTo>
                  <a:lnTo>
                    <a:pt x="8145" y="2371"/>
                  </a:lnTo>
                  <a:cubicBezTo>
                    <a:pt x="7986" y="2504"/>
                    <a:pt x="7791" y="2570"/>
                    <a:pt x="7591" y="2570"/>
                  </a:cubicBezTo>
                  <a:cubicBezTo>
                    <a:pt x="7431" y="2570"/>
                    <a:pt x="7269" y="2528"/>
                    <a:pt x="7121" y="2443"/>
                  </a:cubicBezTo>
                  <a:cubicBezTo>
                    <a:pt x="6073" y="2276"/>
                    <a:pt x="5430" y="1205"/>
                    <a:pt x="5740" y="204"/>
                  </a:cubicBezTo>
                  <a:cubicBezTo>
                    <a:pt x="5321" y="67"/>
                    <a:pt x="4892" y="0"/>
                    <a:pt x="4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7356434" y="4712138"/>
              <a:ext cx="74879" cy="73751"/>
            </a:xfrm>
            <a:custGeom>
              <a:avLst/>
              <a:gdLst/>
              <a:ahLst/>
              <a:cxnLst/>
              <a:rect l="l" t="t" r="r" b="b"/>
              <a:pathLst>
                <a:path w="2192" h="2159" extrusionOk="0">
                  <a:moveTo>
                    <a:pt x="691" y="0"/>
                  </a:moveTo>
                  <a:lnTo>
                    <a:pt x="119" y="667"/>
                  </a:lnTo>
                  <a:cubicBezTo>
                    <a:pt x="0" y="810"/>
                    <a:pt x="24" y="1000"/>
                    <a:pt x="143" y="1119"/>
                  </a:cubicBezTo>
                  <a:lnTo>
                    <a:pt x="429" y="1358"/>
                  </a:lnTo>
                  <a:lnTo>
                    <a:pt x="167" y="1643"/>
                  </a:lnTo>
                  <a:cubicBezTo>
                    <a:pt x="48" y="1762"/>
                    <a:pt x="48" y="1953"/>
                    <a:pt x="191" y="2072"/>
                  </a:cubicBezTo>
                  <a:cubicBezTo>
                    <a:pt x="248" y="2129"/>
                    <a:pt x="321" y="2159"/>
                    <a:pt x="395" y="2159"/>
                  </a:cubicBezTo>
                  <a:cubicBezTo>
                    <a:pt x="475" y="2159"/>
                    <a:pt x="557" y="2123"/>
                    <a:pt x="619" y="2048"/>
                  </a:cubicBezTo>
                  <a:lnTo>
                    <a:pt x="881" y="1762"/>
                  </a:lnTo>
                  <a:lnTo>
                    <a:pt x="1191" y="2024"/>
                  </a:lnTo>
                  <a:cubicBezTo>
                    <a:pt x="1242" y="2076"/>
                    <a:pt x="1312" y="2101"/>
                    <a:pt x="1381" y="2101"/>
                  </a:cubicBezTo>
                  <a:cubicBezTo>
                    <a:pt x="1473" y="2101"/>
                    <a:pt x="1566" y="2058"/>
                    <a:pt x="1620" y="1977"/>
                  </a:cubicBezTo>
                  <a:lnTo>
                    <a:pt x="2191" y="1310"/>
                  </a:lnTo>
                  <a:cubicBezTo>
                    <a:pt x="2072" y="1262"/>
                    <a:pt x="1953" y="1191"/>
                    <a:pt x="1858" y="1096"/>
                  </a:cubicBezTo>
                  <a:lnTo>
                    <a:pt x="929" y="286"/>
                  </a:lnTo>
                  <a:lnTo>
                    <a:pt x="905" y="262"/>
                  </a:lnTo>
                  <a:cubicBezTo>
                    <a:pt x="810" y="191"/>
                    <a:pt x="739" y="95"/>
                    <a:pt x="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7387349" y="4631588"/>
              <a:ext cx="134249" cy="109859"/>
            </a:xfrm>
            <a:custGeom>
              <a:avLst/>
              <a:gdLst/>
              <a:ahLst/>
              <a:cxnLst/>
              <a:rect l="l" t="t" r="r" b="b"/>
              <a:pathLst>
                <a:path w="3930" h="3216" extrusionOk="0">
                  <a:moveTo>
                    <a:pt x="1072" y="1"/>
                  </a:moveTo>
                  <a:lnTo>
                    <a:pt x="334" y="858"/>
                  </a:lnTo>
                  <a:cubicBezTo>
                    <a:pt x="0" y="1239"/>
                    <a:pt x="24" y="1810"/>
                    <a:pt x="405" y="2168"/>
                  </a:cubicBezTo>
                  <a:lnTo>
                    <a:pt x="1358" y="3001"/>
                  </a:lnTo>
                  <a:cubicBezTo>
                    <a:pt x="1524" y="3144"/>
                    <a:pt x="1739" y="3215"/>
                    <a:pt x="1953" y="3215"/>
                  </a:cubicBezTo>
                  <a:lnTo>
                    <a:pt x="2024" y="3215"/>
                  </a:lnTo>
                  <a:cubicBezTo>
                    <a:pt x="2286" y="3192"/>
                    <a:pt x="2501" y="3073"/>
                    <a:pt x="2667" y="2906"/>
                  </a:cubicBezTo>
                  <a:lnTo>
                    <a:pt x="3930" y="1429"/>
                  </a:lnTo>
                  <a:lnTo>
                    <a:pt x="3930" y="215"/>
                  </a:lnTo>
                  <a:cubicBezTo>
                    <a:pt x="3930" y="96"/>
                    <a:pt x="3834" y="1"/>
                    <a:pt x="3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664" y="1980726"/>
            <a:ext cx="1869234" cy="19780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39"/>
          <p:cNvSpPr/>
          <p:nvPr/>
        </p:nvSpPr>
        <p:spPr>
          <a:xfrm>
            <a:off x="457200" y="3776750"/>
            <a:ext cx="4433400" cy="7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9"/>
          <p:cNvSpPr/>
          <p:nvPr/>
        </p:nvSpPr>
        <p:spPr>
          <a:xfrm>
            <a:off x="5446763" y="1184513"/>
            <a:ext cx="581100" cy="581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9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grpSp>
        <p:nvGrpSpPr>
          <p:cNvPr id="1366" name="Google Shape;1366;p39"/>
          <p:cNvGrpSpPr/>
          <p:nvPr/>
        </p:nvGrpSpPr>
        <p:grpSpPr>
          <a:xfrm>
            <a:off x="8303251" y="1180088"/>
            <a:ext cx="383556" cy="383556"/>
            <a:chOff x="7145711" y="2277456"/>
            <a:chExt cx="1112400" cy="1112400"/>
          </a:xfrm>
        </p:grpSpPr>
        <p:sp>
          <p:nvSpPr>
            <p:cNvPr id="1367" name="Google Shape;1367;p39"/>
            <p:cNvSpPr/>
            <p:nvPr/>
          </p:nvSpPr>
          <p:spPr>
            <a:xfrm>
              <a:off x="7145711" y="2277456"/>
              <a:ext cx="1112400" cy="1112400"/>
            </a:xfrm>
            <a:prstGeom prst="ellipse">
              <a:avLst/>
            </a:prstGeom>
            <a:solidFill>
              <a:srgbClr val="B56DD3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7280059" y="2411740"/>
              <a:ext cx="843900" cy="843900"/>
            </a:xfrm>
            <a:prstGeom prst="ellipse">
              <a:avLst/>
            </a:prstGeom>
            <a:solidFill>
              <a:srgbClr val="B56DD3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7452759" y="2584446"/>
              <a:ext cx="498300" cy="498300"/>
            </a:xfrm>
            <a:prstGeom prst="ellipse">
              <a:avLst/>
            </a:prstGeom>
            <a:solidFill>
              <a:srgbClr val="B56DD3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>
              <a:off x="7594601" y="2726333"/>
              <a:ext cx="214800" cy="214800"/>
            </a:xfrm>
            <a:prstGeom prst="ellipse">
              <a:avLst/>
            </a:prstGeom>
            <a:solidFill>
              <a:srgbClr val="B56DD3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" name="Google Shape;1371;p39"/>
          <p:cNvGrpSpPr/>
          <p:nvPr/>
        </p:nvGrpSpPr>
        <p:grpSpPr>
          <a:xfrm>
            <a:off x="8303251" y="2484713"/>
            <a:ext cx="383556" cy="383556"/>
            <a:chOff x="7145711" y="2277456"/>
            <a:chExt cx="1112400" cy="1112400"/>
          </a:xfrm>
        </p:grpSpPr>
        <p:sp>
          <p:nvSpPr>
            <p:cNvPr id="1372" name="Google Shape;1372;p39"/>
            <p:cNvSpPr/>
            <p:nvPr/>
          </p:nvSpPr>
          <p:spPr>
            <a:xfrm>
              <a:off x="7145711" y="2277456"/>
              <a:ext cx="1112400" cy="1112400"/>
            </a:xfrm>
            <a:prstGeom prst="ellipse">
              <a:avLst/>
            </a:prstGeom>
            <a:solidFill>
              <a:srgbClr val="439DD8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9"/>
            <p:cNvSpPr/>
            <p:nvPr/>
          </p:nvSpPr>
          <p:spPr>
            <a:xfrm>
              <a:off x="7280059" y="2411740"/>
              <a:ext cx="843900" cy="843900"/>
            </a:xfrm>
            <a:prstGeom prst="ellipse">
              <a:avLst/>
            </a:prstGeom>
            <a:solidFill>
              <a:srgbClr val="439DD8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7452759" y="2584446"/>
              <a:ext cx="498300" cy="498300"/>
            </a:xfrm>
            <a:prstGeom prst="ellipse">
              <a:avLst/>
            </a:prstGeom>
            <a:solidFill>
              <a:srgbClr val="439DD8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7594601" y="2726333"/>
              <a:ext cx="214800" cy="214800"/>
            </a:xfrm>
            <a:prstGeom prst="ellipse">
              <a:avLst/>
            </a:prstGeom>
            <a:solidFill>
              <a:srgbClr val="439DD8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39"/>
          <p:cNvGrpSpPr/>
          <p:nvPr/>
        </p:nvGrpSpPr>
        <p:grpSpPr>
          <a:xfrm>
            <a:off x="8303251" y="3836963"/>
            <a:ext cx="383556" cy="383556"/>
            <a:chOff x="7145711" y="2277456"/>
            <a:chExt cx="1112400" cy="1112400"/>
          </a:xfrm>
        </p:grpSpPr>
        <p:sp>
          <p:nvSpPr>
            <p:cNvPr id="1377" name="Google Shape;1377;p39"/>
            <p:cNvSpPr/>
            <p:nvPr/>
          </p:nvSpPr>
          <p:spPr>
            <a:xfrm>
              <a:off x="7145711" y="2277456"/>
              <a:ext cx="1112400" cy="1112400"/>
            </a:xfrm>
            <a:prstGeom prst="ellipse">
              <a:avLst/>
            </a:prstGeom>
            <a:solidFill>
              <a:srgbClr val="3FD57E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7280059" y="2411740"/>
              <a:ext cx="843900" cy="843900"/>
            </a:xfrm>
            <a:prstGeom prst="ellipse">
              <a:avLst/>
            </a:prstGeom>
            <a:solidFill>
              <a:srgbClr val="3FD57E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452759" y="2584446"/>
              <a:ext cx="498300" cy="498300"/>
            </a:xfrm>
            <a:prstGeom prst="ellipse">
              <a:avLst/>
            </a:prstGeom>
            <a:solidFill>
              <a:srgbClr val="3FD57E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7594601" y="2726333"/>
              <a:ext cx="214800" cy="214800"/>
            </a:xfrm>
            <a:prstGeom prst="ellipse">
              <a:avLst/>
            </a:prstGeom>
            <a:solidFill>
              <a:srgbClr val="3FD57E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6180281" y="1089325"/>
            <a:ext cx="2046919" cy="771500"/>
            <a:chOff x="457456" y="1147925"/>
            <a:chExt cx="2046919" cy="771500"/>
          </a:xfrm>
        </p:grpSpPr>
        <p:sp>
          <p:nvSpPr>
            <p:cNvPr id="1382" name="Google Shape;1382;p39"/>
            <p:cNvSpPr txBox="1"/>
            <p:nvPr/>
          </p:nvSpPr>
          <p:spPr>
            <a:xfrm>
              <a:off x="457456" y="1147925"/>
              <a:ext cx="2046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83" name="Google Shape;1383;p39"/>
            <p:cNvSpPr txBox="1"/>
            <p:nvPr/>
          </p:nvSpPr>
          <p:spPr>
            <a:xfrm>
              <a:off x="457475" y="1489525"/>
              <a:ext cx="2046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84" name="Google Shape;1384;p39"/>
          <p:cNvGrpSpPr/>
          <p:nvPr/>
        </p:nvGrpSpPr>
        <p:grpSpPr>
          <a:xfrm>
            <a:off x="6180288" y="3732900"/>
            <a:ext cx="2046900" cy="771500"/>
            <a:chOff x="3547400" y="1846950"/>
            <a:chExt cx="2046900" cy="771500"/>
          </a:xfrm>
        </p:grpSpPr>
        <p:sp>
          <p:nvSpPr>
            <p:cNvPr id="1385" name="Google Shape;1385;p39"/>
            <p:cNvSpPr txBox="1"/>
            <p:nvPr/>
          </p:nvSpPr>
          <p:spPr>
            <a:xfrm>
              <a:off x="3547413" y="1846950"/>
              <a:ext cx="204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86" name="Google Shape;1386;p39"/>
            <p:cNvSpPr txBox="1"/>
            <p:nvPr/>
          </p:nvSpPr>
          <p:spPr>
            <a:xfrm>
              <a:off x="3547400" y="2188550"/>
              <a:ext cx="2046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87" name="Google Shape;1387;p39"/>
          <p:cNvGrpSpPr/>
          <p:nvPr/>
        </p:nvGrpSpPr>
        <p:grpSpPr>
          <a:xfrm>
            <a:off x="6180431" y="2411113"/>
            <a:ext cx="2046624" cy="771500"/>
            <a:chOff x="2722506" y="3643475"/>
            <a:chExt cx="2046624" cy="771500"/>
          </a:xfrm>
        </p:grpSpPr>
        <p:sp>
          <p:nvSpPr>
            <p:cNvPr id="1388" name="Google Shape;1388;p39"/>
            <p:cNvSpPr txBox="1"/>
            <p:nvPr/>
          </p:nvSpPr>
          <p:spPr>
            <a:xfrm>
              <a:off x="2722530" y="3643475"/>
              <a:ext cx="204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89" name="Google Shape;1389;p39"/>
            <p:cNvSpPr txBox="1"/>
            <p:nvPr/>
          </p:nvSpPr>
          <p:spPr>
            <a:xfrm>
              <a:off x="2722506" y="3985075"/>
              <a:ext cx="20466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90" name="Google Shape;1390;p39"/>
          <p:cNvSpPr/>
          <p:nvPr/>
        </p:nvSpPr>
        <p:spPr>
          <a:xfrm>
            <a:off x="5559022" y="1298132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9"/>
          <p:cNvSpPr/>
          <p:nvPr/>
        </p:nvSpPr>
        <p:spPr>
          <a:xfrm>
            <a:off x="5446763" y="2506313"/>
            <a:ext cx="581100" cy="58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9"/>
          <p:cNvSpPr/>
          <p:nvPr/>
        </p:nvSpPr>
        <p:spPr>
          <a:xfrm>
            <a:off x="5599571" y="2620927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9"/>
          <p:cNvSpPr/>
          <p:nvPr/>
        </p:nvSpPr>
        <p:spPr>
          <a:xfrm>
            <a:off x="5446763" y="3836963"/>
            <a:ext cx="581100" cy="5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4" name="Google Shape;1394;p39"/>
          <p:cNvGrpSpPr/>
          <p:nvPr/>
        </p:nvGrpSpPr>
        <p:grpSpPr>
          <a:xfrm>
            <a:off x="5560894" y="3941747"/>
            <a:ext cx="352833" cy="352833"/>
            <a:chOff x="-26201650" y="3176075"/>
            <a:chExt cx="296175" cy="296175"/>
          </a:xfrm>
        </p:grpSpPr>
        <p:sp>
          <p:nvSpPr>
            <p:cNvPr id="1395" name="Google Shape;1395;p39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" name="Google Shape;1397;p39"/>
          <p:cNvGrpSpPr/>
          <p:nvPr/>
        </p:nvGrpSpPr>
        <p:grpSpPr>
          <a:xfrm>
            <a:off x="612213" y="3914288"/>
            <a:ext cx="4123375" cy="429913"/>
            <a:chOff x="612213" y="3914288"/>
            <a:chExt cx="4123375" cy="429913"/>
          </a:xfrm>
        </p:grpSpPr>
        <p:sp>
          <p:nvSpPr>
            <p:cNvPr id="1398" name="Google Shape;1398;p39"/>
            <p:cNvSpPr txBox="1"/>
            <p:nvPr/>
          </p:nvSpPr>
          <p:spPr>
            <a:xfrm>
              <a:off x="612213" y="3914300"/>
              <a:ext cx="20766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$850 million</a:t>
              </a:r>
              <a:endParaRPr sz="3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99" name="Google Shape;1399;p39"/>
            <p:cNvSpPr txBox="1"/>
            <p:nvPr/>
          </p:nvSpPr>
          <p:spPr>
            <a:xfrm>
              <a:off x="2688688" y="3914288"/>
              <a:ext cx="20469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3" y="900452"/>
            <a:ext cx="3566250" cy="2835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41"/>
          <p:cNvSpPr txBox="1"/>
          <p:nvPr/>
        </p:nvSpPr>
        <p:spPr>
          <a:xfrm>
            <a:off x="6306325" y="1513400"/>
            <a:ext cx="2380500" cy="2825400"/>
          </a:xfrm>
          <a:prstGeom prst="rect">
            <a:avLst/>
          </a:prstGeom>
          <a:solidFill>
            <a:srgbClr val="2C3E50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37" name="Google Shape;1437;p4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sp>
        <p:nvSpPr>
          <p:cNvPr id="1438" name="Google Shape;1438;p41"/>
          <p:cNvSpPr txBox="1"/>
          <p:nvPr/>
        </p:nvSpPr>
        <p:spPr>
          <a:xfrm>
            <a:off x="457200" y="4488375"/>
            <a:ext cx="822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more info,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click 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9" name="Google Shape;1439;p41" title="Gráfico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17401" r="17401"/>
          <a:stretch/>
        </p:blipFill>
        <p:spPr>
          <a:xfrm>
            <a:off x="2173950" y="1559688"/>
            <a:ext cx="2101974" cy="215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p41"/>
          <p:cNvSpPr/>
          <p:nvPr/>
        </p:nvSpPr>
        <p:spPr>
          <a:xfrm>
            <a:off x="4372663" y="2281188"/>
            <a:ext cx="581100" cy="581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41"/>
          <p:cNvSpPr/>
          <p:nvPr/>
        </p:nvSpPr>
        <p:spPr>
          <a:xfrm>
            <a:off x="4484922" y="23948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41"/>
          <p:cNvSpPr/>
          <p:nvPr/>
        </p:nvSpPr>
        <p:spPr>
          <a:xfrm>
            <a:off x="2934375" y="3757763"/>
            <a:ext cx="581100" cy="58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41"/>
          <p:cNvSpPr/>
          <p:nvPr/>
        </p:nvSpPr>
        <p:spPr>
          <a:xfrm>
            <a:off x="1496100" y="2281188"/>
            <a:ext cx="581100" cy="5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41"/>
          <p:cNvSpPr/>
          <p:nvPr/>
        </p:nvSpPr>
        <p:spPr>
          <a:xfrm>
            <a:off x="2934375" y="932363"/>
            <a:ext cx="581100" cy="581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41"/>
          <p:cNvGrpSpPr/>
          <p:nvPr/>
        </p:nvGrpSpPr>
        <p:grpSpPr>
          <a:xfrm>
            <a:off x="5029975" y="2281188"/>
            <a:ext cx="962700" cy="580950"/>
            <a:chOff x="5029975" y="2281188"/>
            <a:chExt cx="962700" cy="580950"/>
          </a:xfrm>
        </p:grpSpPr>
        <p:sp>
          <p:nvSpPr>
            <p:cNvPr id="1446" name="Google Shape;1446;p41"/>
            <p:cNvSpPr txBox="1"/>
            <p:nvPr/>
          </p:nvSpPr>
          <p:spPr>
            <a:xfrm>
              <a:off x="5029975" y="2281188"/>
              <a:ext cx="962700" cy="290400"/>
            </a:xfrm>
            <a:prstGeom prst="rect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7" name="Google Shape;1447;p41"/>
            <p:cNvSpPr txBox="1"/>
            <p:nvPr/>
          </p:nvSpPr>
          <p:spPr>
            <a:xfrm>
              <a:off x="5029975" y="2571738"/>
              <a:ext cx="962700" cy="29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40%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48" name="Google Shape;1448;p41"/>
          <p:cNvGrpSpPr/>
          <p:nvPr/>
        </p:nvGrpSpPr>
        <p:grpSpPr>
          <a:xfrm>
            <a:off x="1895475" y="932438"/>
            <a:ext cx="962700" cy="580950"/>
            <a:chOff x="1895475" y="932438"/>
            <a:chExt cx="962700" cy="580950"/>
          </a:xfrm>
        </p:grpSpPr>
        <p:sp>
          <p:nvSpPr>
            <p:cNvPr id="1449" name="Google Shape;1449;p41"/>
            <p:cNvSpPr txBox="1"/>
            <p:nvPr/>
          </p:nvSpPr>
          <p:spPr>
            <a:xfrm>
              <a:off x="1895475" y="932438"/>
              <a:ext cx="962700" cy="290400"/>
            </a:xfrm>
            <a:prstGeom prst="rect">
              <a:avLst/>
            </a:prstGeom>
            <a:solidFill>
              <a:srgbClr val="7F8D8C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0" name="Google Shape;1450;p41"/>
            <p:cNvSpPr txBox="1"/>
            <p:nvPr/>
          </p:nvSpPr>
          <p:spPr>
            <a:xfrm>
              <a:off x="1895475" y="1222988"/>
              <a:ext cx="962700" cy="290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51" name="Google Shape;1451;p41"/>
          <p:cNvGrpSpPr/>
          <p:nvPr/>
        </p:nvGrpSpPr>
        <p:grpSpPr>
          <a:xfrm>
            <a:off x="3591675" y="3757838"/>
            <a:ext cx="962700" cy="580950"/>
            <a:chOff x="3591675" y="3757838"/>
            <a:chExt cx="962700" cy="580950"/>
          </a:xfrm>
        </p:grpSpPr>
        <p:sp>
          <p:nvSpPr>
            <p:cNvPr id="1452" name="Google Shape;1452;p41"/>
            <p:cNvSpPr txBox="1"/>
            <p:nvPr/>
          </p:nvSpPr>
          <p:spPr>
            <a:xfrm>
              <a:off x="3591675" y="3757838"/>
              <a:ext cx="962700" cy="290400"/>
            </a:xfrm>
            <a:prstGeom prst="rect">
              <a:avLst/>
            </a:prstGeom>
            <a:solidFill>
              <a:srgbClr val="439DD8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3" name="Google Shape;1453;p41"/>
            <p:cNvSpPr txBox="1"/>
            <p:nvPr/>
          </p:nvSpPr>
          <p:spPr>
            <a:xfrm>
              <a:off x="3591675" y="4048388"/>
              <a:ext cx="962700" cy="290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54" name="Google Shape;1454;p41"/>
          <p:cNvGrpSpPr/>
          <p:nvPr/>
        </p:nvGrpSpPr>
        <p:grpSpPr>
          <a:xfrm>
            <a:off x="457200" y="2281250"/>
            <a:ext cx="962700" cy="580950"/>
            <a:chOff x="457200" y="2281250"/>
            <a:chExt cx="962700" cy="580950"/>
          </a:xfrm>
        </p:grpSpPr>
        <p:sp>
          <p:nvSpPr>
            <p:cNvPr id="1455" name="Google Shape;1455;p41"/>
            <p:cNvSpPr txBox="1"/>
            <p:nvPr/>
          </p:nvSpPr>
          <p:spPr>
            <a:xfrm>
              <a:off x="457200" y="2281250"/>
              <a:ext cx="962700" cy="290400"/>
            </a:xfrm>
            <a:prstGeom prst="rect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6" name="Google Shape;1456;p41"/>
            <p:cNvSpPr txBox="1"/>
            <p:nvPr/>
          </p:nvSpPr>
          <p:spPr>
            <a:xfrm>
              <a:off x="457200" y="2571800"/>
              <a:ext cx="962700" cy="290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457" name="Google Shape;1457;p41"/>
          <p:cNvSpPr/>
          <p:nvPr/>
        </p:nvSpPr>
        <p:spPr>
          <a:xfrm>
            <a:off x="3090258" y="3872377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8" name="Google Shape;1458;p41"/>
          <p:cNvGrpSpPr/>
          <p:nvPr/>
        </p:nvGrpSpPr>
        <p:grpSpPr>
          <a:xfrm>
            <a:off x="1610232" y="2395334"/>
            <a:ext cx="352833" cy="352833"/>
            <a:chOff x="-26201650" y="3176075"/>
            <a:chExt cx="296175" cy="296175"/>
          </a:xfrm>
        </p:grpSpPr>
        <p:sp>
          <p:nvSpPr>
            <p:cNvPr id="1459" name="Google Shape;1459;p41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1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41"/>
          <p:cNvGrpSpPr/>
          <p:nvPr/>
        </p:nvGrpSpPr>
        <p:grpSpPr>
          <a:xfrm>
            <a:off x="3048043" y="1047426"/>
            <a:ext cx="353757" cy="351463"/>
            <a:chOff x="-22845575" y="3504075"/>
            <a:chExt cx="296950" cy="295025"/>
          </a:xfrm>
        </p:grpSpPr>
        <p:sp>
          <p:nvSpPr>
            <p:cNvPr id="1462" name="Google Shape;1462;p41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1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64" name="Google Shape;1464;p41"/>
          <p:cNvCxnSpPr>
            <a:stCxn id="1465" idx="6"/>
            <a:endCxn id="1466" idx="1"/>
          </p:cNvCxnSpPr>
          <p:nvPr/>
        </p:nvCxnSpPr>
        <p:spPr>
          <a:xfrm rot="10800000" flipH="1">
            <a:off x="3441795" y="1223063"/>
            <a:ext cx="2864400" cy="1412700"/>
          </a:xfrm>
          <a:prstGeom prst="bentConnector3">
            <a:avLst>
              <a:gd name="adj1" fmla="val 19512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467" name="Google Shape;1467;p41"/>
          <p:cNvGrpSpPr/>
          <p:nvPr/>
        </p:nvGrpSpPr>
        <p:grpSpPr>
          <a:xfrm>
            <a:off x="3008358" y="2419044"/>
            <a:ext cx="433438" cy="433438"/>
            <a:chOff x="3090225" y="2500935"/>
            <a:chExt cx="269400" cy="269400"/>
          </a:xfrm>
        </p:grpSpPr>
        <p:sp>
          <p:nvSpPr>
            <p:cNvPr id="1465" name="Google Shape;1465;p41"/>
            <p:cNvSpPr/>
            <p:nvPr/>
          </p:nvSpPr>
          <p:spPr>
            <a:xfrm>
              <a:off x="3090225" y="2500935"/>
              <a:ext cx="269400" cy="269400"/>
            </a:xfrm>
            <a:prstGeom prst="ellipse">
              <a:avLst/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1"/>
            <p:cNvSpPr/>
            <p:nvPr/>
          </p:nvSpPr>
          <p:spPr>
            <a:xfrm>
              <a:off x="3156269" y="2566961"/>
              <a:ext cx="137400" cy="137400"/>
            </a:xfrm>
            <a:prstGeom prst="ellipse">
              <a:avLst/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41"/>
          <p:cNvGrpSpPr/>
          <p:nvPr/>
        </p:nvGrpSpPr>
        <p:grpSpPr>
          <a:xfrm rot="-5400000">
            <a:off x="6658600" y="2303984"/>
            <a:ext cx="1675921" cy="511975"/>
            <a:chOff x="3409933" y="2295525"/>
            <a:chExt cx="2324117" cy="371400"/>
          </a:xfrm>
        </p:grpSpPr>
        <p:sp>
          <p:nvSpPr>
            <p:cNvPr id="1470" name="Google Shape;1470;p41"/>
            <p:cNvSpPr/>
            <p:nvPr/>
          </p:nvSpPr>
          <p:spPr>
            <a:xfrm>
              <a:off x="3409950" y="2295525"/>
              <a:ext cx="2324100" cy="371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1"/>
            <p:cNvSpPr/>
            <p:nvPr/>
          </p:nvSpPr>
          <p:spPr>
            <a:xfrm>
              <a:off x="3409933" y="2295525"/>
              <a:ext cx="1811700" cy="371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2" name="Google Shape;1472;p41"/>
          <p:cNvGrpSpPr/>
          <p:nvPr/>
        </p:nvGrpSpPr>
        <p:grpSpPr>
          <a:xfrm>
            <a:off x="6306325" y="932450"/>
            <a:ext cx="2380500" cy="3291836"/>
            <a:chOff x="6306325" y="932450"/>
            <a:chExt cx="2380500" cy="3291836"/>
          </a:xfrm>
        </p:grpSpPr>
        <p:sp>
          <p:nvSpPr>
            <p:cNvPr id="1466" name="Google Shape;1466;p41"/>
            <p:cNvSpPr txBox="1"/>
            <p:nvPr/>
          </p:nvSpPr>
          <p:spPr>
            <a:xfrm>
              <a:off x="6306325" y="932450"/>
              <a:ext cx="2380500" cy="581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Success rate</a:t>
              </a:r>
              <a:endParaRPr sz="18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73" name="Google Shape;1473;p41"/>
            <p:cNvSpPr txBox="1"/>
            <p:nvPr/>
          </p:nvSpPr>
          <p:spPr>
            <a:xfrm>
              <a:off x="7886575" y="1952625"/>
              <a:ext cx="675600" cy="29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75%</a:t>
              </a:r>
              <a:endParaRPr sz="18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74" name="Google Shape;1474;p41"/>
            <p:cNvGrpSpPr/>
            <p:nvPr/>
          </p:nvGrpSpPr>
          <p:grpSpPr>
            <a:xfrm>
              <a:off x="6473119" y="3516667"/>
              <a:ext cx="2046919" cy="707620"/>
              <a:chOff x="457456" y="1147925"/>
              <a:chExt cx="2046919" cy="771500"/>
            </a:xfrm>
          </p:grpSpPr>
          <p:sp>
            <p:nvSpPr>
              <p:cNvPr id="1475" name="Google Shape;1475;p41"/>
              <p:cNvSpPr txBox="1"/>
              <p:nvPr/>
            </p:nvSpPr>
            <p:spPr>
              <a:xfrm>
                <a:off x="457456" y="1147925"/>
                <a:ext cx="2046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476" name="Google Shape;1476;p41"/>
              <p:cNvSpPr txBox="1"/>
              <p:nvPr/>
            </p:nvSpPr>
            <p:spPr>
              <a:xfrm>
                <a:off x="457475" y="1489525"/>
                <a:ext cx="2046900" cy="42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03776" y="110093"/>
            <a:ext cx="8680450" cy="544513"/>
          </a:xfrm>
        </p:spPr>
        <p:txBody>
          <a:bodyPr>
            <a:noAutofit/>
          </a:bodyPr>
          <a:lstStyle/>
          <a:p>
            <a:pPr marL="13970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95DE30D-7E75-4B9C-828F-2A86ADA618D7}"/>
              </a:ext>
            </a:extLst>
          </p:cNvPr>
          <p:cNvSpPr/>
          <p:nvPr/>
        </p:nvSpPr>
        <p:spPr>
          <a:xfrm>
            <a:off x="0" y="1236231"/>
            <a:ext cx="4744001" cy="91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>
              <a:solidFill>
                <a:srgbClr val="28608C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DEDDEEE-43AC-4B66-B3F1-9D6FF036A28F}"/>
              </a:ext>
            </a:extLst>
          </p:cNvPr>
          <p:cNvSpPr/>
          <p:nvPr/>
        </p:nvSpPr>
        <p:spPr>
          <a:xfrm>
            <a:off x="825778" y="2552941"/>
            <a:ext cx="323165" cy="32316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E0F5D08-0ECD-4D40-A7DD-DD2544C6601B}"/>
              </a:ext>
            </a:extLst>
          </p:cNvPr>
          <p:cNvSpPr txBox="1"/>
          <p:nvPr/>
        </p:nvSpPr>
        <p:spPr>
          <a:xfrm>
            <a:off x="1182144" y="2529861"/>
            <a:ext cx="33562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dirty="0">
                <a:solidFill>
                  <a:srgbClr val="28608C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900" dirty="0">
              <a:solidFill>
                <a:srgbClr val="28608C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3A762C3-FD44-4198-936B-ADFE08B281EE}"/>
              </a:ext>
            </a:extLst>
          </p:cNvPr>
          <p:cNvSpPr txBox="1"/>
          <p:nvPr/>
        </p:nvSpPr>
        <p:spPr>
          <a:xfrm>
            <a:off x="912455" y="2633732"/>
            <a:ext cx="149812" cy="16158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7D14FC2-FC9B-4B67-8C3A-DAC9CCF085CC}"/>
              </a:ext>
            </a:extLst>
          </p:cNvPr>
          <p:cNvSpPr/>
          <p:nvPr/>
        </p:nvSpPr>
        <p:spPr>
          <a:xfrm>
            <a:off x="825778" y="3136360"/>
            <a:ext cx="323165" cy="32316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 dirty="0">
              <a:solidFill>
                <a:srgbClr val="28608C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F7EB1CD-B8DF-4325-922F-710E9C3C44D3}"/>
              </a:ext>
            </a:extLst>
          </p:cNvPr>
          <p:cNvSpPr txBox="1"/>
          <p:nvPr/>
        </p:nvSpPr>
        <p:spPr>
          <a:xfrm>
            <a:off x="1182144" y="3113279"/>
            <a:ext cx="33562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dirty="0">
                <a:solidFill>
                  <a:srgbClr val="28608C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900" dirty="0">
              <a:solidFill>
                <a:srgbClr val="28608C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489F2EB-96DA-4C1B-AFD6-509F7059902B}"/>
              </a:ext>
            </a:extLst>
          </p:cNvPr>
          <p:cNvSpPr txBox="1"/>
          <p:nvPr/>
        </p:nvSpPr>
        <p:spPr>
          <a:xfrm>
            <a:off x="912455" y="3217151"/>
            <a:ext cx="149812" cy="16158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0C6EB218-A5A7-4A49-B360-81289C0F80AA}"/>
              </a:ext>
            </a:extLst>
          </p:cNvPr>
          <p:cNvSpPr/>
          <p:nvPr/>
        </p:nvSpPr>
        <p:spPr>
          <a:xfrm>
            <a:off x="825778" y="3719779"/>
            <a:ext cx="323165" cy="32316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rgbClr val="28608C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6AF6590-9219-4088-BBB6-A55C7F107075}"/>
              </a:ext>
            </a:extLst>
          </p:cNvPr>
          <p:cNvSpPr txBox="1"/>
          <p:nvPr/>
        </p:nvSpPr>
        <p:spPr>
          <a:xfrm>
            <a:off x="1182144" y="3696699"/>
            <a:ext cx="33562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dirty="0">
                <a:solidFill>
                  <a:srgbClr val="28608C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900" dirty="0">
              <a:solidFill>
                <a:srgbClr val="28608C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164F7C9-1707-4009-AE66-DC6F73C79575}"/>
              </a:ext>
            </a:extLst>
          </p:cNvPr>
          <p:cNvSpPr txBox="1"/>
          <p:nvPr/>
        </p:nvSpPr>
        <p:spPr>
          <a:xfrm>
            <a:off x="912455" y="3800570"/>
            <a:ext cx="149812" cy="16158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A8FE454-C993-4866-AC52-F1A14E169DFB}"/>
              </a:ext>
            </a:extLst>
          </p:cNvPr>
          <p:cNvSpPr/>
          <p:nvPr/>
        </p:nvSpPr>
        <p:spPr>
          <a:xfrm>
            <a:off x="825778" y="4303198"/>
            <a:ext cx="323165" cy="32316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rgbClr val="28608C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1580E7F-581A-4390-BFD5-CCB29612EBA5}"/>
              </a:ext>
            </a:extLst>
          </p:cNvPr>
          <p:cNvSpPr txBox="1"/>
          <p:nvPr/>
        </p:nvSpPr>
        <p:spPr>
          <a:xfrm>
            <a:off x="1182144" y="4280116"/>
            <a:ext cx="33562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dirty="0">
                <a:solidFill>
                  <a:srgbClr val="28608C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900" dirty="0">
              <a:solidFill>
                <a:srgbClr val="28608C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C703B55-9775-4352-A233-66F25BA53888}"/>
              </a:ext>
            </a:extLst>
          </p:cNvPr>
          <p:cNvSpPr txBox="1"/>
          <p:nvPr/>
        </p:nvSpPr>
        <p:spPr>
          <a:xfrm>
            <a:off x="912455" y="4383989"/>
            <a:ext cx="149812" cy="16158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4C5062A-1712-4B48-818A-711265E1C4B3}"/>
              </a:ext>
            </a:extLst>
          </p:cNvPr>
          <p:cNvSpPr txBox="1"/>
          <p:nvPr/>
        </p:nvSpPr>
        <p:spPr>
          <a:xfrm>
            <a:off x="825779" y="1279287"/>
            <a:ext cx="36049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altLang="ko-KR" sz="27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The Influencer Marketing Revolution</a:t>
            </a:r>
            <a:endParaRPr lang="ko-KR" altLang="en-US" sz="27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38" name="Group 4"/>
          <p:cNvGrpSpPr>
            <a:grpSpLocks noChangeAspect="1"/>
          </p:cNvGrpSpPr>
          <p:nvPr/>
        </p:nvGrpSpPr>
        <p:grpSpPr bwMode="auto">
          <a:xfrm>
            <a:off x="4830763" y="1571625"/>
            <a:ext cx="3724275" cy="2973388"/>
            <a:chOff x="3043" y="990"/>
            <a:chExt cx="2346" cy="1873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43" y="990"/>
              <a:ext cx="2346" cy="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3645" y="1434"/>
              <a:ext cx="1750" cy="1440"/>
            </a:xfrm>
            <a:custGeom>
              <a:avLst/>
              <a:gdLst>
                <a:gd name="T0" fmla="*/ 137 w 320"/>
                <a:gd name="T1" fmla="*/ 75 h 263"/>
                <a:gd name="T2" fmla="*/ 137 w 320"/>
                <a:gd name="T3" fmla="*/ 40 h 263"/>
                <a:gd name="T4" fmla="*/ 148 w 320"/>
                <a:gd name="T5" fmla="*/ 2 h 263"/>
                <a:gd name="T6" fmla="*/ 152 w 320"/>
                <a:gd name="T7" fmla="*/ 71 h 263"/>
                <a:gd name="T8" fmla="*/ 140 w 320"/>
                <a:gd name="T9" fmla="*/ 101 h 263"/>
                <a:gd name="T10" fmla="*/ 140 w 320"/>
                <a:gd name="T11" fmla="*/ 116 h 263"/>
                <a:gd name="T12" fmla="*/ 149 w 320"/>
                <a:gd name="T13" fmla="*/ 109 h 263"/>
                <a:gd name="T14" fmla="*/ 180 w 320"/>
                <a:gd name="T15" fmla="*/ 117 h 263"/>
                <a:gd name="T16" fmla="*/ 179 w 320"/>
                <a:gd name="T17" fmla="*/ 100 h 263"/>
                <a:gd name="T18" fmla="*/ 168 w 320"/>
                <a:gd name="T19" fmla="*/ 32 h 263"/>
                <a:gd name="T20" fmla="*/ 176 w 320"/>
                <a:gd name="T21" fmla="*/ 1 h 263"/>
                <a:gd name="T22" fmla="*/ 183 w 320"/>
                <a:gd name="T23" fmla="*/ 63 h 263"/>
                <a:gd name="T24" fmla="*/ 186 w 320"/>
                <a:gd name="T25" fmla="*/ 84 h 263"/>
                <a:gd name="T26" fmla="*/ 218 w 320"/>
                <a:gd name="T27" fmla="*/ 56 h 263"/>
                <a:gd name="T28" fmla="*/ 283 w 320"/>
                <a:gd name="T29" fmla="*/ 103 h 263"/>
                <a:gd name="T30" fmla="*/ 319 w 320"/>
                <a:gd name="T31" fmla="*/ 210 h 263"/>
                <a:gd name="T32" fmla="*/ 296 w 320"/>
                <a:gd name="T33" fmla="*/ 261 h 263"/>
                <a:gd name="T34" fmla="*/ 210 w 320"/>
                <a:gd name="T35" fmla="*/ 237 h 263"/>
                <a:gd name="T36" fmla="*/ 183 w 320"/>
                <a:gd name="T37" fmla="*/ 192 h 263"/>
                <a:gd name="T38" fmla="*/ 177 w 320"/>
                <a:gd name="T39" fmla="*/ 133 h 263"/>
                <a:gd name="T40" fmla="*/ 159 w 320"/>
                <a:gd name="T41" fmla="*/ 121 h 263"/>
                <a:gd name="T42" fmla="*/ 141 w 320"/>
                <a:gd name="T43" fmla="*/ 136 h 263"/>
                <a:gd name="T44" fmla="*/ 135 w 320"/>
                <a:gd name="T45" fmla="*/ 202 h 263"/>
                <a:gd name="T46" fmla="*/ 80 w 320"/>
                <a:gd name="T47" fmla="*/ 253 h 263"/>
                <a:gd name="T48" fmla="*/ 22 w 320"/>
                <a:gd name="T49" fmla="*/ 260 h 263"/>
                <a:gd name="T50" fmla="*/ 1 w 320"/>
                <a:gd name="T51" fmla="*/ 209 h 263"/>
                <a:gd name="T52" fmla="*/ 10 w 320"/>
                <a:gd name="T53" fmla="*/ 182 h 263"/>
                <a:gd name="T54" fmla="*/ 19 w 320"/>
                <a:gd name="T55" fmla="*/ 192 h 263"/>
                <a:gd name="T56" fmla="*/ 17 w 320"/>
                <a:gd name="T57" fmla="*/ 237 h 263"/>
                <a:gd name="T58" fmla="*/ 43 w 320"/>
                <a:gd name="T59" fmla="*/ 246 h 263"/>
                <a:gd name="T60" fmla="*/ 106 w 320"/>
                <a:gd name="T61" fmla="*/ 220 h 263"/>
                <a:gd name="T62" fmla="*/ 125 w 320"/>
                <a:gd name="T63" fmla="*/ 123 h 263"/>
                <a:gd name="T64" fmla="*/ 108 w 320"/>
                <a:gd name="T65" fmla="*/ 73 h 263"/>
                <a:gd name="T66" fmla="*/ 66 w 320"/>
                <a:gd name="T67" fmla="*/ 88 h 263"/>
                <a:gd name="T68" fmla="*/ 36 w 320"/>
                <a:gd name="T69" fmla="*/ 137 h 263"/>
                <a:gd name="T70" fmla="*/ 22 w 320"/>
                <a:gd name="T71" fmla="*/ 131 h 263"/>
                <a:gd name="T72" fmla="*/ 80 w 320"/>
                <a:gd name="T73" fmla="*/ 59 h 263"/>
                <a:gd name="T74" fmla="*/ 131 w 320"/>
                <a:gd name="T75" fmla="*/ 7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0" h="263">
                  <a:moveTo>
                    <a:pt x="134" y="84"/>
                  </a:moveTo>
                  <a:cubicBezTo>
                    <a:pt x="136" y="81"/>
                    <a:pt x="137" y="78"/>
                    <a:pt x="137" y="75"/>
                  </a:cubicBezTo>
                  <a:cubicBezTo>
                    <a:pt x="138" y="69"/>
                    <a:pt x="137" y="63"/>
                    <a:pt x="137" y="57"/>
                  </a:cubicBezTo>
                  <a:cubicBezTo>
                    <a:pt x="136" y="51"/>
                    <a:pt x="137" y="46"/>
                    <a:pt x="137" y="40"/>
                  </a:cubicBezTo>
                  <a:cubicBezTo>
                    <a:pt x="137" y="30"/>
                    <a:pt x="137" y="19"/>
                    <a:pt x="137" y="9"/>
                  </a:cubicBezTo>
                  <a:cubicBezTo>
                    <a:pt x="136" y="2"/>
                    <a:pt x="144" y="0"/>
                    <a:pt x="148" y="2"/>
                  </a:cubicBezTo>
                  <a:cubicBezTo>
                    <a:pt x="151" y="4"/>
                    <a:pt x="152" y="6"/>
                    <a:pt x="152" y="8"/>
                  </a:cubicBezTo>
                  <a:cubicBezTo>
                    <a:pt x="152" y="29"/>
                    <a:pt x="152" y="50"/>
                    <a:pt x="152" y="71"/>
                  </a:cubicBezTo>
                  <a:cubicBezTo>
                    <a:pt x="152" y="78"/>
                    <a:pt x="151" y="85"/>
                    <a:pt x="148" y="92"/>
                  </a:cubicBezTo>
                  <a:cubicBezTo>
                    <a:pt x="146" y="96"/>
                    <a:pt x="143" y="99"/>
                    <a:pt x="140" y="101"/>
                  </a:cubicBezTo>
                  <a:cubicBezTo>
                    <a:pt x="139" y="102"/>
                    <a:pt x="138" y="102"/>
                    <a:pt x="138" y="104"/>
                  </a:cubicBezTo>
                  <a:cubicBezTo>
                    <a:pt x="139" y="108"/>
                    <a:pt x="139" y="112"/>
                    <a:pt x="140" y="116"/>
                  </a:cubicBezTo>
                  <a:cubicBezTo>
                    <a:pt x="140" y="117"/>
                    <a:pt x="140" y="117"/>
                    <a:pt x="141" y="116"/>
                  </a:cubicBezTo>
                  <a:cubicBezTo>
                    <a:pt x="144" y="114"/>
                    <a:pt x="147" y="112"/>
                    <a:pt x="149" y="109"/>
                  </a:cubicBezTo>
                  <a:cubicBezTo>
                    <a:pt x="156" y="102"/>
                    <a:pt x="164" y="102"/>
                    <a:pt x="170" y="109"/>
                  </a:cubicBezTo>
                  <a:cubicBezTo>
                    <a:pt x="173" y="112"/>
                    <a:pt x="176" y="115"/>
                    <a:pt x="180" y="117"/>
                  </a:cubicBezTo>
                  <a:cubicBezTo>
                    <a:pt x="180" y="113"/>
                    <a:pt x="181" y="109"/>
                    <a:pt x="181" y="106"/>
                  </a:cubicBezTo>
                  <a:cubicBezTo>
                    <a:pt x="182" y="103"/>
                    <a:pt x="181" y="101"/>
                    <a:pt x="179" y="100"/>
                  </a:cubicBezTo>
                  <a:cubicBezTo>
                    <a:pt x="172" y="94"/>
                    <a:pt x="169" y="86"/>
                    <a:pt x="169" y="77"/>
                  </a:cubicBezTo>
                  <a:cubicBezTo>
                    <a:pt x="168" y="62"/>
                    <a:pt x="168" y="47"/>
                    <a:pt x="168" y="32"/>
                  </a:cubicBezTo>
                  <a:cubicBezTo>
                    <a:pt x="168" y="25"/>
                    <a:pt x="168" y="17"/>
                    <a:pt x="168" y="9"/>
                  </a:cubicBezTo>
                  <a:cubicBezTo>
                    <a:pt x="168" y="4"/>
                    <a:pt x="171" y="1"/>
                    <a:pt x="176" y="1"/>
                  </a:cubicBezTo>
                  <a:cubicBezTo>
                    <a:pt x="180" y="1"/>
                    <a:pt x="184" y="4"/>
                    <a:pt x="184" y="9"/>
                  </a:cubicBezTo>
                  <a:cubicBezTo>
                    <a:pt x="184" y="27"/>
                    <a:pt x="184" y="45"/>
                    <a:pt x="183" y="63"/>
                  </a:cubicBezTo>
                  <a:cubicBezTo>
                    <a:pt x="183" y="69"/>
                    <a:pt x="183" y="75"/>
                    <a:pt x="184" y="80"/>
                  </a:cubicBezTo>
                  <a:cubicBezTo>
                    <a:pt x="185" y="82"/>
                    <a:pt x="185" y="83"/>
                    <a:pt x="186" y="84"/>
                  </a:cubicBezTo>
                  <a:cubicBezTo>
                    <a:pt x="187" y="81"/>
                    <a:pt x="188" y="79"/>
                    <a:pt x="189" y="77"/>
                  </a:cubicBezTo>
                  <a:cubicBezTo>
                    <a:pt x="194" y="63"/>
                    <a:pt x="205" y="57"/>
                    <a:pt x="218" y="56"/>
                  </a:cubicBezTo>
                  <a:cubicBezTo>
                    <a:pt x="231" y="54"/>
                    <a:pt x="243" y="59"/>
                    <a:pt x="253" y="67"/>
                  </a:cubicBezTo>
                  <a:cubicBezTo>
                    <a:pt x="266" y="77"/>
                    <a:pt x="276" y="89"/>
                    <a:pt x="283" y="103"/>
                  </a:cubicBezTo>
                  <a:cubicBezTo>
                    <a:pt x="295" y="124"/>
                    <a:pt x="304" y="146"/>
                    <a:pt x="311" y="168"/>
                  </a:cubicBezTo>
                  <a:cubicBezTo>
                    <a:pt x="314" y="182"/>
                    <a:pt x="318" y="196"/>
                    <a:pt x="319" y="210"/>
                  </a:cubicBezTo>
                  <a:cubicBezTo>
                    <a:pt x="320" y="220"/>
                    <a:pt x="320" y="230"/>
                    <a:pt x="318" y="240"/>
                  </a:cubicBezTo>
                  <a:cubicBezTo>
                    <a:pt x="315" y="252"/>
                    <a:pt x="308" y="259"/>
                    <a:pt x="296" y="261"/>
                  </a:cubicBezTo>
                  <a:cubicBezTo>
                    <a:pt x="283" y="263"/>
                    <a:pt x="270" y="261"/>
                    <a:pt x="258" y="258"/>
                  </a:cubicBezTo>
                  <a:cubicBezTo>
                    <a:pt x="241" y="254"/>
                    <a:pt x="224" y="248"/>
                    <a:pt x="210" y="237"/>
                  </a:cubicBezTo>
                  <a:cubicBezTo>
                    <a:pt x="201" y="231"/>
                    <a:pt x="193" y="223"/>
                    <a:pt x="188" y="212"/>
                  </a:cubicBezTo>
                  <a:cubicBezTo>
                    <a:pt x="185" y="206"/>
                    <a:pt x="184" y="199"/>
                    <a:pt x="183" y="192"/>
                  </a:cubicBezTo>
                  <a:cubicBezTo>
                    <a:pt x="180" y="174"/>
                    <a:pt x="179" y="155"/>
                    <a:pt x="179" y="136"/>
                  </a:cubicBezTo>
                  <a:cubicBezTo>
                    <a:pt x="179" y="135"/>
                    <a:pt x="179" y="134"/>
                    <a:pt x="177" y="133"/>
                  </a:cubicBezTo>
                  <a:cubicBezTo>
                    <a:pt x="171" y="130"/>
                    <a:pt x="166" y="126"/>
                    <a:pt x="161" y="122"/>
                  </a:cubicBezTo>
                  <a:cubicBezTo>
                    <a:pt x="160" y="121"/>
                    <a:pt x="160" y="121"/>
                    <a:pt x="159" y="121"/>
                  </a:cubicBezTo>
                  <a:cubicBezTo>
                    <a:pt x="154" y="126"/>
                    <a:pt x="148" y="130"/>
                    <a:pt x="142" y="133"/>
                  </a:cubicBezTo>
                  <a:cubicBezTo>
                    <a:pt x="141" y="134"/>
                    <a:pt x="141" y="135"/>
                    <a:pt x="141" y="136"/>
                  </a:cubicBezTo>
                  <a:cubicBezTo>
                    <a:pt x="141" y="145"/>
                    <a:pt x="141" y="155"/>
                    <a:pt x="140" y="164"/>
                  </a:cubicBezTo>
                  <a:cubicBezTo>
                    <a:pt x="139" y="177"/>
                    <a:pt x="138" y="189"/>
                    <a:pt x="135" y="202"/>
                  </a:cubicBezTo>
                  <a:cubicBezTo>
                    <a:pt x="133" y="212"/>
                    <a:pt x="129" y="220"/>
                    <a:pt x="122" y="227"/>
                  </a:cubicBezTo>
                  <a:cubicBezTo>
                    <a:pt x="110" y="239"/>
                    <a:pt x="95" y="247"/>
                    <a:pt x="80" y="253"/>
                  </a:cubicBezTo>
                  <a:cubicBezTo>
                    <a:pt x="68" y="257"/>
                    <a:pt x="56" y="260"/>
                    <a:pt x="44" y="261"/>
                  </a:cubicBezTo>
                  <a:cubicBezTo>
                    <a:pt x="36" y="262"/>
                    <a:pt x="29" y="262"/>
                    <a:pt x="22" y="260"/>
                  </a:cubicBezTo>
                  <a:cubicBezTo>
                    <a:pt x="10" y="258"/>
                    <a:pt x="4" y="251"/>
                    <a:pt x="2" y="239"/>
                  </a:cubicBezTo>
                  <a:cubicBezTo>
                    <a:pt x="0" y="229"/>
                    <a:pt x="0" y="219"/>
                    <a:pt x="1" y="209"/>
                  </a:cubicBezTo>
                  <a:cubicBezTo>
                    <a:pt x="2" y="202"/>
                    <a:pt x="3" y="195"/>
                    <a:pt x="4" y="188"/>
                  </a:cubicBezTo>
                  <a:cubicBezTo>
                    <a:pt x="5" y="185"/>
                    <a:pt x="7" y="183"/>
                    <a:pt x="10" y="182"/>
                  </a:cubicBezTo>
                  <a:cubicBezTo>
                    <a:pt x="12" y="181"/>
                    <a:pt x="15" y="182"/>
                    <a:pt x="17" y="184"/>
                  </a:cubicBezTo>
                  <a:cubicBezTo>
                    <a:pt x="20" y="186"/>
                    <a:pt x="20" y="189"/>
                    <a:pt x="19" y="192"/>
                  </a:cubicBezTo>
                  <a:cubicBezTo>
                    <a:pt x="17" y="203"/>
                    <a:pt x="15" y="214"/>
                    <a:pt x="15" y="226"/>
                  </a:cubicBezTo>
                  <a:cubicBezTo>
                    <a:pt x="15" y="230"/>
                    <a:pt x="16" y="233"/>
                    <a:pt x="17" y="237"/>
                  </a:cubicBezTo>
                  <a:cubicBezTo>
                    <a:pt x="18" y="241"/>
                    <a:pt x="20" y="244"/>
                    <a:pt x="24" y="245"/>
                  </a:cubicBezTo>
                  <a:cubicBezTo>
                    <a:pt x="31" y="247"/>
                    <a:pt x="37" y="247"/>
                    <a:pt x="43" y="246"/>
                  </a:cubicBezTo>
                  <a:cubicBezTo>
                    <a:pt x="63" y="244"/>
                    <a:pt x="82" y="237"/>
                    <a:pt x="99" y="226"/>
                  </a:cubicBezTo>
                  <a:cubicBezTo>
                    <a:pt x="102" y="224"/>
                    <a:pt x="104" y="222"/>
                    <a:pt x="106" y="220"/>
                  </a:cubicBezTo>
                  <a:cubicBezTo>
                    <a:pt x="115" y="213"/>
                    <a:pt x="120" y="204"/>
                    <a:pt x="121" y="193"/>
                  </a:cubicBezTo>
                  <a:cubicBezTo>
                    <a:pt x="125" y="170"/>
                    <a:pt x="126" y="146"/>
                    <a:pt x="125" y="123"/>
                  </a:cubicBezTo>
                  <a:cubicBezTo>
                    <a:pt x="124" y="110"/>
                    <a:pt x="123" y="98"/>
                    <a:pt x="118" y="86"/>
                  </a:cubicBezTo>
                  <a:cubicBezTo>
                    <a:pt x="117" y="81"/>
                    <a:pt x="114" y="76"/>
                    <a:pt x="108" y="73"/>
                  </a:cubicBezTo>
                  <a:cubicBezTo>
                    <a:pt x="102" y="70"/>
                    <a:pt x="95" y="70"/>
                    <a:pt x="89" y="72"/>
                  </a:cubicBezTo>
                  <a:cubicBezTo>
                    <a:pt x="80" y="75"/>
                    <a:pt x="73" y="81"/>
                    <a:pt x="66" y="88"/>
                  </a:cubicBezTo>
                  <a:cubicBezTo>
                    <a:pt x="54" y="101"/>
                    <a:pt x="46" y="116"/>
                    <a:pt x="39" y="132"/>
                  </a:cubicBezTo>
                  <a:cubicBezTo>
                    <a:pt x="38" y="134"/>
                    <a:pt x="37" y="135"/>
                    <a:pt x="36" y="137"/>
                  </a:cubicBezTo>
                  <a:cubicBezTo>
                    <a:pt x="35" y="141"/>
                    <a:pt x="30" y="143"/>
                    <a:pt x="26" y="141"/>
                  </a:cubicBezTo>
                  <a:cubicBezTo>
                    <a:pt x="23" y="139"/>
                    <a:pt x="21" y="135"/>
                    <a:pt x="22" y="131"/>
                  </a:cubicBezTo>
                  <a:cubicBezTo>
                    <a:pt x="30" y="114"/>
                    <a:pt x="39" y="97"/>
                    <a:pt x="51" y="82"/>
                  </a:cubicBezTo>
                  <a:cubicBezTo>
                    <a:pt x="59" y="73"/>
                    <a:pt x="68" y="64"/>
                    <a:pt x="80" y="59"/>
                  </a:cubicBezTo>
                  <a:cubicBezTo>
                    <a:pt x="94" y="53"/>
                    <a:pt x="109" y="54"/>
                    <a:pt x="122" y="64"/>
                  </a:cubicBezTo>
                  <a:cubicBezTo>
                    <a:pt x="127" y="67"/>
                    <a:pt x="129" y="72"/>
                    <a:pt x="131" y="77"/>
                  </a:cubicBezTo>
                  <a:cubicBezTo>
                    <a:pt x="132" y="79"/>
                    <a:pt x="133" y="82"/>
                    <a:pt x="134" y="8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4706" y="1817"/>
              <a:ext cx="606" cy="969"/>
            </a:xfrm>
            <a:custGeom>
              <a:avLst/>
              <a:gdLst>
                <a:gd name="T0" fmla="*/ 0 w 111"/>
                <a:gd name="T1" fmla="*/ 70 h 177"/>
                <a:gd name="T2" fmla="*/ 6 w 111"/>
                <a:gd name="T3" fmla="*/ 22 h 177"/>
                <a:gd name="T4" fmla="*/ 10 w 111"/>
                <a:gd name="T5" fmla="*/ 10 h 177"/>
                <a:gd name="T6" fmla="*/ 25 w 111"/>
                <a:gd name="T7" fmla="*/ 1 h 177"/>
                <a:gd name="T8" fmla="*/ 48 w 111"/>
                <a:gd name="T9" fmla="*/ 8 h 177"/>
                <a:gd name="T10" fmla="*/ 71 w 111"/>
                <a:gd name="T11" fmla="*/ 33 h 177"/>
                <a:gd name="T12" fmla="*/ 102 w 111"/>
                <a:gd name="T13" fmla="*/ 104 h 177"/>
                <a:gd name="T14" fmla="*/ 110 w 111"/>
                <a:gd name="T15" fmla="*/ 140 h 177"/>
                <a:gd name="T16" fmla="*/ 110 w 111"/>
                <a:gd name="T17" fmla="*/ 165 h 177"/>
                <a:gd name="T18" fmla="*/ 98 w 111"/>
                <a:gd name="T19" fmla="*/ 176 h 177"/>
                <a:gd name="T20" fmla="*/ 65 w 111"/>
                <a:gd name="T21" fmla="*/ 173 h 177"/>
                <a:gd name="T22" fmla="*/ 24 w 111"/>
                <a:gd name="T23" fmla="*/ 154 h 177"/>
                <a:gd name="T24" fmla="*/ 7 w 111"/>
                <a:gd name="T25" fmla="*/ 135 h 177"/>
                <a:gd name="T26" fmla="*/ 4 w 111"/>
                <a:gd name="T27" fmla="*/ 122 h 177"/>
                <a:gd name="T28" fmla="*/ 0 w 111"/>
                <a:gd name="T29" fmla="*/ 7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77">
                  <a:moveTo>
                    <a:pt x="0" y="70"/>
                  </a:moveTo>
                  <a:cubicBezTo>
                    <a:pt x="1" y="55"/>
                    <a:pt x="1" y="38"/>
                    <a:pt x="6" y="22"/>
                  </a:cubicBezTo>
                  <a:cubicBezTo>
                    <a:pt x="7" y="18"/>
                    <a:pt x="8" y="14"/>
                    <a:pt x="10" y="10"/>
                  </a:cubicBezTo>
                  <a:cubicBezTo>
                    <a:pt x="13" y="4"/>
                    <a:pt x="19" y="2"/>
                    <a:pt x="25" y="1"/>
                  </a:cubicBezTo>
                  <a:cubicBezTo>
                    <a:pt x="34" y="0"/>
                    <a:pt x="41" y="3"/>
                    <a:pt x="48" y="8"/>
                  </a:cubicBezTo>
                  <a:cubicBezTo>
                    <a:pt x="57" y="15"/>
                    <a:pt x="65" y="23"/>
                    <a:pt x="71" y="33"/>
                  </a:cubicBezTo>
                  <a:cubicBezTo>
                    <a:pt x="86" y="55"/>
                    <a:pt x="95" y="79"/>
                    <a:pt x="102" y="104"/>
                  </a:cubicBezTo>
                  <a:cubicBezTo>
                    <a:pt x="106" y="116"/>
                    <a:pt x="108" y="128"/>
                    <a:pt x="110" y="140"/>
                  </a:cubicBezTo>
                  <a:cubicBezTo>
                    <a:pt x="111" y="148"/>
                    <a:pt x="111" y="157"/>
                    <a:pt x="110" y="165"/>
                  </a:cubicBezTo>
                  <a:cubicBezTo>
                    <a:pt x="108" y="172"/>
                    <a:pt x="105" y="175"/>
                    <a:pt x="98" y="176"/>
                  </a:cubicBezTo>
                  <a:cubicBezTo>
                    <a:pt x="87" y="177"/>
                    <a:pt x="76" y="176"/>
                    <a:pt x="65" y="173"/>
                  </a:cubicBezTo>
                  <a:cubicBezTo>
                    <a:pt x="50" y="169"/>
                    <a:pt x="36" y="163"/>
                    <a:pt x="24" y="154"/>
                  </a:cubicBezTo>
                  <a:cubicBezTo>
                    <a:pt x="17" y="149"/>
                    <a:pt x="11" y="143"/>
                    <a:pt x="7" y="135"/>
                  </a:cubicBezTo>
                  <a:cubicBezTo>
                    <a:pt x="6" y="131"/>
                    <a:pt x="5" y="126"/>
                    <a:pt x="4" y="122"/>
                  </a:cubicBezTo>
                  <a:cubicBezTo>
                    <a:pt x="2" y="105"/>
                    <a:pt x="0" y="88"/>
                    <a:pt x="0" y="70"/>
                  </a:cubicBezTo>
                  <a:close/>
                </a:path>
              </a:pathLst>
            </a:custGeom>
            <a:solidFill>
              <a:srgbClr val="DDA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3049" y="974"/>
              <a:ext cx="1153" cy="1484"/>
            </a:xfrm>
            <a:custGeom>
              <a:avLst/>
              <a:gdLst>
                <a:gd name="T0" fmla="*/ 192 w 211"/>
                <a:gd name="T1" fmla="*/ 223 h 271"/>
                <a:gd name="T2" fmla="*/ 163 w 211"/>
                <a:gd name="T3" fmla="*/ 236 h 271"/>
                <a:gd name="T4" fmla="*/ 161 w 211"/>
                <a:gd name="T5" fmla="*/ 238 h 271"/>
                <a:gd name="T6" fmla="*/ 97 w 211"/>
                <a:gd name="T7" fmla="*/ 238 h 271"/>
                <a:gd name="T8" fmla="*/ 95 w 211"/>
                <a:gd name="T9" fmla="*/ 237 h 271"/>
                <a:gd name="T10" fmla="*/ 87 w 211"/>
                <a:gd name="T11" fmla="*/ 227 h 271"/>
                <a:gd name="T12" fmla="*/ 87 w 211"/>
                <a:gd name="T13" fmla="*/ 135 h 271"/>
                <a:gd name="T14" fmla="*/ 89 w 211"/>
                <a:gd name="T15" fmla="*/ 132 h 271"/>
                <a:gd name="T16" fmla="*/ 148 w 211"/>
                <a:gd name="T17" fmla="*/ 99 h 271"/>
                <a:gd name="T18" fmla="*/ 159 w 211"/>
                <a:gd name="T19" fmla="*/ 81 h 271"/>
                <a:gd name="T20" fmla="*/ 159 w 211"/>
                <a:gd name="T21" fmla="*/ 28 h 271"/>
                <a:gd name="T22" fmla="*/ 143 w 211"/>
                <a:gd name="T23" fmla="*/ 12 h 271"/>
                <a:gd name="T24" fmla="*/ 136 w 211"/>
                <a:gd name="T25" fmla="*/ 12 h 271"/>
                <a:gd name="T26" fmla="*/ 134 w 211"/>
                <a:gd name="T27" fmla="*/ 11 h 271"/>
                <a:gd name="T28" fmla="*/ 118 w 211"/>
                <a:gd name="T29" fmla="*/ 2 h 271"/>
                <a:gd name="T30" fmla="*/ 101 w 211"/>
                <a:gd name="T31" fmla="*/ 16 h 271"/>
                <a:gd name="T32" fmla="*/ 110 w 211"/>
                <a:gd name="T33" fmla="*/ 36 h 271"/>
                <a:gd name="T34" fmla="*/ 132 w 211"/>
                <a:gd name="T35" fmla="*/ 31 h 271"/>
                <a:gd name="T36" fmla="*/ 141 w 211"/>
                <a:gd name="T37" fmla="*/ 28 h 271"/>
                <a:gd name="T38" fmla="*/ 142 w 211"/>
                <a:gd name="T39" fmla="*/ 28 h 271"/>
                <a:gd name="T40" fmla="*/ 144 w 211"/>
                <a:gd name="T41" fmla="*/ 29 h 271"/>
                <a:gd name="T42" fmla="*/ 144 w 211"/>
                <a:gd name="T43" fmla="*/ 79 h 271"/>
                <a:gd name="T44" fmla="*/ 140 w 211"/>
                <a:gd name="T45" fmla="*/ 86 h 271"/>
                <a:gd name="T46" fmla="*/ 81 w 211"/>
                <a:gd name="T47" fmla="*/ 118 h 271"/>
                <a:gd name="T48" fmla="*/ 78 w 211"/>
                <a:gd name="T49" fmla="*/ 118 h 271"/>
                <a:gd name="T50" fmla="*/ 19 w 211"/>
                <a:gd name="T51" fmla="*/ 86 h 271"/>
                <a:gd name="T52" fmla="*/ 15 w 211"/>
                <a:gd name="T53" fmla="*/ 79 h 271"/>
                <a:gd name="T54" fmla="*/ 15 w 211"/>
                <a:gd name="T55" fmla="*/ 51 h 271"/>
                <a:gd name="T56" fmla="*/ 15 w 211"/>
                <a:gd name="T57" fmla="*/ 29 h 271"/>
                <a:gd name="T58" fmla="*/ 17 w 211"/>
                <a:gd name="T59" fmla="*/ 28 h 271"/>
                <a:gd name="T60" fmla="*/ 23 w 211"/>
                <a:gd name="T61" fmla="*/ 28 h 271"/>
                <a:gd name="T62" fmla="*/ 26 w 211"/>
                <a:gd name="T63" fmla="*/ 29 h 271"/>
                <a:gd name="T64" fmla="*/ 35 w 211"/>
                <a:gd name="T65" fmla="*/ 37 h 271"/>
                <a:gd name="T66" fmla="*/ 57 w 211"/>
                <a:gd name="T67" fmla="*/ 27 h 271"/>
                <a:gd name="T68" fmla="*/ 49 w 211"/>
                <a:gd name="T69" fmla="*/ 4 h 271"/>
                <a:gd name="T70" fmla="*/ 26 w 211"/>
                <a:gd name="T71" fmla="*/ 11 h 271"/>
                <a:gd name="T72" fmla="*/ 23 w 211"/>
                <a:gd name="T73" fmla="*/ 12 h 271"/>
                <a:gd name="T74" fmla="*/ 15 w 211"/>
                <a:gd name="T75" fmla="*/ 12 h 271"/>
                <a:gd name="T76" fmla="*/ 0 w 211"/>
                <a:gd name="T77" fmla="*/ 27 h 271"/>
                <a:gd name="T78" fmla="*/ 0 w 211"/>
                <a:gd name="T79" fmla="*/ 81 h 271"/>
                <a:gd name="T80" fmla="*/ 11 w 211"/>
                <a:gd name="T81" fmla="*/ 99 h 271"/>
                <a:gd name="T82" fmla="*/ 70 w 211"/>
                <a:gd name="T83" fmla="*/ 132 h 271"/>
                <a:gd name="T84" fmla="*/ 72 w 211"/>
                <a:gd name="T85" fmla="*/ 135 h 271"/>
                <a:gd name="T86" fmla="*/ 72 w 211"/>
                <a:gd name="T87" fmla="*/ 182 h 271"/>
                <a:gd name="T88" fmla="*/ 72 w 211"/>
                <a:gd name="T89" fmla="*/ 226 h 271"/>
                <a:gd name="T90" fmla="*/ 73 w 211"/>
                <a:gd name="T91" fmla="*/ 235 h 271"/>
                <a:gd name="T92" fmla="*/ 98 w 211"/>
                <a:gd name="T93" fmla="*/ 253 h 271"/>
                <a:gd name="T94" fmla="*/ 160 w 211"/>
                <a:gd name="T95" fmla="*/ 253 h 271"/>
                <a:gd name="T96" fmla="*/ 163 w 211"/>
                <a:gd name="T97" fmla="*/ 255 h 271"/>
                <a:gd name="T98" fmla="*/ 181 w 211"/>
                <a:gd name="T99" fmla="*/ 269 h 271"/>
                <a:gd name="T100" fmla="*/ 208 w 211"/>
                <a:gd name="T101" fmla="*/ 251 h 271"/>
                <a:gd name="T102" fmla="*/ 192 w 211"/>
                <a:gd name="T103" fmla="*/ 223 h 271"/>
                <a:gd name="T104" fmla="*/ 41 w 211"/>
                <a:gd name="T105" fmla="*/ 17 h 271"/>
                <a:gd name="T106" fmla="*/ 43 w 211"/>
                <a:gd name="T107" fmla="*/ 20 h 271"/>
                <a:gd name="T108" fmla="*/ 41 w 211"/>
                <a:gd name="T109" fmla="*/ 22 h 271"/>
                <a:gd name="T110" fmla="*/ 38 w 211"/>
                <a:gd name="T111" fmla="*/ 20 h 271"/>
                <a:gd name="T112" fmla="*/ 41 w 211"/>
                <a:gd name="T113" fmla="*/ 17 h 271"/>
                <a:gd name="T114" fmla="*/ 185 w 211"/>
                <a:gd name="T115" fmla="*/ 254 h 271"/>
                <a:gd name="T116" fmla="*/ 176 w 211"/>
                <a:gd name="T117" fmla="*/ 245 h 271"/>
                <a:gd name="T118" fmla="*/ 185 w 211"/>
                <a:gd name="T119" fmla="*/ 237 h 271"/>
                <a:gd name="T120" fmla="*/ 194 w 211"/>
                <a:gd name="T121" fmla="*/ 246 h 271"/>
                <a:gd name="T122" fmla="*/ 185 w 211"/>
                <a:gd name="T123" fmla="*/ 2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271">
                  <a:moveTo>
                    <a:pt x="192" y="223"/>
                  </a:moveTo>
                  <a:cubicBezTo>
                    <a:pt x="181" y="219"/>
                    <a:pt x="168" y="225"/>
                    <a:pt x="163" y="236"/>
                  </a:cubicBezTo>
                  <a:cubicBezTo>
                    <a:pt x="163" y="237"/>
                    <a:pt x="162" y="238"/>
                    <a:pt x="161" y="238"/>
                  </a:cubicBezTo>
                  <a:cubicBezTo>
                    <a:pt x="139" y="238"/>
                    <a:pt x="118" y="238"/>
                    <a:pt x="97" y="238"/>
                  </a:cubicBezTo>
                  <a:cubicBezTo>
                    <a:pt x="96" y="238"/>
                    <a:pt x="96" y="238"/>
                    <a:pt x="95" y="237"/>
                  </a:cubicBezTo>
                  <a:cubicBezTo>
                    <a:pt x="90" y="236"/>
                    <a:pt x="87" y="233"/>
                    <a:pt x="87" y="227"/>
                  </a:cubicBezTo>
                  <a:cubicBezTo>
                    <a:pt x="87" y="197"/>
                    <a:pt x="87" y="166"/>
                    <a:pt x="87" y="135"/>
                  </a:cubicBezTo>
                  <a:cubicBezTo>
                    <a:pt x="87" y="133"/>
                    <a:pt x="88" y="132"/>
                    <a:pt x="89" y="132"/>
                  </a:cubicBezTo>
                  <a:cubicBezTo>
                    <a:pt x="109" y="121"/>
                    <a:pt x="129" y="110"/>
                    <a:pt x="148" y="99"/>
                  </a:cubicBezTo>
                  <a:cubicBezTo>
                    <a:pt x="155" y="95"/>
                    <a:pt x="159" y="89"/>
                    <a:pt x="159" y="81"/>
                  </a:cubicBezTo>
                  <a:cubicBezTo>
                    <a:pt x="159" y="63"/>
                    <a:pt x="159" y="45"/>
                    <a:pt x="159" y="28"/>
                  </a:cubicBezTo>
                  <a:cubicBezTo>
                    <a:pt x="159" y="19"/>
                    <a:pt x="152" y="12"/>
                    <a:pt x="143" y="12"/>
                  </a:cubicBezTo>
                  <a:cubicBezTo>
                    <a:pt x="141" y="12"/>
                    <a:pt x="139" y="12"/>
                    <a:pt x="136" y="12"/>
                  </a:cubicBezTo>
                  <a:cubicBezTo>
                    <a:pt x="135" y="12"/>
                    <a:pt x="134" y="12"/>
                    <a:pt x="134" y="11"/>
                  </a:cubicBezTo>
                  <a:cubicBezTo>
                    <a:pt x="130" y="5"/>
                    <a:pt x="125" y="2"/>
                    <a:pt x="118" y="2"/>
                  </a:cubicBezTo>
                  <a:cubicBezTo>
                    <a:pt x="110" y="2"/>
                    <a:pt x="103" y="8"/>
                    <a:pt x="101" y="16"/>
                  </a:cubicBezTo>
                  <a:cubicBezTo>
                    <a:pt x="99" y="24"/>
                    <a:pt x="103" y="32"/>
                    <a:pt x="110" y="36"/>
                  </a:cubicBezTo>
                  <a:cubicBezTo>
                    <a:pt x="117" y="39"/>
                    <a:pt x="127" y="38"/>
                    <a:pt x="132" y="31"/>
                  </a:cubicBezTo>
                  <a:cubicBezTo>
                    <a:pt x="134" y="28"/>
                    <a:pt x="137" y="27"/>
                    <a:pt x="141" y="28"/>
                  </a:cubicBezTo>
                  <a:cubicBezTo>
                    <a:pt x="141" y="28"/>
                    <a:pt x="142" y="28"/>
                    <a:pt x="142" y="28"/>
                  </a:cubicBezTo>
                  <a:cubicBezTo>
                    <a:pt x="143" y="27"/>
                    <a:pt x="144" y="28"/>
                    <a:pt x="144" y="29"/>
                  </a:cubicBezTo>
                  <a:cubicBezTo>
                    <a:pt x="144" y="46"/>
                    <a:pt x="144" y="62"/>
                    <a:pt x="144" y="79"/>
                  </a:cubicBezTo>
                  <a:cubicBezTo>
                    <a:pt x="144" y="82"/>
                    <a:pt x="143" y="84"/>
                    <a:pt x="140" y="86"/>
                  </a:cubicBezTo>
                  <a:cubicBezTo>
                    <a:pt x="121" y="96"/>
                    <a:pt x="101" y="107"/>
                    <a:pt x="81" y="118"/>
                  </a:cubicBezTo>
                  <a:cubicBezTo>
                    <a:pt x="80" y="119"/>
                    <a:pt x="79" y="119"/>
                    <a:pt x="78" y="118"/>
                  </a:cubicBezTo>
                  <a:cubicBezTo>
                    <a:pt x="58" y="107"/>
                    <a:pt x="39" y="97"/>
                    <a:pt x="19" y="86"/>
                  </a:cubicBezTo>
                  <a:cubicBezTo>
                    <a:pt x="17" y="84"/>
                    <a:pt x="15" y="82"/>
                    <a:pt x="15" y="79"/>
                  </a:cubicBezTo>
                  <a:cubicBezTo>
                    <a:pt x="15" y="70"/>
                    <a:pt x="15" y="60"/>
                    <a:pt x="15" y="51"/>
                  </a:cubicBezTo>
                  <a:cubicBezTo>
                    <a:pt x="15" y="44"/>
                    <a:pt x="16" y="37"/>
                    <a:pt x="15" y="29"/>
                  </a:cubicBezTo>
                  <a:cubicBezTo>
                    <a:pt x="15" y="28"/>
                    <a:pt x="16" y="27"/>
                    <a:pt x="17" y="28"/>
                  </a:cubicBezTo>
                  <a:cubicBezTo>
                    <a:pt x="19" y="28"/>
                    <a:pt x="21" y="28"/>
                    <a:pt x="23" y="28"/>
                  </a:cubicBezTo>
                  <a:cubicBezTo>
                    <a:pt x="24" y="27"/>
                    <a:pt x="25" y="28"/>
                    <a:pt x="26" y="29"/>
                  </a:cubicBezTo>
                  <a:cubicBezTo>
                    <a:pt x="28" y="33"/>
                    <a:pt x="31" y="35"/>
                    <a:pt x="35" y="37"/>
                  </a:cubicBezTo>
                  <a:cubicBezTo>
                    <a:pt x="44" y="40"/>
                    <a:pt x="54" y="35"/>
                    <a:pt x="57" y="27"/>
                  </a:cubicBezTo>
                  <a:cubicBezTo>
                    <a:pt x="61" y="18"/>
                    <a:pt x="57" y="8"/>
                    <a:pt x="49" y="4"/>
                  </a:cubicBezTo>
                  <a:cubicBezTo>
                    <a:pt x="40" y="0"/>
                    <a:pt x="30" y="3"/>
                    <a:pt x="26" y="11"/>
                  </a:cubicBezTo>
                  <a:cubicBezTo>
                    <a:pt x="25" y="12"/>
                    <a:pt x="24" y="12"/>
                    <a:pt x="23" y="12"/>
                  </a:cubicBezTo>
                  <a:cubicBezTo>
                    <a:pt x="21" y="12"/>
                    <a:pt x="18" y="12"/>
                    <a:pt x="15" y="12"/>
                  </a:cubicBezTo>
                  <a:cubicBezTo>
                    <a:pt x="7" y="12"/>
                    <a:pt x="0" y="19"/>
                    <a:pt x="0" y="27"/>
                  </a:cubicBezTo>
                  <a:cubicBezTo>
                    <a:pt x="0" y="45"/>
                    <a:pt x="0" y="63"/>
                    <a:pt x="0" y="81"/>
                  </a:cubicBezTo>
                  <a:cubicBezTo>
                    <a:pt x="0" y="88"/>
                    <a:pt x="4" y="95"/>
                    <a:pt x="11" y="99"/>
                  </a:cubicBezTo>
                  <a:cubicBezTo>
                    <a:pt x="31" y="110"/>
                    <a:pt x="50" y="121"/>
                    <a:pt x="70" y="132"/>
                  </a:cubicBezTo>
                  <a:cubicBezTo>
                    <a:pt x="71" y="132"/>
                    <a:pt x="72" y="133"/>
                    <a:pt x="72" y="135"/>
                  </a:cubicBezTo>
                  <a:cubicBezTo>
                    <a:pt x="72" y="150"/>
                    <a:pt x="72" y="166"/>
                    <a:pt x="72" y="182"/>
                  </a:cubicBezTo>
                  <a:cubicBezTo>
                    <a:pt x="72" y="196"/>
                    <a:pt x="72" y="211"/>
                    <a:pt x="72" y="226"/>
                  </a:cubicBezTo>
                  <a:cubicBezTo>
                    <a:pt x="72" y="229"/>
                    <a:pt x="72" y="232"/>
                    <a:pt x="73" y="235"/>
                  </a:cubicBezTo>
                  <a:cubicBezTo>
                    <a:pt x="76" y="246"/>
                    <a:pt x="86" y="253"/>
                    <a:pt x="98" y="253"/>
                  </a:cubicBezTo>
                  <a:cubicBezTo>
                    <a:pt x="118" y="253"/>
                    <a:pt x="139" y="253"/>
                    <a:pt x="160" y="253"/>
                  </a:cubicBezTo>
                  <a:cubicBezTo>
                    <a:pt x="161" y="253"/>
                    <a:pt x="162" y="254"/>
                    <a:pt x="163" y="255"/>
                  </a:cubicBezTo>
                  <a:cubicBezTo>
                    <a:pt x="167" y="263"/>
                    <a:pt x="173" y="268"/>
                    <a:pt x="181" y="269"/>
                  </a:cubicBezTo>
                  <a:cubicBezTo>
                    <a:pt x="193" y="271"/>
                    <a:pt x="205" y="263"/>
                    <a:pt x="208" y="251"/>
                  </a:cubicBezTo>
                  <a:cubicBezTo>
                    <a:pt x="211" y="239"/>
                    <a:pt x="205" y="227"/>
                    <a:pt x="192" y="223"/>
                  </a:cubicBezTo>
                  <a:close/>
                  <a:moveTo>
                    <a:pt x="41" y="17"/>
                  </a:moveTo>
                  <a:cubicBezTo>
                    <a:pt x="42" y="18"/>
                    <a:pt x="43" y="18"/>
                    <a:pt x="43" y="20"/>
                  </a:cubicBezTo>
                  <a:cubicBezTo>
                    <a:pt x="43" y="21"/>
                    <a:pt x="42" y="22"/>
                    <a:pt x="41" y="22"/>
                  </a:cubicBezTo>
                  <a:cubicBezTo>
                    <a:pt x="39" y="22"/>
                    <a:pt x="39" y="21"/>
                    <a:pt x="38" y="20"/>
                  </a:cubicBezTo>
                  <a:cubicBezTo>
                    <a:pt x="38" y="18"/>
                    <a:pt x="39" y="18"/>
                    <a:pt x="41" y="17"/>
                  </a:cubicBezTo>
                  <a:close/>
                  <a:moveTo>
                    <a:pt x="185" y="254"/>
                  </a:moveTo>
                  <a:cubicBezTo>
                    <a:pt x="180" y="254"/>
                    <a:pt x="176" y="250"/>
                    <a:pt x="176" y="245"/>
                  </a:cubicBezTo>
                  <a:cubicBezTo>
                    <a:pt x="176" y="241"/>
                    <a:pt x="180" y="237"/>
                    <a:pt x="185" y="237"/>
                  </a:cubicBezTo>
                  <a:cubicBezTo>
                    <a:pt x="190" y="237"/>
                    <a:pt x="194" y="241"/>
                    <a:pt x="194" y="246"/>
                  </a:cubicBezTo>
                  <a:cubicBezTo>
                    <a:pt x="194" y="250"/>
                    <a:pt x="190" y="254"/>
                    <a:pt x="185" y="25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309311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42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3714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pic>
        <p:nvPicPr>
          <p:cNvPr id="1482" name="Google Shape;1482;p42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8842"/>
          <a:stretch/>
        </p:blipFill>
        <p:spPr>
          <a:xfrm>
            <a:off x="457200" y="980725"/>
            <a:ext cx="5444926" cy="24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3" name="Google Shape;1483;p42"/>
          <p:cNvSpPr txBox="1"/>
          <p:nvPr/>
        </p:nvSpPr>
        <p:spPr>
          <a:xfrm>
            <a:off x="457200" y="4488375"/>
            <a:ext cx="822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more info,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click 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84" name="Google Shape;1484;p42"/>
          <p:cNvGrpSpPr/>
          <p:nvPr/>
        </p:nvGrpSpPr>
        <p:grpSpPr>
          <a:xfrm>
            <a:off x="1077100" y="3731500"/>
            <a:ext cx="4420275" cy="449700"/>
            <a:chOff x="1077100" y="3731500"/>
            <a:chExt cx="4420275" cy="449700"/>
          </a:xfrm>
        </p:grpSpPr>
        <p:sp>
          <p:nvSpPr>
            <p:cNvPr id="1485" name="Google Shape;1485;p42"/>
            <p:cNvSpPr txBox="1"/>
            <p:nvPr/>
          </p:nvSpPr>
          <p:spPr>
            <a:xfrm>
              <a:off x="1077100" y="3731500"/>
              <a:ext cx="962700" cy="44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70%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86" name="Google Shape;1486;p42"/>
            <p:cNvSpPr txBox="1"/>
            <p:nvPr/>
          </p:nvSpPr>
          <p:spPr>
            <a:xfrm>
              <a:off x="2229625" y="3731500"/>
              <a:ext cx="962700" cy="44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80%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87" name="Google Shape;1487;p42"/>
            <p:cNvSpPr txBox="1"/>
            <p:nvPr/>
          </p:nvSpPr>
          <p:spPr>
            <a:xfrm>
              <a:off x="3382150" y="3731500"/>
              <a:ext cx="962700" cy="449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90%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88" name="Google Shape;1488;p42"/>
            <p:cNvSpPr txBox="1"/>
            <p:nvPr/>
          </p:nvSpPr>
          <p:spPr>
            <a:xfrm>
              <a:off x="4534675" y="3731500"/>
              <a:ext cx="962700" cy="449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60%</a:t>
              </a:r>
              <a:endParaRPr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489" name="Google Shape;1489;p42"/>
          <p:cNvSpPr txBox="1"/>
          <p:nvPr/>
        </p:nvSpPr>
        <p:spPr>
          <a:xfrm>
            <a:off x="6085675" y="3376700"/>
            <a:ext cx="2601300" cy="80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90" name="Google Shape;1490;p42"/>
          <p:cNvSpPr/>
          <p:nvPr/>
        </p:nvSpPr>
        <p:spPr>
          <a:xfrm>
            <a:off x="6085675" y="2452713"/>
            <a:ext cx="171600" cy="1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42"/>
          <p:cNvSpPr/>
          <p:nvPr/>
        </p:nvSpPr>
        <p:spPr>
          <a:xfrm>
            <a:off x="7479725" y="2452713"/>
            <a:ext cx="171600" cy="17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42"/>
          <p:cNvSpPr/>
          <p:nvPr/>
        </p:nvSpPr>
        <p:spPr>
          <a:xfrm>
            <a:off x="6085675" y="2938488"/>
            <a:ext cx="171600" cy="171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42"/>
          <p:cNvSpPr/>
          <p:nvPr/>
        </p:nvSpPr>
        <p:spPr>
          <a:xfrm>
            <a:off x="7479725" y="2938488"/>
            <a:ext cx="171600" cy="171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4" name="Google Shape;1494;p42"/>
          <p:cNvGrpSpPr/>
          <p:nvPr/>
        </p:nvGrpSpPr>
        <p:grpSpPr>
          <a:xfrm>
            <a:off x="6085675" y="1150225"/>
            <a:ext cx="2604550" cy="2896525"/>
            <a:chOff x="6085675" y="1150225"/>
            <a:chExt cx="2604550" cy="2896525"/>
          </a:xfrm>
        </p:grpSpPr>
        <p:sp>
          <p:nvSpPr>
            <p:cNvPr id="1495" name="Google Shape;1495;p42"/>
            <p:cNvSpPr txBox="1"/>
            <p:nvPr/>
          </p:nvSpPr>
          <p:spPr>
            <a:xfrm>
              <a:off x="6333475" y="2393313"/>
              <a:ext cx="9627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6" name="Google Shape;1496;p42"/>
            <p:cNvSpPr txBox="1"/>
            <p:nvPr/>
          </p:nvSpPr>
          <p:spPr>
            <a:xfrm>
              <a:off x="7727525" y="2393313"/>
              <a:ext cx="9627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7" name="Google Shape;1497;p42"/>
            <p:cNvSpPr txBox="1"/>
            <p:nvPr/>
          </p:nvSpPr>
          <p:spPr>
            <a:xfrm>
              <a:off x="6333475" y="2879088"/>
              <a:ext cx="9627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8" name="Google Shape;1498;p42"/>
            <p:cNvSpPr txBox="1"/>
            <p:nvPr/>
          </p:nvSpPr>
          <p:spPr>
            <a:xfrm>
              <a:off x="7727525" y="2879088"/>
              <a:ext cx="9627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9" name="Google Shape;1499;p42"/>
            <p:cNvSpPr txBox="1"/>
            <p:nvPr/>
          </p:nvSpPr>
          <p:spPr>
            <a:xfrm>
              <a:off x="6085675" y="1150225"/>
              <a:ext cx="2601300" cy="44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Risk factors</a:t>
              </a:r>
              <a:endParaRPr sz="21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00" name="Google Shape;1500;p42"/>
            <p:cNvSpPr txBox="1"/>
            <p:nvPr/>
          </p:nvSpPr>
          <p:spPr>
            <a:xfrm>
              <a:off x="6085850" y="1599925"/>
              <a:ext cx="2601000" cy="6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1" name="Google Shape;1501;p42"/>
            <p:cNvSpPr txBox="1"/>
            <p:nvPr/>
          </p:nvSpPr>
          <p:spPr>
            <a:xfrm>
              <a:off x="6229075" y="3511250"/>
              <a:ext cx="10953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+ 60%</a:t>
              </a:r>
              <a:endParaRPr sz="3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02" name="Google Shape;1502;p42"/>
            <p:cNvSpPr txBox="1"/>
            <p:nvPr/>
          </p:nvSpPr>
          <p:spPr>
            <a:xfrm>
              <a:off x="7324375" y="3633800"/>
              <a:ext cx="12192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Probabilities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43"/>
          <p:cNvSpPr txBox="1">
            <a:spLocks noGrp="1"/>
          </p:cNvSpPr>
          <p:nvPr>
            <p:ph type="title"/>
          </p:nvPr>
        </p:nvSpPr>
        <p:spPr>
          <a:xfrm>
            <a:off x="-1489165" y="181944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Tumors infographics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1508" name="Google Shape;1508;p43"/>
          <p:cNvGraphicFramePr/>
          <p:nvPr/>
        </p:nvGraphicFramePr>
        <p:xfrm>
          <a:off x="457200" y="1009700"/>
          <a:ext cx="8229600" cy="3608125"/>
        </p:xfrm>
        <a:graphic>
          <a:graphicData uri="http://schemas.openxmlformats.org/drawingml/2006/table">
            <a:tbl>
              <a:tblPr>
                <a:noFill/>
                <a:tableStyleId>{E9BDA9F2-2783-479A-A433-4FEF2FE97FE4}</a:tableStyleId>
              </a:tblPr>
              <a:tblGrid>
                <a:gridCol w="1202675"/>
                <a:gridCol w="2743200"/>
                <a:gridCol w="4283725"/>
              </a:tblGrid>
              <a:tr h="7216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Benefits of modern treatments</a:t>
                      </a:r>
                      <a:endParaRPr sz="2100" b="1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7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01</a:t>
                      </a:r>
                      <a:endParaRPr sz="1800" b="1">
                        <a:solidFill>
                          <a:schemeClr val="accen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6DD3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Surgery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closest planet to the Sun and the smallest one in the entire Solar System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6DD3">
                        <a:alpha val="12549"/>
                      </a:srgbClr>
                    </a:solidFill>
                  </a:tcPr>
                </a:tc>
              </a:tr>
              <a:tr h="7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02</a:t>
                      </a:r>
                      <a:endParaRPr sz="1800"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DD8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Immunotherapy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 cold place full of iron oxide dust, which gives the planet its reddish cast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DD8">
                        <a:alpha val="12549"/>
                      </a:srgbClr>
                    </a:solidFill>
                  </a:tcPr>
                </a:tc>
              </a:tr>
              <a:tr h="7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03</a:t>
                      </a:r>
                      <a:endParaRPr sz="1800" b="1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D57E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Chemotherapy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and has several rings. It's composed mostly of hydrogen and helium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D57E">
                        <a:alpha val="12549"/>
                      </a:srgbClr>
                    </a:solidFill>
                  </a:tcPr>
                </a:tc>
              </a:tr>
              <a:tr h="7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04</a:t>
                      </a:r>
                      <a:endParaRPr sz="1800" b="1">
                        <a:solidFill>
                          <a:schemeClr val="l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8D8C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Radiation therapy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very beautiful name but is actually terribly hot, hotter than Mercury</a:t>
                      </a:r>
                      <a:endParaRPr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8D8C">
                        <a:alpha val="12549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509" name="Google Shape;1509;p43"/>
          <p:cNvGrpSpPr/>
          <p:nvPr/>
        </p:nvGrpSpPr>
        <p:grpSpPr>
          <a:xfrm>
            <a:off x="713575" y="840025"/>
            <a:ext cx="723900" cy="723900"/>
            <a:chOff x="713575" y="995450"/>
            <a:chExt cx="723900" cy="723900"/>
          </a:xfrm>
        </p:grpSpPr>
        <p:sp>
          <p:nvSpPr>
            <p:cNvPr id="1510" name="Google Shape;1510;p43"/>
            <p:cNvSpPr/>
            <p:nvPr/>
          </p:nvSpPr>
          <p:spPr>
            <a:xfrm>
              <a:off x="713575" y="995450"/>
              <a:ext cx="723900" cy="723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1" name="Google Shape;1511;p43"/>
            <p:cNvGrpSpPr/>
            <p:nvPr/>
          </p:nvGrpSpPr>
          <p:grpSpPr>
            <a:xfrm>
              <a:off x="886921" y="1197412"/>
              <a:ext cx="377206" cy="319977"/>
              <a:chOff x="6374121" y="4072032"/>
              <a:chExt cx="377206" cy="319977"/>
            </a:xfrm>
          </p:grpSpPr>
          <p:sp>
            <p:nvSpPr>
              <p:cNvPr id="1512" name="Google Shape;1512;p43"/>
              <p:cNvSpPr/>
              <p:nvPr/>
            </p:nvSpPr>
            <p:spPr>
              <a:xfrm>
                <a:off x="6511772" y="4173047"/>
                <a:ext cx="101870" cy="101049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954" extrusionOk="0">
                    <a:moveTo>
                      <a:pt x="1192" y="1"/>
                    </a:moveTo>
                    <a:lnTo>
                      <a:pt x="1192" y="882"/>
                    </a:lnTo>
                    <a:cubicBezTo>
                      <a:pt x="1192" y="1049"/>
                      <a:pt x="1049" y="1168"/>
                      <a:pt x="906" y="1168"/>
                    </a:cubicBezTo>
                    <a:lnTo>
                      <a:pt x="1" y="1168"/>
                    </a:lnTo>
                    <a:lnTo>
                      <a:pt x="1" y="1787"/>
                    </a:lnTo>
                    <a:lnTo>
                      <a:pt x="882" y="1787"/>
                    </a:lnTo>
                    <a:cubicBezTo>
                      <a:pt x="1025" y="1787"/>
                      <a:pt x="1168" y="1930"/>
                      <a:pt x="1168" y="2097"/>
                    </a:cubicBezTo>
                    <a:lnTo>
                      <a:pt x="1168" y="2954"/>
                    </a:lnTo>
                    <a:lnTo>
                      <a:pt x="1787" y="2954"/>
                    </a:lnTo>
                    <a:lnTo>
                      <a:pt x="1787" y="2097"/>
                    </a:lnTo>
                    <a:cubicBezTo>
                      <a:pt x="1787" y="1930"/>
                      <a:pt x="1930" y="1787"/>
                      <a:pt x="2097" y="1787"/>
                    </a:cubicBezTo>
                    <a:lnTo>
                      <a:pt x="2978" y="1787"/>
                    </a:lnTo>
                    <a:lnTo>
                      <a:pt x="2978" y="1168"/>
                    </a:lnTo>
                    <a:lnTo>
                      <a:pt x="2120" y="1168"/>
                    </a:lnTo>
                    <a:cubicBezTo>
                      <a:pt x="1954" y="1168"/>
                      <a:pt x="1811" y="1049"/>
                      <a:pt x="1811" y="882"/>
                    </a:cubicBezTo>
                    <a:lnTo>
                      <a:pt x="1787" y="882"/>
                    </a:lnTo>
                    <a:lnTo>
                      <a:pt x="17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43"/>
              <p:cNvSpPr/>
              <p:nvPr/>
            </p:nvSpPr>
            <p:spPr>
              <a:xfrm>
                <a:off x="6374121" y="4072032"/>
                <a:ext cx="377206" cy="319977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9354" extrusionOk="0">
                    <a:moveTo>
                      <a:pt x="6121" y="2359"/>
                    </a:moveTo>
                    <a:cubicBezTo>
                      <a:pt x="6287" y="2359"/>
                      <a:pt x="6430" y="2501"/>
                      <a:pt x="6430" y="2668"/>
                    </a:cubicBezTo>
                    <a:lnTo>
                      <a:pt x="6430" y="3525"/>
                    </a:lnTo>
                    <a:lnTo>
                      <a:pt x="7311" y="3525"/>
                    </a:lnTo>
                    <a:cubicBezTo>
                      <a:pt x="7454" y="3525"/>
                      <a:pt x="7597" y="3668"/>
                      <a:pt x="7597" y="3835"/>
                    </a:cubicBezTo>
                    <a:lnTo>
                      <a:pt x="7597" y="5050"/>
                    </a:lnTo>
                    <a:cubicBezTo>
                      <a:pt x="7597" y="5216"/>
                      <a:pt x="7478" y="5359"/>
                      <a:pt x="7311" y="5359"/>
                    </a:cubicBezTo>
                    <a:lnTo>
                      <a:pt x="6430" y="5359"/>
                    </a:lnTo>
                    <a:lnTo>
                      <a:pt x="6430" y="6216"/>
                    </a:lnTo>
                    <a:cubicBezTo>
                      <a:pt x="6430" y="6383"/>
                      <a:pt x="6311" y="6526"/>
                      <a:pt x="6144" y="6526"/>
                    </a:cubicBezTo>
                    <a:lnTo>
                      <a:pt x="4906" y="6526"/>
                    </a:lnTo>
                    <a:cubicBezTo>
                      <a:pt x="4739" y="6526"/>
                      <a:pt x="4620" y="6383"/>
                      <a:pt x="4620" y="6216"/>
                    </a:cubicBezTo>
                    <a:lnTo>
                      <a:pt x="4620" y="5359"/>
                    </a:lnTo>
                    <a:lnTo>
                      <a:pt x="3739" y="5359"/>
                    </a:lnTo>
                    <a:cubicBezTo>
                      <a:pt x="3572" y="5359"/>
                      <a:pt x="3430" y="5216"/>
                      <a:pt x="3430" y="5050"/>
                    </a:cubicBezTo>
                    <a:lnTo>
                      <a:pt x="3430" y="3835"/>
                    </a:lnTo>
                    <a:cubicBezTo>
                      <a:pt x="3430" y="3668"/>
                      <a:pt x="3572" y="3525"/>
                      <a:pt x="3739" y="3525"/>
                    </a:cubicBezTo>
                    <a:lnTo>
                      <a:pt x="4597" y="3525"/>
                    </a:lnTo>
                    <a:lnTo>
                      <a:pt x="4597" y="2668"/>
                    </a:lnTo>
                    <a:cubicBezTo>
                      <a:pt x="4597" y="2501"/>
                      <a:pt x="4739" y="2359"/>
                      <a:pt x="4906" y="2359"/>
                    </a:cubicBezTo>
                    <a:close/>
                    <a:moveTo>
                      <a:pt x="3287" y="1"/>
                    </a:moveTo>
                    <a:cubicBezTo>
                      <a:pt x="2501" y="1"/>
                      <a:pt x="1715" y="310"/>
                      <a:pt x="1167" y="882"/>
                    </a:cubicBezTo>
                    <a:cubicBezTo>
                      <a:pt x="0" y="2049"/>
                      <a:pt x="0" y="3954"/>
                      <a:pt x="1167" y="5145"/>
                    </a:cubicBezTo>
                    <a:lnTo>
                      <a:pt x="5287" y="9265"/>
                    </a:lnTo>
                    <a:cubicBezTo>
                      <a:pt x="5347" y="9324"/>
                      <a:pt x="5430" y="9354"/>
                      <a:pt x="5513" y="9354"/>
                    </a:cubicBezTo>
                    <a:cubicBezTo>
                      <a:pt x="5597" y="9354"/>
                      <a:pt x="5680" y="9324"/>
                      <a:pt x="5740" y="9265"/>
                    </a:cubicBezTo>
                    <a:lnTo>
                      <a:pt x="9860" y="5145"/>
                    </a:lnTo>
                    <a:cubicBezTo>
                      <a:pt x="11026" y="3954"/>
                      <a:pt x="11026" y="2049"/>
                      <a:pt x="9860" y="882"/>
                    </a:cubicBezTo>
                    <a:cubicBezTo>
                      <a:pt x="9288" y="310"/>
                      <a:pt x="8526" y="1"/>
                      <a:pt x="7740" y="1"/>
                    </a:cubicBezTo>
                    <a:cubicBezTo>
                      <a:pt x="6883" y="1"/>
                      <a:pt x="6097" y="358"/>
                      <a:pt x="5525" y="977"/>
                    </a:cubicBezTo>
                    <a:cubicBezTo>
                      <a:pt x="4954" y="334"/>
                      <a:pt x="4144" y="1"/>
                      <a:pt x="3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4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grpSp>
        <p:nvGrpSpPr>
          <p:cNvPr id="1519" name="Google Shape;1519;p44"/>
          <p:cNvGrpSpPr/>
          <p:nvPr/>
        </p:nvGrpSpPr>
        <p:grpSpPr>
          <a:xfrm>
            <a:off x="1919525" y="1711650"/>
            <a:ext cx="1975500" cy="1449738"/>
            <a:chOff x="1919525" y="1711650"/>
            <a:chExt cx="1975500" cy="1449738"/>
          </a:xfrm>
        </p:grpSpPr>
        <p:grpSp>
          <p:nvGrpSpPr>
            <p:cNvPr id="1520" name="Google Shape;1520;p44"/>
            <p:cNvGrpSpPr/>
            <p:nvPr/>
          </p:nvGrpSpPr>
          <p:grpSpPr>
            <a:xfrm>
              <a:off x="1919525" y="1711650"/>
              <a:ext cx="1975500" cy="770600"/>
              <a:chOff x="1919525" y="1711650"/>
              <a:chExt cx="1975500" cy="770600"/>
            </a:xfrm>
          </p:grpSpPr>
          <p:sp>
            <p:nvSpPr>
              <p:cNvPr id="1521" name="Google Shape;1521;p44"/>
              <p:cNvSpPr txBox="1"/>
              <p:nvPr/>
            </p:nvSpPr>
            <p:spPr>
              <a:xfrm>
                <a:off x="2121380" y="1711650"/>
                <a:ext cx="1571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522" name="Google Shape;1522;p44"/>
              <p:cNvSpPr txBox="1"/>
              <p:nvPr/>
            </p:nvSpPr>
            <p:spPr>
              <a:xfrm>
                <a:off x="1919525" y="2053250"/>
                <a:ext cx="19755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523" name="Google Shape;1523;p44"/>
            <p:cNvSpPr/>
            <p:nvPr/>
          </p:nvSpPr>
          <p:spPr>
            <a:xfrm>
              <a:off x="2587563" y="2522088"/>
              <a:ext cx="639300" cy="63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24" name="Google Shape;1524;p44"/>
          <p:cNvGrpSpPr/>
          <p:nvPr/>
        </p:nvGrpSpPr>
        <p:grpSpPr>
          <a:xfrm>
            <a:off x="3583225" y="2522088"/>
            <a:ext cx="1975500" cy="1428863"/>
            <a:chOff x="3583225" y="2522088"/>
            <a:chExt cx="1975500" cy="1428863"/>
          </a:xfrm>
        </p:grpSpPr>
        <p:grpSp>
          <p:nvGrpSpPr>
            <p:cNvPr id="1525" name="Google Shape;1525;p44"/>
            <p:cNvGrpSpPr/>
            <p:nvPr/>
          </p:nvGrpSpPr>
          <p:grpSpPr>
            <a:xfrm>
              <a:off x="3583225" y="3180350"/>
              <a:ext cx="1975500" cy="770600"/>
              <a:chOff x="3583225" y="3180350"/>
              <a:chExt cx="1975500" cy="770600"/>
            </a:xfrm>
          </p:grpSpPr>
          <p:sp>
            <p:nvSpPr>
              <p:cNvPr id="1526" name="Google Shape;1526;p44"/>
              <p:cNvSpPr txBox="1"/>
              <p:nvPr/>
            </p:nvSpPr>
            <p:spPr>
              <a:xfrm>
                <a:off x="3785271" y="3180350"/>
                <a:ext cx="15714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527" name="Google Shape;1527;p44"/>
              <p:cNvSpPr txBox="1"/>
              <p:nvPr/>
            </p:nvSpPr>
            <p:spPr>
              <a:xfrm>
                <a:off x="3583225" y="3521950"/>
                <a:ext cx="19755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528" name="Google Shape;1528;p44"/>
            <p:cNvSpPr/>
            <p:nvPr/>
          </p:nvSpPr>
          <p:spPr>
            <a:xfrm>
              <a:off x="4242888" y="2522088"/>
              <a:ext cx="639300" cy="63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29" name="Google Shape;1529;p44"/>
          <p:cNvGrpSpPr/>
          <p:nvPr/>
        </p:nvGrpSpPr>
        <p:grpSpPr>
          <a:xfrm>
            <a:off x="5247050" y="1711650"/>
            <a:ext cx="1975500" cy="1449738"/>
            <a:chOff x="5247050" y="1711650"/>
            <a:chExt cx="1975500" cy="1449738"/>
          </a:xfrm>
        </p:grpSpPr>
        <p:grpSp>
          <p:nvGrpSpPr>
            <p:cNvPr id="1530" name="Google Shape;1530;p44"/>
            <p:cNvGrpSpPr/>
            <p:nvPr/>
          </p:nvGrpSpPr>
          <p:grpSpPr>
            <a:xfrm>
              <a:off x="5247050" y="1711650"/>
              <a:ext cx="1975500" cy="770600"/>
              <a:chOff x="5247050" y="1711650"/>
              <a:chExt cx="1975500" cy="770600"/>
            </a:xfrm>
          </p:grpSpPr>
          <p:sp>
            <p:nvSpPr>
              <p:cNvPr id="1531" name="Google Shape;1531;p44"/>
              <p:cNvSpPr txBox="1"/>
              <p:nvPr/>
            </p:nvSpPr>
            <p:spPr>
              <a:xfrm>
                <a:off x="5449148" y="1711650"/>
                <a:ext cx="15714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Neptune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532" name="Google Shape;1532;p44"/>
              <p:cNvSpPr txBox="1"/>
              <p:nvPr/>
            </p:nvSpPr>
            <p:spPr>
              <a:xfrm>
                <a:off x="5247050" y="2053250"/>
                <a:ext cx="19755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It’s</a:t>
                </a: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the farthest planet from the Sun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533" name="Google Shape;1533;p44"/>
            <p:cNvSpPr/>
            <p:nvPr/>
          </p:nvSpPr>
          <p:spPr>
            <a:xfrm>
              <a:off x="5915175" y="2522088"/>
              <a:ext cx="639300" cy="63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534" name="Google Shape;1534;p44"/>
          <p:cNvSpPr/>
          <p:nvPr/>
        </p:nvSpPr>
        <p:spPr>
          <a:xfrm>
            <a:off x="4242888" y="951413"/>
            <a:ext cx="639300" cy="639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35" name="Google Shape;1535;p44"/>
          <p:cNvSpPr/>
          <p:nvPr/>
        </p:nvSpPr>
        <p:spPr>
          <a:xfrm>
            <a:off x="4242888" y="4092763"/>
            <a:ext cx="639300" cy="639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536" name="Google Shape;1536;p44"/>
          <p:cNvCxnSpPr>
            <a:stCxn id="1537" idx="0"/>
            <a:endCxn id="1534" idx="2"/>
          </p:cNvCxnSpPr>
          <p:nvPr/>
        </p:nvCxnSpPr>
        <p:spPr>
          <a:xfrm rot="-5400000">
            <a:off x="2500450" y="13775"/>
            <a:ext cx="485400" cy="29997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8" name="Google Shape;1538;p44"/>
          <p:cNvCxnSpPr>
            <a:stCxn id="1534" idx="6"/>
            <a:endCxn id="1539" idx="0"/>
          </p:cNvCxnSpPr>
          <p:nvPr/>
        </p:nvCxnSpPr>
        <p:spPr>
          <a:xfrm>
            <a:off x="4882188" y="1271063"/>
            <a:ext cx="3016500" cy="5997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0" name="Google Shape;1540;p44"/>
          <p:cNvCxnSpPr>
            <a:stCxn id="1541" idx="4"/>
            <a:endCxn id="1535" idx="6"/>
          </p:cNvCxnSpPr>
          <p:nvPr/>
        </p:nvCxnSpPr>
        <p:spPr>
          <a:xfrm rot="5400000">
            <a:off x="5909950" y="2423775"/>
            <a:ext cx="960900" cy="3016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2" name="Google Shape;1542;p44"/>
          <p:cNvCxnSpPr>
            <a:stCxn id="1535" idx="2"/>
            <a:endCxn id="1543" idx="4"/>
          </p:cNvCxnSpPr>
          <p:nvPr/>
        </p:nvCxnSpPr>
        <p:spPr>
          <a:xfrm rot="10800000">
            <a:off x="1243188" y="3542713"/>
            <a:ext cx="2999700" cy="8697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44" name="Google Shape;1544;p44"/>
          <p:cNvSpPr/>
          <p:nvPr/>
        </p:nvSpPr>
        <p:spPr>
          <a:xfrm>
            <a:off x="4401099" y="1109405"/>
            <a:ext cx="322996" cy="323328"/>
          </a:xfrm>
          <a:custGeom>
            <a:avLst/>
            <a:gdLst/>
            <a:ahLst/>
            <a:cxnLst/>
            <a:rect l="l" t="t" r="r" b="b"/>
            <a:pathLst>
              <a:path w="30565" h="20870" extrusionOk="0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w="7620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45" name="Google Shape;1545;p44"/>
          <p:cNvGrpSpPr/>
          <p:nvPr/>
        </p:nvGrpSpPr>
        <p:grpSpPr>
          <a:xfrm>
            <a:off x="4418815" y="4268677"/>
            <a:ext cx="287417" cy="287499"/>
            <a:chOff x="5153616" y="-1245141"/>
            <a:chExt cx="463800" cy="463933"/>
          </a:xfrm>
        </p:grpSpPr>
        <p:cxnSp>
          <p:nvCxnSpPr>
            <p:cNvPr id="1546" name="Google Shape;1546;p44"/>
            <p:cNvCxnSpPr/>
            <p:nvPr/>
          </p:nvCxnSpPr>
          <p:spPr>
            <a:xfrm>
              <a:off x="5385516" y="-1341198"/>
              <a:ext cx="0" cy="655912"/>
            </a:xfrm>
            <a:prstGeom prst="straightConnector1">
              <a:avLst/>
            </a:prstGeom>
            <a:noFill/>
            <a:ln w="762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44"/>
            <p:cNvCxnSpPr/>
            <p:nvPr/>
          </p:nvCxnSpPr>
          <p:spPr>
            <a:xfrm rot="10800000">
              <a:off x="5385516" y="-1341065"/>
              <a:ext cx="0" cy="655912"/>
            </a:xfrm>
            <a:prstGeom prst="straightConnector1">
              <a:avLst/>
            </a:prstGeom>
            <a:noFill/>
            <a:ln w="762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48" name="Google Shape;1548;p44"/>
          <p:cNvCxnSpPr>
            <a:stCxn id="1523" idx="6"/>
            <a:endCxn id="1528" idx="2"/>
          </p:cNvCxnSpPr>
          <p:nvPr/>
        </p:nvCxnSpPr>
        <p:spPr>
          <a:xfrm>
            <a:off x="3226863" y="2841738"/>
            <a:ext cx="1016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9" name="Google Shape;1549;p44"/>
          <p:cNvCxnSpPr>
            <a:stCxn id="1528" idx="6"/>
            <a:endCxn id="1533" idx="2"/>
          </p:cNvCxnSpPr>
          <p:nvPr/>
        </p:nvCxnSpPr>
        <p:spPr>
          <a:xfrm>
            <a:off x="4882188" y="2841738"/>
            <a:ext cx="1032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50" name="Google Shape;1550;p44"/>
          <p:cNvGrpSpPr/>
          <p:nvPr/>
        </p:nvGrpSpPr>
        <p:grpSpPr>
          <a:xfrm>
            <a:off x="7144100" y="1870625"/>
            <a:ext cx="1475321" cy="1580950"/>
            <a:chOff x="7144100" y="1870625"/>
            <a:chExt cx="1475321" cy="1580950"/>
          </a:xfrm>
        </p:grpSpPr>
        <p:grpSp>
          <p:nvGrpSpPr>
            <p:cNvPr id="1551" name="Google Shape;1551;p44"/>
            <p:cNvGrpSpPr/>
            <p:nvPr/>
          </p:nvGrpSpPr>
          <p:grpSpPr>
            <a:xfrm flipH="1">
              <a:off x="7177884" y="2002922"/>
              <a:ext cx="1441537" cy="1293322"/>
              <a:chOff x="1094413" y="1618025"/>
              <a:chExt cx="2598300" cy="2331150"/>
            </a:xfrm>
          </p:grpSpPr>
          <p:sp>
            <p:nvSpPr>
              <p:cNvPr id="1552" name="Google Shape;1552;p44"/>
              <p:cNvSpPr/>
              <p:nvPr/>
            </p:nvSpPr>
            <p:spPr>
              <a:xfrm>
                <a:off x="1749025" y="2091225"/>
                <a:ext cx="1528800" cy="15288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1989063" y="302397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2091363" y="312627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1866338" y="269197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1968638" y="279427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2142488" y="269197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2244788" y="279427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2142488" y="227262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2244788" y="237492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2551638" y="227262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2653938" y="237492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2510713" y="271477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2613013" y="281707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2878938" y="259992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2981238" y="270222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2349763" y="315692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4"/>
              <p:cNvSpPr/>
              <p:nvPr/>
            </p:nvSpPr>
            <p:spPr>
              <a:xfrm>
                <a:off x="2452063" y="325922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4"/>
              <p:cNvSpPr/>
              <p:nvPr/>
            </p:nvSpPr>
            <p:spPr>
              <a:xfrm>
                <a:off x="2710463" y="306292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4"/>
              <p:cNvSpPr/>
              <p:nvPr/>
            </p:nvSpPr>
            <p:spPr>
              <a:xfrm>
                <a:off x="2812763" y="316522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4"/>
              <p:cNvSpPr/>
              <p:nvPr/>
            </p:nvSpPr>
            <p:spPr>
              <a:xfrm>
                <a:off x="1421713" y="22726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4"/>
              <p:cNvSpPr/>
              <p:nvPr/>
            </p:nvSpPr>
            <p:spPr>
              <a:xfrm>
                <a:off x="1524013" y="23749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4"/>
              <p:cNvSpPr/>
              <p:nvPr/>
            </p:nvSpPr>
            <p:spPr>
              <a:xfrm>
                <a:off x="1661763" y="19453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4"/>
              <p:cNvSpPr/>
              <p:nvPr/>
            </p:nvSpPr>
            <p:spPr>
              <a:xfrm>
                <a:off x="1764063" y="20476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4"/>
              <p:cNvSpPr/>
              <p:nvPr/>
            </p:nvSpPr>
            <p:spPr>
              <a:xfrm>
                <a:off x="1334463" y="269197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4"/>
              <p:cNvSpPr/>
              <p:nvPr/>
            </p:nvSpPr>
            <p:spPr>
              <a:xfrm>
                <a:off x="1436763" y="279427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4"/>
              <p:cNvSpPr/>
              <p:nvPr/>
            </p:nvSpPr>
            <p:spPr>
              <a:xfrm>
                <a:off x="1421713" y="31113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4"/>
              <p:cNvSpPr/>
              <p:nvPr/>
            </p:nvSpPr>
            <p:spPr>
              <a:xfrm>
                <a:off x="1524013" y="32136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4"/>
              <p:cNvSpPr/>
              <p:nvPr/>
            </p:nvSpPr>
            <p:spPr>
              <a:xfrm>
                <a:off x="2091513" y="17639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4"/>
              <p:cNvSpPr/>
              <p:nvPr/>
            </p:nvSpPr>
            <p:spPr>
              <a:xfrm>
                <a:off x="2193813" y="18662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4"/>
              <p:cNvSpPr/>
              <p:nvPr/>
            </p:nvSpPr>
            <p:spPr>
              <a:xfrm>
                <a:off x="2613163" y="168767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4"/>
              <p:cNvSpPr/>
              <p:nvPr/>
            </p:nvSpPr>
            <p:spPr>
              <a:xfrm>
                <a:off x="2715463" y="178997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4"/>
              <p:cNvSpPr/>
              <p:nvPr/>
            </p:nvSpPr>
            <p:spPr>
              <a:xfrm>
                <a:off x="3086188" y="197407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4"/>
              <p:cNvSpPr/>
              <p:nvPr/>
            </p:nvSpPr>
            <p:spPr>
              <a:xfrm>
                <a:off x="3188488" y="207637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4"/>
              <p:cNvSpPr/>
              <p:nvPr/>
            </p:nvSpPr>
            <p:spPr>
              <a:xfrm>
                <a:off x="3277813" y="238747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4"/>
              <p:cNvSpPr/>
              <p:nvPr/>
            </p:nvSpPr>
            <p:spPr>
              <a:xfrm>
                <a:off x="3380113" y="248977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4"/>
              <p:cNvSpPr/>
              <p:nvPr/>
            </p:nvSpPr>
            <p:spPr>
              <a:xfrm>
                <a:off x="1094413" y="29272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4"/>
              <p:cNvSpPr/>
              <p:nvPr/>
            </p:nvSpPr>
            <p:spPr>
              <a:xfrm>
                <a:off x="1196713" y="30295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4"/>
              <p:cNvSpPr/>
              <p:nvPr/>
            </p:nvSpPr>
            <p:spPr>
              <a:xfrm>
                <a:off x="1661763" y="34386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4"/>
              <p:cNvSpPr/>
              <p:nvPr/>
            </p:nvSpPr>
            <p:spPr>
              <a:xfrm>
                <a:off x="1764063" y="35409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4"/>
              <p:cNvSpPr/>
              <p:nvPr/>
            </p:nvSpPr>
            <p:spPr>
              <a:xfrm>
                <a:off x="2091513" y="362187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4"/>
              <p:cNvSpPr/>
              <p:nvPr/>
            </p:nvSpPr>
            <p:spPr>
              <a:xfrm>
                <a:off x="2193813" y="372417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4"/>
              <p:cNvSpPr/>
              <p:nvPr/>
            </p:nvSpPr>
            <p:spPr>
              <a:xfrm>
                <a:off x="2613163" y="359907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4"/>
              <p:cNvSpPr/>
              <p:nvPr/>
            </p:nvSpPr>
            <p:spPr>
              <a:xfrm>
                <a:off x="2715463" y="370137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4"/>
              <p:cNvSpPr/>
              <p:nvPr/>
            </p:nvSpPr>
            <p:spPr>
              <a:xfrm>
                <a:off x="3037763" y="33902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4"/>
              <p:cNvSpPr/>
              <p:nvPr/>
            </p:nvSpPr>
            <p:spPr>
              <a:xfrm>
                <a:off x="3140063" y="34925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4"/>
              <p:cNvSpPr/>
              <p:nvPr/>
            </p:nvSpPr>
            <p:spPr>
              <a:xfrm>
                <a:off x="3365063" y="2749400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4"/>
              <p:cNvSpPr/>
              <p:nvPr/>
            </p:nvSpPr>
            <p:spPr>
              <a:xfrm>
                <a:off x="3467363" y="2851700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4"/>
              <p:cNvSpPr/>
              <p:nvPr/>
            </p:nvSpPr>
            <p:spPr>
              <a:xfrm>
                <a:off x="3365413" y="31113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4"/>
              <p:cNvSpPr/>
              <p:nvPr/>
            </p:nvSpPr>
            <p:spPr>
              <a:xfrm>
                <a:off x="3467713" y="32136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4"/>
              <p:cNvSpPr/>
              <p:nvPr/>
            </p:nvSpPr>
            <p:spPr>
              <a:xfrm>
                <a:off x="1181038" y="2235850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4"/>
              <p:cNvSpPr/>
              <p:nvPr/>
            </p:nvSpPr>
            <p:spPr>
              <a:xfrm>
                <a:off x="1283338" y="2338150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4"/>
              <p:cNvSpPr/>
              <p:nvPr/>
            </p:nvSpPr>
            <p:spPr>
              <a:xfrm>
                <a:off x="1815188" y="16180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4"/>
              <p:cNvSpPr/>
              <p:nvPr/>
            </p:nvSpPr>
            <p:spPr>
              <a:xfrm>
                <a:off x="1917488" y="17203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1" name="Google Shape;1541;p44"/>
            <p:cNvSpPr/>
            <p:nvPr/>
          </p:nvSpPr>
          <p:spPr>
            <a:xfrm>
              <a:off x="7775350" y="3204975"/>
              <a:ext cx="246600" cy="246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39" name="Google Shape;1539;p44"/>
            <p:cNvSpPr/>
            <p:nvPr/>
          </p:nvSpPr>
          <p:spPr>
            <a:xfrm>
              <a:off x="7775350" y="1870625"/>
              <a:ext cx="246600" cy="246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7144100" y="2718450"/>
              <a:ext cx="246600" cy="246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606" name="Google Shape;1606;p44"/>
          <p:cNvCxnSpPr>
            <a:stCxn id="1533" idx="6"/>
            <a:endCxn id="1605" idx="2"/>
          </p:cNvCxnSpPr>
          <p:nvPr/>
        </p:nvCxnSpPr>
        <p:spPr>
          <a:xfrm>
            <a:off x="6554475" y="2841738"/>
            <a:ext cx="58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07" name="Google Shape;1607;p44"/>
          <p:cNvGrpSpPr/>
          <p:nvPr/>
        </p:nvGrpSpPr>
        <p:grpSpPr>
          <a:xfrm>
            <a:off x="505598" y="1756325"/>
            <a:ext cx="1532052" cy="1786525"/>
            <a:chOff x="505598" y="1756325"/>
            <a:chExt cx="1532052" cy="1786525"/>
          </a:xfrm>
        </p:grpSpPr>
        <p:grpSp>
          <p:nvGrpSpPr>
            <p:cNvPr id="1608" name="Google Shape;1608;p44"/>
            <p:cNvGrpSpPr/>
            <p:nvPr/>
          </p:nvGrpSpPr>
          <p:grpSpPr>
            <a:xfrm flipH="1">
              <a:off x="505598" y="1910236"/>
              <a:ext cx="1475394" cy="1478570"/>
              <a:chOff x="4878838" y="1284125"/>
              <a:chExt cx="2659325" cy="2665050"/>
            </a:xfrm>
          </p:grpSpPr>
          <p:sp>
            <p:nvSpPr>
              <p:cNvPr id="1609" name="Google Shape;1609;p44"/>
              <p:cNvSpPr/>
              <p:nvPr/>
            </p:nvSpPr>
            <p:spPr>
              <a:xfrm>
                <a:off x="5533450" y="2091225"/>
                <a:ext cx="1528800" cy="15288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4"/>
              <p:cNvSpPr/>
              <p:nvPr/>
            </p:nvSpPr>
            <p:spPr>
              <a:xfrm>
                <a:off x="5773488" y="302397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4"/>
              <p:cNvSpPr/>
              <p:nvPr/>
            </p:nvSpPr>
            <p:spPr>
              <a:xfrm>
                <a:off x="5875788" y="312627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4"/>
              <p:cNvSpPr/>
              <p:nvPr/>
            </p:nvSpPr>
            <p:spPr>
              <a:xfrm>
                <a:off x="5650763" y="269197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4"/>
              <p:cNvSpPr/>
              <p:nvPr/>
            </p:nvSpPr>
            <p:spPr>
              <a:xfrm>
                <a:off x="5753063" y="279427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4"/>
              <p:cNvSpPr/>
              <p:nvPr/>
            </p:nvSpPr>
            <p:spPr>
              <a:xfrm>
                <a:off x="5926913" y="269197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4"/>
              <p:cNvSpPr/>
              <p:nvPr/>
            </p:nvSpPr>
            <p:spPr>
              <a:xfrm>
                <a:off x="6029213" y="279427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4"/>
              <p:cNvSpPr/>
              <p:nvPr/>
            </p:nvSpPr>
            <p:spPr>
              <a:xfrm>
                <a:off x="5926913" y="227262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4"/>
              <p:cNvSpPr/>
              <p:nvPr/>
            </p:nvSpPr>
            <p:spPr>
              <a:xfrm>
                <a:off x="6029213" y="237492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4"/>
              <p:cNvSpPr/>
              <p:nvPr/>
            </p:nvSpPr>
            <p:spPr>
              <a:xfrm>
                <a:off x="6336063" y="227262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4"/>
              <p:cNvSpPr/>
              <p:nvPr/>
            </p:nvSpPr>
            <p:spPr>
              <a:xfrm>
                <a:off x="6438363" y="237492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4"/>
              <p:cNvSpPr/>
              <p:nvPr/>
            </p:nvSpPr>
            <p:spPr>
              <a:xfrm>
                <a:off x="6295138" y="271477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4"/>
              <p:cNvSpPr/>
              <p:nvPr/>
            </p:nvSpPr>
            <p:spPr>
              <a:xfrm>
                <a:off x="6397438" y="281707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4"/>
              <p:cNvSpPr/>
              <p:nvPr/>
            </p:nvSpPr>
            <p:spPr>
              <a:xfrm>
                <a:off x="6663363" y="259992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4"/>
              <p:cNvSpPr/>
              <p:nvPr/>
            </p:nvSpPr>
            <p:spPr>
              <a:xfrm>
                <a:off x="6765663" y="270222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4"/>
              <p:cNvSpPr/>
              <p:nvPr/>
            </p:nvSpPr>
            <p:spPr>
              <a:xfrm>
                <a:off x="6134188" y="315692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4"/>
              <p:cNvSpPr/>
              <p:nvPr/>
            </p:nvSpPr>
            <p:spPr>
              <a:xfrm>
                <a:off x="6236488" y="325922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4"/>
              <p:cNvSpPr/>
              <p:nvPr/>
            </p:nvSpPr>
            <p:spPr>
              <a:xfrm>
                <a:off x="6494888" y="306292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4"/>
              <p:cNvSpPr/>
              <p:nvPr/>
            </p:nvSpPr>
            <p:spPr>
              <a:xfrm>
                <a:off x="6597188" y="316522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4"/>
              <p:cNvSpPr/>
              <p:nvPr/>
            </p:nvSpPr>
            <p:spPr>
              <a:xfrm>
                <a:off x="5206138" y="22726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4"/>
              <p:cNvSpPr/>
              <p:nvPr/>
            </p:nvSpPr>
            <p:spPr>
              <a:xfrm>
                <a:off x="5308438" y="23749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4"/>
              <p:cNvSpPr/>
              <p:nvPr/>
            </p:nvSpPr>
            <p:spPr>
              <a:xfrm>
                <a:off x="5446188" y="19453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4"/>
              <p:cNvSpPr/>
              <p:nvPr/>
            </p:nvSpPr>
            <p:spPr>
              <a:xfrm>
                <a:off x="5548488" y="20476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4"/>
              <p:cNvSpPr/>
              <p:nvPr/>
            </p:nvSpPr>
            <p:spPr>
              <a:xfrm>
                <a:off x="5118888" y="269197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4"/>
              <p:cNvSpPr/>
              <p:nvPr/>
            </p:nvSpPr>
            <p:spPr>
              <a:xfrm>
                <a:off x="5221188" y="279427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4"/>
              <p:cNvSpPr/>
              <p:nvPr/>
            </p:nvSpPr>
            <p:spPr>
              <a:xfrm>
                <a:off x="5206138" y="31113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4"/>
              <p:cNvSpPr/>
              <p:nvPr/>
            </p:nvSpPr>
            <p:spPr>
              <a:xfrm>
                <a:off x="5308438" y="32136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4"/>
              <p:cNvSpPr/>
              <p:nvPr/>
            </p:nvSpPr>
            <p:spPr>
              <a:xfrm>
                <a:off x="5875938" y="17639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4"/>
              <p:cNvSpPr/>
              <p:nvPr/>
            </p:nvSpPr>
            <p:spPr>
              <a:xfrm>
                <a:off x="5978238" y="18662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4"/>
              <p:cNvSpPr/>
              <p:nvPr/>
            </p:nvSpPr>
            <p:spPr>
              <a:xfrm>
                <a:off x="6397588" y="168767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4"/>
              <p:cNvSpPr/>
              <p:nvPr/>
            </p:nvSpPr>
            <p:spPr>
              <a:xfrm>
                <a:off x="6499888" y="178997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4"/>
              <p:cNvSpPr/>
              <p:nvPr/>
            </p:nvSpPr>
            <p:spPr>
              <a:xfrm>
                <a:off x="6870613" y="197407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4"/>
              <p:cNvSpPr/>
              <p:nvPr/>
            </p:nvSpPr>
            <p:spPr>
              <a:xfrm>
                <a:off x="6972913" y="207637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4"/>
              <p:cNvSpPr/>
              <p:nvPr/>
            </p:nvSpPr>
            <p:spPr>
              <a:xfrm>
                <a:off x="7062238" y="238747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4"/>
              <p:cNvSpPr/>
              <p:nvPr/>
            </p:nvSpPr>
            <p:spPr>
              <a:xfrm>
                <a:off x="7164538" y="248977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4"/>
              <p:cNvSpPr/>
              <p:nvPr/>
            </p:nvSpPr>
            <p:spPr>
              <a:xfrm>
                <a:off x="4878838" y="29272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4"/>
              <p:cNvSpPr/>
              <p:nvPr/>
            </p:nvSpPr>
            <p:spPr>
              <a:xfrm>
                <a:off x="4981138" y="30295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4"/>
              <p:cNvSpPr/>
              <p:nvPr/>
            </p:nvSpPr>
            <p:spPr>
              <a:xfrm>
                <a:off x="5446188" y="34386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4"/>
              <p:cNvSpPr/>
              <p:nvPr/>
            </p:nvSpPr>
            <p:spPr>
              <a:xfrm>
                <a:off x="5548488" y="35409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4"/>
              <p:cNvSpPr/>
              <p:nvPr/>
            </p:nvSpPr>
            <p:spPr>
              <a:xfrm>
                <a:off x="5875938" y="362187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4"/>
              <p:cNvSpPr/>
              <p:nvPr/>
            </p:nvSpPr>
            <p:spPr>
              <a:xfrm>
                <a:off x="5978238" y="372417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4"/>
              <p:cNvSpPr/>
              <p:nvPr/>
            </p:nvSpPr>
            <p:spPr>
              <a:xfrm>
                <a:off x="6397588" y="359907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4"/>
              <p:cNvSpPr/>
              <p:nvPr/>
            </p:nvSpPr>
            <p:spPr>
              <a:xfrm>
                <a:off x="6499888" y="370137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4"/>
              <p:cNvSpPr/>
              <p:nvPr/>
            </p:nvSpPr>
            <p:spPr>
              <a:xfrm>
                <a:off x="6822188" y="33902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4"/>
              <p:cNvSpPr/>
              <p:nvPr/>
            </p:nvSpPr>
            <p:spPr>
              <a:xfrm>
                <a:off x="6924488" y="34925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4"/>
              <p:cNvSpPr/>
              <p:nvPr/>
            </p:nvSpPr>
            <p:spPr>
              <a:xfrm>
                <a:off x="7149488" y="2749400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4"/>
              <p:cNvSpPr/>
              <p:nvPr/>
            </p:nvSpPr>
            <p:spPr>
              <a:xfrm>
                <a:off x="7251788" y="2851700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4"/>
              <p:cNvSpPr/>
              <p:nvPr/>
            </p:nvSpPr>
            <p:spPr>
              <a:xfrm>
                <a:off x="7149838" y="31113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4"/>
              <p:cNvSpPr/>
              <p:nvPr/>
            </p:nvSpPr>
            <p:spPr>
              <a:xfrm>
                <a:off x="7252138" y="32136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4"/>
              <p:cNvSpPr/>
              <p:nvPr/>
            </p:nvSpPr>
            <p:spPr>
              <a:xfrm>
                <a:off x="4965463" y="2235850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4"/>
              <p:cNvSpPr/>
              <p:nvPr/>
            </p:nvSpPr>
            <p:spPr>
              <a:xfrm>
                <a:off x="5067763" y="2338150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4"/>
              <p:cNvSpPr/>
              <p:nvPr/>
            </p:nvSpPr>
            <p:spPr>
              <a:xfrm>
                <a:off x="5599613" y="1618025"/>
                <a:ext cx="327300" cy="327300"/>
              </a:xfrm>
              <a:prstGeom prst="ellipse">
                <a:avLst/>
              </a:prstGeom>
              <a:solidFill>
                <a:srgbClr val="3FD57E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4"/>
              <p:cNvSpPr/>
              <p:nvPr/>
            </p:nvSpPr>
            <p:spPr>
              <a:xfrm>
                <a:off x="5701913" y="1720325"/>
                <a:ext cx="122700" cy="1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4"/>
              <p:cNvSpPr/>
              <p:nvPr/>
            </p:nvSpPr>
            <p:spPr>
              <a:xfrm>
                <a:off x="6066350" y="194532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4"/>
              <p:cNvSpPr/>
              <p:nvPr/>
            </p:nvSpPr>
            <p:spPr>
              <a:xfrm>
                <a:off x="6168650" y="204762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4"/>
              <p:cNvSpPr/>
              <p:nvPr/>
            </p:nvSpPr>
            <p:spPr>
              <a:xfrm>
                <a:off x="6422450" y="197407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4"/>
              <p:cNvSpPr/>
              <p:nvPr/>
            </p:nvSpPr>
            <p:spPr>
              <a:xfrm>
                <a:off x="6524750" y="207637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4"/>
              <p:cNvSpPr/>
              <p:nvPr/>
            </p:nvSpPr>
            <p:spPr>
              <a:xfrm>
                <a:off x="6683788" y="227262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4"/>
              <p:cNvSpPr/>
              <p:nvPr/>
            </p:nvSpPr>
            <p:spPr>
              <a:xfrm>
                <a:off x="6786088" y="237492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4"/>
              <p:cNvSpPr/>
              <p:nvPr/>
            </p:nvSpPr>
            <p:spPr>
              <a:xfrm>
                <a:off x="6066350" y="161802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4"/>
              <p:cNvSpPr/>
              <p:nvPr/>
            </p:nvSpPr>
            <p:spPr>
              <a:xfrm>
                <a:off x="6168650" y="172032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4"/>
              <p:cNvSpPr/>
              <p:nvPr/>
            </p:nvSpPr>
            <p:spPr>
              <a:xfrm>
                <a:off x="6625125" y="176392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4"/>
              <p:cNvSpPr/>
              <p:nvPr/>
            </p:nvSpPr>
            <p:spPr>
              <a:xfrm>
                <a:off x="6727425" y="186622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4"/>
              <p:cNvSpPr/>
              <p:nvPr/>
            </p:nvSpPr>
            <p:spPr>
              <a:xfrm>
                <a:off x="7210863" y="2025550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4"/>
              <p:cNvSpPr/>
              <p:nvPr/>
            </p:nvSpPr>
            <p:spPr>
              <a:xfrm>
                <a:off x="7313163" y="2127850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4"/>
              <p:cNvSpPr/>
              <p:nvPr/>
            </p:nvSpPr>
            <p:spPr>
              <a:xfrm>
                <a:off x="5783888" y="1414800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4"/>
              <p:cNvSpPr/>
              <p:nvPr/>
            </p:nvSpPr>
            <p:spPr>
              <a:xfrm>
                <a:off x="5886188" y="1517100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4"/>
              <p:cNvSpPr/>
              <p:nvPr/>
            </p:nvSpPr>
            <p:spPr>
              <a:xfrm>
                <a:off x="5799075" y="1974063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4"/>
              <p:cNvSpPr/>
              <p:nvPr/>
            </p:nvSpPr>
            <p:spPr>
              <a:xfrm>
                <a:off x="5901375" y="2076363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4"/>
              <p:cNvSpPr/>
              <p:nvPr/>
            </p:nvSpPr>
            <p:spPr>
              <a:xfrm>
                <a:off x="6530400" y="1403400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4"/>
              <p:cNvSpPr/>
              <p:nvPr/>
            </p:nvSpPr>
            <p:spPr>
              <a:xfrm>
                <a:off x="6632700" y="1505700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4"/>
              <p:cNvSpPr/>
              <p:nvPr/>
            </p:nvSpPr>
            <p:spPr>
              <a:xfrm>
                <a:off x="6157150" y="1284125"/>
                <a:ext cx="327300" cy="327300"/>
              </a:xfrm>
              <a:prstGeom prst="ellipse">
                <a:avLst/>
              </a:prstGeom>
              <a:solidFill>
                <a:srgbClr val="B56DD3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4"/>
              <p:cNvSpPr/>
              <p:nvPr/>
            </p:nvSpPr>
            <p:spPr>
              <a:xfrm>
                <a:off x="6259450" y="1386425"/>
                <a:ext cx="122700" cy="12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3" name="Google Shape;1543;p44"/>
            <p:cNvSpPr/>
            <p:nvPr/>
          </p:nvSpPr>
          <p:spPr>
            <a:xfrm>
              <a:off x="1120000" y="3296250"/>
              <a:ext cx="246600" cy="246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1120000" y="1756325"/>
              <a:ext cx="246600" cy="246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1791050" y="2718450"/>
              <a:ext cx="246600" cy="246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683" name="Google Shape;1683;p44"/>
          <p:cNvCxnSpPr>
            <a:stCxn id="1682" idx="6"/>
            <a:endCxn id="1523" idx="2"/>
          </p:cNvCxnSpPr>
          <p:nvPr/>
        </p:nvCxnSpPr>
        <p:spPr>
          <a:xfrm>
            <a:off x="2037650" y="2841750"/>
            <a:ext cx="54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4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Tumors infographics</a:t>
            </a:r>
            <a:endParaRPr/>
          </a:p>
        </p:txBody>
      </p:sp>
      <p:grpSp>
        <p:nvGrpSpPr>
          <p:cNvPr id="1689" name="Google Shape;1689;p45"/>
          <p:cNvGrpSpPr/>
          <p:nvPr/>
        </p:nvGrpSpPr>
        <p:grpSpPr>
          <a:xfrm>
            <a:off x="585750" y="2683863"/>
            <a:ext cx="2324100" cy="371400"/>
            <a:chOff x="3409950" y="2295525"/>
            <a:chExt cx="2324100" cy="371400"/>
          </a:xfrm>
        </p:grpSpPr>
        <p:sp>
          <p:nvSpPr>
            <p:cNvPr id="1690" name="Google Shape;1690;p45"/>
            <p:cNvSpPr/>
            <p:nvPr/>
          </p:nvSpPr>
          <p:spPr>
            <a:xfrm>
              <a:off x="3409950" y="2295525"/>
              <a:ext cx="2324100" cy="371400"/>
            </a:xfrm>
            <a:prstGeom prst="rect">
              <a:avLst/>
            </a:pr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5"/>
            <p:cNvSpPr/>
            <p:nvPr/>
          </p:nvSpPr>
          <p:spPr>
            <a:xfrm>
              <a:off x="3409950" y="2295525"/>
              <a:ext cx="1162200" cy="37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92" name="Google Shape;1692;p45"/>
          <p:cNvCxnSpPr>
            <a:stCxn id="1693" idx="2"/>
            <a:endCxn id="1691" idx="3"/>
          </p:cNvCxnSpPr>
          <p:nvPr/>
        </p:nvCxnSpPr>
        <p:spPr>
          <a:xfrm>
            <a:off x="1747800" y="2476525"/>
            <a:ext cx="300" cy="39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694" name="Google Shape;1694;p45"/>
          <p:cNvGrpSpPr/>
          <p:nvPr/>
        </p:nvGrpSpPr>
        <p:grpSpPr>
          <a:xfrm>
            <a:off x="717300" y="1055813"/>
            <a:ext cx="2061000" cy="3676263"/>
            <a:chOff x="717300" y="1055813"/>
            <a:chExt cx="2061000" cy="3676263"/>
          </a:xfrm>
        </p:grpSpPr>
        <p:grpSp>
          <p:nvGrpSpPr>
            <p:cNvPr id="1695" name="Google Shape;1695;p45"/>
            <p:cNvGrpSpPr/>
            <p:nvPr/>
          </p:nvGrpSpPr>
          <p:grpSpPr>
            <a:xfrm>
              <a:off x="717300" y="3482675"/>
              <a:ext cx="2061000" cy="1249400"/>
              <a:chOff x="717300" y="3273125"/>
              <a:chExt cx="2061000" cy="1249400"/>
            </a:xfrm>
          </p:grpSpPr>
          <p:sp>
            <p:nvSpPr>
              <p:cNvPr id="1696" name="Google Shape;1696;p45"/>
              <p:cNvSpPr txBox="1"/>
              <p:nvPr/>
            </p:nvSpPr>
            <p:spPr>
              <a:xfrm>
                <a:off x="717300" y="3273125"/>
                <a:ext cx="20610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Lungs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97" name="Google Shape;1697;p45"/>
              <p:cNvSpPr txBox="1"/>
              <p:nvPr/>
            </p:nvSpPr>
            <p:spPr>
              <a:xfrm>
                <a:off x="717300" y="3614725"/>
                <a:ext cx="2061000" cy="9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and the smallest one in the entire Solar System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693" name="Google Shape;1693;p45"/>
            <p:cNvSpPr txBox="1"/>
            <p:nvPr/>
          </p:nvSpPr>
          <p:spPr>
            <a:xfrm>
              <a:off x="1343850" y="2122525"/>
              <a:ext cx="807900" cy="35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98" name="Google Shape;1698;p45"/>
            <p:cNvSpPr/>
            <p:nvPr/>
          </p:nvSpPr>
          <p:spPr>
            <a:xfrm>
              <a:off x="1428188" y="1055813"/>
              <a:ext cx="639300" cy="63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699" name="Google Shape;1699;p45"/>
          <p:cNvSpPr/>
          <p:nvPr/>
        </p:nvSpPr>
        <p:spPr>
          <a:xfrm>
            <a:off x="2227959" y="2122545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0" name="Google Shape;1700;p45"/>
          <p:cNvGrpSpPr/>
          <p:nvPr/>
        </p:nvGrpSpPr>
        <p:grpSpPr>
          <a:xfrm>
            <a:off x="8205419" y="2123109"/>
            <a:ext cx="352833" cy="352833"/>
            <a:chOff x="-26201650" y="3176075"/>
            <a:chExt cx="296175" cy="296175"/>
          </a:xfrm>
        </p:grpSpPr>
        <p:sp>
          <p:nvSpPr>
            <p:cNvPr id="1701" name="Google Shape;1701;p45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5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3" name="Google Shape;1703;p45"/>
          <p:cNvGrpSpPr/>
          <p:nvPr/>
        </p:nvGrpSpPr>
        <p:grpSpPr>
          <a:xfrm>
            <a:off x="4518756" y="2123788"/>
            <a:ext cx="353757" cy="351463"/>
            <a:chOff x="-22845575" y="3504075"/>
            <a:chExt cx="296950" cy="295025"/>
          </a:xfrm>
        </p:grpSpPr>
        <p:sp>
          <p:nvSpPr>
            <p:cNvPr id="1704" name="Google Shape;1704;p45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5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45"/>
          <p:cNvGrpSpPr/>
          <p:nvPr/>
        </p:nvGrpSpPr>
        <p:grpSpPr>
          <a:xfrm>
            <a:off x="3409950" y="2683863"/>
            <a:ext cx="2324100" cy="371413"/>
            <a:chOff x="3409950" y="2295525"/>
            <a:chExt cx="2324100" cy="371413"/>
          </a:xfrm>
        </p:grpSpPr>
        <p:sp>
          <p:nvSpPr>
            <p:cNvPr id="1707" name="Google Shape;1707;p45"/>
            <p:cNvSpPr/>
            <p:nvPr/>
          </p:nvSpPr>
          <p:spPr>
            <a:xfrm>
              <a:off x="3409950" y="2295525"/>
              <a:ext cx="2324100" cy="371400"/>
            </a:xfrm>
            <a:prstGeom prst="rect">
              <a:avLst/>
            </a:pr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5"/>
            <p:cNvSpPr/>
            <p:nvPr/>
          </p:nvSpPr>
          <p:spPr>
            <a:xfrm>
              <a:off x="3409950" y="2295538"/>
              <a:ext cx="625800" cy="371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09" name="Google Shape;1709;p45"/>
          <p:cNvCxnSpPr>
            <a:stCxn id="1710" idx="2"/>
            <a:endCxn id="1708" idx="3"/>
          </p:cNvCxnSpPr>
          <p:nvPr/>
        </p:nvCxnSpPr>
        <p:spPr>
          <a:xfrm flipH="1">
            <a:off x="4035900" y="2476525"/>
            <a:ext cx="2700" cy="39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711" name="Google Shape;1711;p45"/>
          <p:cNvGrpSpPr/>
          <p:nvPr/>
        </p:nvGrpSpPr>
        <p:grpSpPr>
          <a:xfrm>
            <a:off x="3541500" y="1055813"/>
            <a:ext cx="2061000" cy="3676263"/>
            <a:chOff x="3541500" y="1055813"/>
            <a:chExt cx="2061000" cy="3676263"/>
          </a:xfrm>
        </p:grpSpPr>
        <p:grpSp>
          <p:nvGrpSpPr>
            <p:cNvPr id="1712" name="Google Shape;1712;p45"/>
            <p:cNvGrpSpPr/>
            <p:nvPr/>
          </p:nvGrpSpPr>
          <p:grpSpPr>
            <a:xfrm>
              <a:off x="3541500" y="3482676"/>
              <a:ext cx="2061000" cy="1249400"/>
              <a:chOff x="3541500" y="3482676"/>
              <a:chExt cx="2061000" cy="1249400"/>
            </a:xfrm>
          </p:grpSpPr>
          <p:sp>
            <p:nvSpPr>
              <p:cNvPr id="1713" name="Google Shape;1713;p45"/>
              <p:cNvSpPr txBox="1"/>
              <p:nvPr/>
            </p:nvSpPr>
            <p:spPr>
              <a:xfrm>
                <a:off x="3541500" y="3482676"/>
                <a:ext cx="20610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Brain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14" name="Google Shape;1714;p45"/>
              <p:cNvSpPr txBox="1"/>
              <p:nvPr/>
            </p:nvSpPr>
            <p:spPr>
              <a:xfrm>
                <a:off x="3541500" y="3824276"/>
                <a:ext cx="2061000" cy="9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very beautiful name but is actually terribly hot, hotter than Mercury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710" name="Google Shape;1710;p45"/>
            <p:cNvSpPr txBox="1"/>
            <p:nvPr/>
          </p:nvSpPr>
          <p:spPr>
            <a:xfrm>
              <a:off x="3634650" y="2122525"/>
              <a:ext cx="807900" cy="35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15" name="Google Shape;1715;p45"/>
            <p:cNvSpPr/>
            <p:nvPr/>
          </p:nvSpPr>
          <p:spPr>
            <a:xfrm>
              <a:off x="4252388" y="1055813"/>
              <a:ext cx="639300" cy="63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16" name="Google Shape;1716;p45"/>
          <p:cNvGrpSpPr/>
          <p:nvPr/>
        </p:nvGrpSpPr>
        <p:grpSpPr>
          <a:xfrm>
            <a:off x="6234150" y="2683863"/>
            <a:ext cx="2324100" cy="371413"/>
            <a:chOff x="3409950" y="2295525"/>
            <a:chExt cx="2324100" cy="371413"/>
          </a:xfrm>
        </p:grpSpPr>
        <p:sp>
          <p:nvSpPr>
            <p:cNvPr id="1717" name="Google Shape;1717;p45"/>
            <p:cNvSpPr/>
            <p:nvPr/>
          </p:nvSpPr>
          <p:spPr>
            <a:xfrm>
              <a:off x="3409950" y="2295525"/>
              <a:ext cx="2324100" cy="371400"/>
            </a:xfrm>
            <a:prstGeom prst="rect">
              <a:avLst/>
            </a:pr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5"/>
            <p:cNvSpPr/>
            <p:nvPr/>
          </p:nvSpPr>
          <p:spPr>
            <a:xfrm>
              <a:off x="3409950" y="2295538"/>
              <a:ext cx="1489800" cy="371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19" name="Google Shape;1719;p45"/>
          <p:cNvCxnSpPr>
            <a:stCxn id="1720" idx="2"/>
            <a:endCxn id="1718" idx="3"/>
          </p:cNvCxnSpPr>
          <p:nvPr/>
        </p:nvCxnSpPr>
        <p:spPr>
          <a:xfrm>
            <a:off x="7723950" y="2476525"/>
            <a:ext cx="0" cy="39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721" name="Google Shape;1721;p45"/>
          <p:cNvGrpSpPr/>
          <p:nvPr/>
        </p:nvGrpSpPr>
        <p:grpSpPr>
          <a:xfrm>
            <a:off x="6365700" y="1055813"/>
            <a:ext cx="2061000" cy="3676263"/>
            <a:chOff x="6365700" y="1055813"/>
            <a:chExt cx="2061000" cy="3676263"/>
          </a:xfrm>
        </p:grpSpPr>
        <p:grpSp>
          <p:nvGrpSpPr>
            <p:cNvPr id="1722" name="Google Shape;1722;p45"/>
            <p:cNvGrpSpPr/>
            <p:nvPr/>
          </p:nvGrpSpPr>
          <p:grpSpPr>
            <a:xfrm>
              <a:off x="6365700" y="3482675"/>
              <a:ext cx="2061000" cy="1249400"/>
              <a:chOff x="6365700" y="3482675"/>
              <a:chExt cx="2061000" cy="1249400"/>
            </a:xfrm>
          </p:grpSpPr>
          <p:sp>
            <p:nvSpPr>
              <p:cNvPr id="1723" name="Google Shape;1723;p45"/>
              <p:cNvSpPr txBox="1"/>
              <p:nvPr/>
            </p:nvSpPr>
            <p:spPr>
              <a:xfrm>
                <a:off x="6365700" y="3482675"/>
                <a:ext cx="20610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Skin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24" name="Google Shape;1724;p45"/>
              <p:cNvSpPr txBox="1"/>
              <p:nvPr/>
            </p:nvSpPr>
            <p:spPr>
              <a:xfrm>
                <a:off x="6365700" y="3824275"/>
                <a:ext cx="2061000" cy="9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huge gas giant named after the Roman god of the skies and lightning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720" name="Google Shape;1720;p45"/>
            <p:cNvSpPr txBox="1"/>
            <p:nvPr/>
          </p:nvSpPr>
          <p:spPr>
            <a:xfrm>
              <a:off x="7320000" y="2122525"/>
              <a:ext cx="807900" cy="35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60%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25" name="Google Shape;1725;p45"/>
            <p:cNvSpPr/>
            <p:nvPr/>
          </p:nvSpPr>
          <p:spPr>
            <a:xfrm>
              <a:off x="7076588" y="1055813"/>
              <a:ext cx="639300" cy="63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46"/>
          <p:cNvSpPr/>
          <p:nvPr/>
        </p:nvSpPr>
        <p:spPr>
          <a:xfrm>
            <a:off x="6376025" y="1709600"/>
            <a:ext cx="2310600" cy="3022500"/>
          </a:xfrm>
          <a:prstGeom prst="rect">
            <a:avLst/>
          </a:prstGeom>
          <a:solidFill>
            <a:srgbClr val="439DD8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46"/>
          <p:cNvSpPr/>
          <p:nvPr/>
        </p:nvSpPr>
        <p:spPr>
          <a:xfrm>
            <a:off x="457200" y="1709600"/>
            <a:ext cx="2310600" cy="3022500"/>
          </a:xfrm>
          <a:prstGeom prst="rect">
            <a:avLst/>
          </a:prstGeom>
          <a:solidFill>
            <a:srgbClr val="B56DD3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46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8229600" cy="3714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Tumors infographics</a:t>
            </a:r>
            <a:endParaRPr dirty="0"/>
          </a:p>
        </p:txBody>
      </p:sp>
      <p:grpSp>
        <p:nvGrpSpPr>
          <p:cNvPr id="1733" name="Google Shape;1733;p46"/>
          <p:cNvGrpSpPr/>
          <p:nvPr/>
        </p:nvGrpSpPr>
        <p:grpSpPr>
          <a:xfrm>
            <a:off x="3230546" y="1678071"/>
            <a:ext cx="2741520" cy="3049289"/>
            <a:chOff x="1271543" y="921437"/>
            <a:chExt cx="2273234" cy="2528432"/>
          </a:xfrm>
        </p:grpSpPr>
        <p:sp>
          <p:nvSpPr>
            <p:cNvPr id="1734" name="Google Shape;1734;p46"/>
            <p:cNvSpPr/>
            <p:nvPr/>
          </p:nvSpPr>
          <p:spPr>
            <a:xfrm>
              <a:off x="1271543" y="1621533"/>
              <a:ext cx="977414" cy="1828336"/>
            </a:xfrm>
            <a:custGeom>
              <a:avLst/>
              <a:gdLst/>
              <a:ahLst/>
              <a:cxnLst/>
              <a:rect l="l" t="t" r="r" b="b"/>
              <a:pathLst>
                <a:path w="64869" h="121343" extrusionOk="0">
                  <a:moveTo>
                    <a:pt x="50513" y="0"/>
                  </a:moveTo>
                  <a:lnTo>
                    <a:pt x="50141" y="19"/>
                  </a:lnTo>
                  <a:lnTo>
                    <a:pt x="49770" y="56"/>
                  </a:lnTo>
                  <a:lnTo>
                    <a:pt x="49380" y="93"/>
                  </a:lnTo>
                  <a:lnTo>
                    <a:pt x="49009" y="149"/>
                  </a:lnTo>
                  <a:lnTo>
                    <a:pt x="48619" y="223"/>
                  </a:lnTo>
                  <a:lnTo>
                    <a:pt x="48229" y="297"/>
                  </a:lnTo>
                  <a:lnTo>
                    <a:pt x="47839" y="390"/>
                  </a:lnTo>
                  <a:lnTo>
                    <a:pt x="47449" y="502"/>
                  </a:lnTo>
                  <a:lnTo>
                    <a:pt x="46650" y="743"/>
                  </a:lnTo>
                  <a:lnTo>
                    <a:pt x="45851" y="1040"/>
                  </a:lnTo>
                  <a:lnTo>
                    <a:pt x="45034" y="1393"/>
                  </a:lnTo>
                  <a:lnTo>
                    <a:pt x="44199" y="1783"/>
                  </a:lnTo>
                  <a:lnTo>
                    <a:pt x="43363" y="2229"/>
                  </a:lnTo>
                  <a:lnTo>
                    <a:pt x="42509" y="2693"/>
                  </a:lnTo>
                  <a:lnTo>
                    <a:pt x="41654" y="3232"/>
                  </a:lnTo>
                  <a:lnTo>
                    <a:pt x="40800" y="3789"/>
                  </a:lnTo>
                  <a:lnTo>
                    <a:pt x="39946" y="4402"/>
                  </a:lnTo>
                  <a:lnTo>
                    <a:pt x="39073" y="5052"/>
                  </a:lnTo>
                  <a:lnTo>
                    <a:pt x="38182" y="5739"/>
                  </a:lnTo>
                  <a:lnTo>
                    <a:pt x="37309" y="6463"/>
                  </a:lnTo>
                  <a:lnTo>
                    <a:pt x="36417" y="7224"/>
                  </a:lnTo>
                  <a:lnTo>
                    <a:pt x="35526" y="8023"/>
                  </a:lnTo>
                  <a:lnTo>
                    <a:pt x="34653" y="8859"/>
                  </a:lnTo>
                  <a:lnTo>
                    <a:pt x="33762" y="9731"/>
                  </a:lnTo>
                  <a:lnTo>
                    <a:pt x="32870" y="10641"/>
                  </a:lnTo>
                  <a:lnTo>
                    <a:pt x="31979" y="11570"/>
                  </a:lnTo>
                  <a:lnTo>
                    <a:pt x="31088" y="12554"/>
                  </a:lnTo>
                  <a:lnTo>
                    <a:pt x="30196" y="13538"/>
                  </a:lnTo>
                  <a:lnTo>
                    <a:pt x="29305" y="14578"/>
                  </a:lnTo>
                  <a:lnTo>
                    <a:pt x="28413" y="15637"/>
                  </a:lnTo>
                  <a:lnTo>
                    <a:pt x="27541" y="16714"/>
                  </a:lnTo>
                  <a:lnTo>
                    <a:pt x="26649" y="17828"/>
                  </a:lnTo>
                  <a:lnTo>
                    <a:pt x="25776" y="18980"/>
                  </a:lnTo>
                  <a:lnTo>
                    <a:pt x="24922" y="20150"/>
                  </a:lnTo>
                  <a:lnTo>
                    <a:pt x="24049" y="21338"/>
                  </a:lnTo>
                  <a:lnTo>
                    <a:pt x="23195" y="22545"/>
                  </a:lnTo>
                  <a:lnTo>
                    <a:pt x="22341" y="23790"/>
                  </a:lnTo>
                  <a:lnTo>
                    <a:pt x="21505" y="25034"/>
                  </a:lnTo>
                  <a:lnTo>
                    <a:pt x="20688" y="26315"/>
                  </a:lnTo>
                  <a:lnTo>
                    <a:pt x="19852" y="27615"/>
                  </a:lnTo>
                  <a:lnTo>
                    <a:pt x="19054" y="28934"/>
                  </a:lnTo>
                  <a:lnTo>
                    <a:pt x="18255" y="30252"/>
                  </a:lnTo>
                  <a:lnTo>
                    <a:pt x="17457" y="31608"/>
                  </a:lnTo>
                  <a:lnTo>
                    <a:pt x="16677" y="32964"/>
                  </a:lnTo>
                  <a:lnTo>
                    <a:pt x="15915" y="34356"/>
                  </a:lnTo>
                  <a:lnTo>
                    <a:pt x="15172" y="35749"/>
                  </a:lnTo>
                  <a:lnTo>
                    <a:pt x="14430" y="37142"/>
                  </a:lnTo>
                  <a:lnTo>
                    <a:pt x="13724" y="38572"/>
                  </a:lnTo>
                  <a:lnTo>
                    <a:pt x="13018" y="40002"/>
                  </a:lnTo>
                  <a:lnTo>
                    <a:pt x="12331" y="41432"/>
                  </a:lnTo>
                  <a:lnTo>
                    <a:pt x="11663" y="42880"/>
                  </a:lnTo>
                  <a:lnTo>
                    <a:pt x="10994" y="44329"/>
                  </a:lnTo>
                  <a:lnTo>
                    <a:pt x="10363" y="45796"/>
                  </a:lnTo>
                  <a:lnTo>
                    <a:pt x="9750" y="47263"/>
                  </a:lnTo>
                  <a:lnTo>
                    <a:pt x="9155" y="48730"/>
                  </a:lnTo>
                  <a:lnTo>
                    <a:pt x="8580" y="50216"/>
                  </a:lnTo>
                  <a:lnTo>
                    <a:pt x="8041" y="51683"/>
                  </a:lnTo>
                  <a:lnTo>
                    <a:pt x="7503" y="53169"/>
                  </a:lnTo>
                  <a:lnTo>
                    <a:pt x="7001" y="54654"/>
                  </a:lnTo>
                  <a:lnTo>
                    <a:pt x="6500" y="56140"/>
                  </a:lnTo>
                  <a:lnTo>
                    <a:pt x="6054" y="57626"/>
                  </a:lnTo>
                  <a:lnTo>
                    <a:pt x="5608" y="59093"/>
                  </a:lnTo>
                  <a:lnTo>
                    <a:pt x="5200" y="60578"/>
                  </a:lnTo>
                  <a:lnTo>
                    <a:pt x="4587" y="62918"/>
                  </a:lnTo>
                  <a:lnTo>
                    <a:pt x="4011" y="65295"/>
                  </a:lnTo>
                  <a:lnTo>
                    <a:pt x="3473" y="67691"/>
                  </a:lnTo>
                  <a:lnTo>
                    <a:pt x="2971" y="70124"/>
                  </a:lnTo>
                  <a:lnTo>
                    <a:pt x="2507" y="72557"/>
                  </a:lnTo>
                  <a:lnTo>
                    <a:pt x="2080" y="75008"/>
                  </a:lnTo>
                  <a:lnTo>
                    <a:pt x="1671" y="77459"/>
                  </a:lnTo>
                  <a:lnTo>
                    <a:pt x="1319" y="79892"/>
                  </a:lnTo>
                  <a:lnTo>
                    <a:pt x="1003" y="82325"/>
                  </a:lnTo>
                  <a:lnTo>
                    <a:pt x="743" y="84739"/>
                  </a:lnTo>
                  <a:lnTo>
                    <a:pt x="501" y="87135"/>
                  </a:lnTo>
                  <a:lnTo>
                    <a:pt x="316" y="89493"/>
                  </a:lnTo>
                  <a:lnTo>
                    <a:pt x="167" y="91815"/>
                  </a:lnTo>
                  <a:lnTo>
                    <a:pt x="56" y="94099"/>
                  </a:lnTo>
                  <a:lnTo>
                    <a:pt x="0" y="96327"/>
                  </a:lnTo>
                  <a:lnTo>
                    <a:pt x="0" y="97423"/>
                  </a:lnTo>
                  <a:lnTo>
                    <a:pt x="0" y="98500"/>
                  </a:lnTo>
                  <a:lnTo>
                    <a:pt x="0" y="99559"/>
                  </a:lnTo>
                  <a:lnTo>
                    <a:pt x="37" y="100599"/>
                  </a:lnTo>
                  <a:lnTo>
                    <a:pt x="74" y="101639"/>
                  </a:lnTo>
                  <a:lnTo>
                    <a:pt x="111" y="102641"/>
                  </a:lnTo>
                  <a:lnTo>
                    <a:pt x="167" y="103644"/>
                  </a:lnTo>
                  <a:lnTo>
                    <a:pt x="241" y="104610"/>
                  </a:lnTo>
                  <a:lnTo>
                    <a:pt x="334" y="105557"/>
                  </a:lnTo>
                  <a:lnTo>
                    <a:pt x="427" y="106486"/>
                  </a:lnTo>
                  <a:lnTo>
                    <a:pt x="539" y="107396"/>
                  </a:lnTo>
                  <a:lnTo>
                    <a:pt x="650" y="108268"/>
                  </a:lnTo>
                  <a:lnTo>
                    <a:pt x="799" y="109141"/>
                  </a:lnTo>
                  <a:lnTo>
                    <a:pt x="947" y="109958"/>
                  </a:lnTo>
                  <a:lnTo>
                    <a:pt x="1096" y="110775"/>
                  </a:lnTo>
                  <a:lnTo>
                    <a:pt x="1281" y="111555"/>
                  </a:lnTo>
                  <a:lnTo>
                    <a:pt x="1467" y="112317"/>
                  </a:lnTo>
                  <a:lnTo>
                    <a:pt x="1653" y="113041"/>
                  </a:lnTo>
                  <a:lnTo>
                    <a:pt x="1876" y="113728"/>
                  </a:lnTo>
                  <a:lnTo>
                    <a:pt x="2099" y="114397"/>
                  </a:lnTo>
                  <a:lnTo>
                    <a:pt x="2340" y="115047"/>
                  </a:lnTo>
                  <a:lnTo>
                    <a:pt x="2600" y="115641"/>
                  </a:lnTo>
                  <a:lnTo>
                    <a:pt x="2860" y="116217"/>
                  </a:lnTo>
                  <a:lnTo>
                    <a:pt x="3157" y="116755"/>
                  </a:lnTo>
                  <a:lnTo>
                    <a:pt x="3454" y="117257"/>
                  </a:lnTo>
                  <a:lnTo>
                    <a:pt x="3751" y="117740"/>
                  </a:lnTo>
                  <a:lnTo>
                    <a:pt x="4086" y="118167"/>
                  </a:lnTo>
                  <a:lnTo>
                    <a:pt x="4420" y="118575"/>
                  </a:lnTo>
                  <a:lnTo>
                    <a:pt x="4773" y="118928"/>
                  </a:lnTo>
                  <a:lnTo>
                    <a:pt x="5144" y="119262"/>
                  </a:lnTo>
                  <a:lnTo>
                    <a:pt x="5534" y="119541"/>
                  </a:lnTo>
                  <a:lnTo>
                    <a:pt x="5924" y="119801"/>
                  </a:lnTo>
                  <a:lnTo>
                    <a:pt x="6333" y="120005"/>
                  </a:lnTo>
                  <a:lnTo>
                    <a:pt x="6760" y="120172"/>
                  </a:lnTo>
                  <a:lnTo>
                    <a:pt x="7503" y="120395"/>
                  </a:lnTo>
                  <a:lnTo>
                    <a:pt x="8190" y="120599"/>
                  </a:lnTo>
                  <a:lnTo>
                    <a:pt x="8877" y="120785"/>
                  </a:lnTo>
                  <a:lnTo>
                    <a:pt x="9508" y="120934"/>
                  </a:lnTo>
                  <a:lnTo>
                    <a:pt x="10140" y="121064"/>
                  </a:lnTo>
                  <a:lnTo>
                    <a:pt x="10734" y="121157"/>
                  </a:lnTo>
                  <a:lnTo>
                    <a:pt x="11310" y="121231"/>
                  </a:lnTo>
                  <a:lnTo>
                    <a:pt x="11848" y="121287"/>
                  </a:lnTo>
                  <a:lnTo>
                    <a:pt x="12368" y="121324"/>
                  </a:lnTo>
                  <a:lnTo>
                    <a:pt x="12888" y="121342"/>
                  </a:lnTo>
                  <a:lnTo>
                    <a:pt x="13371" y="121324"/>
                  </a:lnTo>
                  <a:lnTo>
                    <a:pt x="13835" y="121287"/>
                  </a:lnTo>
                  <a:lnTo>
                    <a:pt x="14262" y="121249"/>
                  </a:lnTo>
                  <a:lnTo>
                    <a:pt x="14690" y="121175"/>
                  </a:lnTo>
                  <a:lnTo>
                    <a:pt x="15098" y="121082"/>
                  </a:lnTo>
                  <a:lnTo>
                    <a:pt x="15488" y="120989"/>
                  </a:lnTo>
                  <a:lnTo>
                    <a:pt x="15878" y="120859"/>
                  </a:lnTo>
                  <a:lnTo>
                    <a:pt x="16231" y="120729"/>
                  </a:lnTo>
                  <a:lnTo>
                    <a:pt x="16584" y="120581"/>
                  </a:lnTo>
                  <a:lnTo>
                    <a:pt x="16918" y="120414"/>
                  </a:lnTo>
                  <a:lnTo>
                    <a:pt x="17234" y="120228"/>
                  </a:lnTo>
                  <a:lnTo>
                    <a:pt x="17549" y="120042"/>
                  </a:lnTo>
                  <a:lnTo>
                    <a:pt x="17847" y="119838"/>
                  </a:lnTo>
                  <a:lnTo>
                    <a:pt x="18125" y="119634"/>
                  </a:lnTo>
                  <a:lnTo>
                    <a:pt x="18404" y="119411"/>
                  </a:lnTo>
                  <a:lnTo>
                    <a:pt x="18682" y="119169"/>
                  </a:lnTo>
                  <a:lnTo>
                    <a:pt x="19184" y="118668"/>
                  </a:lnTo>
                  <a:lnTo>
                    <a:pt x="19685" y="118148"/>
                  </a:lnTo>
                  <a:lnTo>
                    <a:pt x="20149" y="117610"/>
                  </a:lnTo>
                  <a:lnTo>
                    <a:pt x="20614" y="117034"/>
                  </a:lnTo>
                  <a:lnTo>
                    <a:pt x="21078" y="116458"/>
                  </a:lnTo>
                  <a:lnTo>
                    <a:pt x="22006" y="115288"/>
                  </a:lnTo>
                  <a:lnTo>
                    <a:pt x="22489" y="114712"/>
                  </a:lnTo>
                  <a:lnTo>
                    <a:pt x="22991" y="114155"/>
                  </a:lnTo>
                  <a:lnTo>
                    <a:pt x="23511" y="113598"/>
                  </a:lnTo>
                  <a:lnTo>
                    <a:pt x="23789" y="113338"/>
                  </a:lnTo>
                  <a:lnTo>
                    <a:pt x="24068" y="113078"/>
                  </a:lnTo>
                  <a:lnTo>
                    <a:pt x="24365" y="112818"/>
                  </a:lnTo>
                  <a:lnTo>
                    <a:pt x="24681" y="112577"/>
                  </a:lnTo>
                  <a:lnTo>
                    <a:pt x="24996" y="112354"/>
                  </a:lnTo>
                  <a:lnTo>
                    <a:pt x="25331" y="112131"/>
                  </a:lnTo>
                  <a:lnTo>
                    <a:pt x="25665" y="111908"/>
                  </a:lnTo>
                  <a:lnTo>
                    <a:pt x="26036" y="111704"/>
                  </a:lnTo>
                  <a:lnTo>
                    <a:pt x="26408" y="111518"/>
                  </a:lnTo>
                  <a:lnTo>
                    <a:pt x="26798" y="111333"/>
                  </a:lnTo>
                  <a:lnTo>
                    <a:pt x="27206" y="111165"/>
                  </a:lnTo>
                  <a:lnTo>
                    <a:pt x="27633" y="111017"/>
                  </a:lnTo>
                  <a:lnTo>
                    <a:pt x="28061" y="110887"/>
                  </a:lnTo>
                  <a:lnTo>
                    <a:pt x="28525" y="110775"/>
                  </a:lnTo>
                  <a:lnTo>
                    <a:pt x="29008" y="110664"/>
                  </a:lnTo>
                  <a:lnTo>
                    <a:pt x="29509" y="110571"/>
                  </a:lnTo>
                  <a:lnTo>
                    <a:pt x="30029" y="110515"/>
                  </a:lnTo>
                  <a:lnTo>
                    <a:pt x="30586" y="110460"/>
                  </a:lnTo>
                  <a:lnTo>
                    <a:pt x="32815" y="110311"/>
                  </a:lnTo>
                  <a:lnTo>
                    <a:pt x="35025" y="110163"/>
                  </a:lnTo>
                  <a:lnTo>
                    <a:pt x="36139" y="110088"/>
                  </a:lnTo>
                  <a:lnTo>
                    <a:pt x="37235" y="109995"/>
                  </a:lnTo>
                  <a:lnTo>
                    <a:pt x="38330" y="109884"/>
                  </a:lnTo>
                  <a:lnTo>
                    <a:pt x="39407" y="109754"/>
                  </a:lnTo>
                  <a:lnTo>
                    <a:pt x="40503" y="109605"/>
                  </a:lnTo>
                  <a:lnTo>
                    <a:pt x="41562" y="109420"/>
                  </a:lnTo>
                  <a:lnTo>
                    <a:pt x="42639" y="109197"/>
                  </a:lnTo>
                  <a:lnTo>
                    <a:pt x="43697" y="108956"/>
                  </a:lnTo>
                  <a:lnTo>
                    <a:pt x="44737" y="108658"/>
                  </a:lnTo>
                  <a:lnTo>
                    <a:pt x="45257" y="108510"/>
                  </a:lnTo>
                  <a:lnTo>
                    <a:pt x="45759" y="108324"/>
                  </a:lnTo>
                  <a:lnTo>
                    <a:pt x="46279" y="108157"/>
                  </a:lnTo>
                  <a:lnTo>
                    <a:pt x="46780" y="107953"/>
                  </a:lnTo>
                  <a:lnTo>
                    <a:pt x="47281" y="107748"/>
                  </a:lnTo>
                  <a:lnTo>
                    <a:pt x="47783" y="107526"/>
                  </a:lnTo>
                  <a:lnTo>
                    <a:pt x="48284" y="107284"/>
                  </a:lnTo>
                  <a:lnTo>
                    <a:pt x="48786" y="107024"/>
                  </a:lnTo>
                  <a:lnTo>
                    <a:pt x="49269" y="106764"/>
                  </a:lnTo>
                  <a:lnTo>
                    <a:pt x="49770" y="106486"/>
                  </a:lnTo>
                  <a:lnTo>
                    <a:pt x="50253" y="106188"/>
                  </a:lnTo>
                  <a:lnTo>
                    <a:pt x="50717" y="105873"/>
                  </a:lnTo>
                  <a:lnTo>
                    <a:pt x="51200" y="105538"/>
                  </a:lnTo>
                  <a:lnTo>
                    <a:pt x="51664" y="105186"/>
                  </a:lnTo>
                  <a:lnTo>
                    <a:pt x="52128" y="104814"/>
                  </a:lnTo>
                  <a:lnTo>
                    <a:pt x="52593" y="104424"/>
                  </a:lnTo>
                  <a:lnTo>
                    <a:pt x="53057" y="104016"/>
                  </a:lnTo>
                  <a:lnTo>
                    <a:pt x="53503" y="103589"/>
                  </a:lnTo>
                  <a:lnTo>
                    <a:pt x="53948" y="103143"/>
                  </a:lnTo>
                  <a:lnTo>
                    <a:pt x="54394" y="102679"/>
                  </a:lnTo>
                  <a:lnTo>
                    <a:pt x="54821" y="102196"/>
                  </a:lnTo>
                  <a:lnTo>
                    <a:pt x="55248" y="101694"/>
                  </a:lnTo>
                  <a:lnTo>
                    <a:pt x="55675" y="101156"/>
                  </a:lnTo>
                  <a:lnTo>
                    <a:pt x="56103" y="100599"/>
                  </a:lnTo>
                  <a:lnTo>
                    <a:pt x="56511" y="100023"/>
                  </a:lnTo>
                  <a:lnTo>
                    <a:pt x="56920" y="99429"/>
                  </a:lnTo>
                  <a:lnTo>
                    <a:pt x="57328" y="98797"/>
                  </a:lnTo>
                  <a:lnTo>
                    <a:pt x="57737" y="98147"/>
                  </a:lnTo>
                  <a:lnTo>
                    <a:pt x="58127" y="97479"/>
                  </a:lnTo>
                  <a:lnTo>
                    <a:pt x="58498" y="96773"/>
                  </a:lnTo>
                  <a:lnTo>
                    <a:pt x="58888" y="96049"/>
                  </a:lnTo>
                  <a:lnTo>
                    <a:pt x="59260" y="95306"/>
                  </a:lnTo>
                  <a:lnTo>
                    <a:pt x="59631" y="94526"/>
                  </a:lnTo>
                  <a:lnTo>
                    <a:pt x="59984" y="93709"/>
                  </a:lnTo>
                  <a:lnTo>
                    <a:pt x="60337" y="92873"/>
                  </a:lnTo>
                  <a:lnTo>
                    <a:pt x="60690" y="92000"/>
                  </a:lnTo>
                  <a:lnTo>
                    <a:pt x="61024" y="91109"/>
                  </a:lnTo>
                  <a:lnTo>
                    <a:pt x="61358" y="90199"/>
                  </a:lnTo>
                  <a:lnTo>
                    <a:pt x="61618" y="89382"/>
                  </a:lnTo>
                  <a:lnTo>
                    <a:pt x="61878" y="88490"/>
                  </a:lnTo>
                  <a:lnTo>
                    <a:pt x="62138" y="87543"/>
                  </a:lnTo>
                  <a:lnTo>
                    <a:pt x="62361" y="86503"/>
                  </a:lnTo>
                  <a:lnTo>
                    <a:pt x="62602" y="85426"/>
                  </a:lnTo>
                  <a:lnTo>
                    <a:pt x="62807" y="84275"/>
                  </a:lnTo>
                  <a:lnTo>
                    <a:pt x="63030" y="83049"/>
                  </a:lnTo>
                  <a:lnTo>
                    <a:pt x="63215" y="81786"/>
                  </a:lnTo>
                  <a:lnTo>
                    <a:pt x="63401" y="80468"/>
                  </a:lnTo>
                  <a:lnTo>
                    <a:pt x="63587" y="79094"/>
                  </a:lnTo>
                  <a:lnTo>
                    <a:pt x="63754" y="77664"/>
                  </a:lnTo>
                  <a:lnTo>
                    <a:pt x="63902" y="76197"/>
                  </a:lnTo>
                  <a:lnTo>
                    <a:pt x="64051" y="74674"/>
                  </a:lnTo>
                  <a:lnTo>
                    <a:pt x="64181" y="73114"/>
                  </a:lnTo>
                  <a:lnTo>
                    <a:pt x="64292" y="71517"/>
                  </a:lnTo>
                  <a:lnTo>
                    <a:pt x="64404" y="69882"/>
                  </a:lnTo>
                  <a:lnTo>
                    <a:pt x="64515" y="68230"/>
                  </a:lnTo>
                  <a:lnTo>
                    <a:pt x="64589" y="66521"/>
                  </a:lnTo>
                  <a:lnTo>
                    <a:pt x="64682" y="64794"/>
                  </a:lnTo>
                  <a:lnTo>
                    <a:pt x="64738" y="63048"/>
                  </a:lnTo>
                  <a:lnTo>
                    <a:pt x="64794" y="61284"/>
                  </a:lnTo>
                  <a:lnTo>
                    <a:pt x="64831" y="59483"/>
                  </a:lnTo>
                  <a:lnTo>
                    <a:pt x="64849" y="57663"/>
                  </a:lnTo>
                  <a:lnTo>
                    <a:pt x="64868" y="55843"/>
                  </a:lnTo>
                  <a:lnTo>
                    <a:pt x="64868" y="54004"/>
                  </a:lnTo>
                  <a:lnTo>
                    <a:pt x="64868" y="52147"/>
                  </a:lnTo>
                  <a:lnTo>
                    <a:pt x="64849" y="50309"/>
                  </a:lnTo>
                  <a:lnTo>
                    <a:pt x="64812" y="48433"/>
                  </a:lnTo>
                  <a:lnTo>
                    <a:pt x="64757" y="46576"/>
                  </a:lnTo>
                  <a:lnTo>
                    <a:pt x="64701" y="44719"/>
                  </a:lnTo>
                  <a:lnTo>
                    <a:pt x="64627" y="42862"/>
                  </a:lnTo>
                  <a:lnTo>
                    <a:pt x="64534" y="41005"/>
                  </a:lnTo>
                  <a:lnTo>
                    <a:pt x="64441" y="39148"/>
                  </a:lnTo>
                  <a:lnTo>
                    <a:pt x="64330" y="37328"/>
                  </a:lnTo>
                  <a:lnTo>
                    <a:pt x="64200" y="35508"/>
                  </a:lnTo>
                  <a:lnTo>
                    <a:pt x="64051" y="33706"/>
                  </a:lnTo>
                  <a:lnTo>
                    <a:pt x="63902" y="31924"/>
                  </a:lnTo>
                  <a:lnTo>
                    <a:pt x="63735" y="30159"/>
                  </a:lnTo>
                  <a:lnTo>
                    <a:pt x="63550" y="28414"/>
                  </a:lnTo>
                  <a:lnTo>
                    <a:pt x="63345" y="26705"/>
                  </a:lnTo>
                  <a:lnTo>
                    <a:pt x="63141" y="25015"/>
                  </a:lnTo>
                  <a:lnTo>
                    <a:pt x="62900" y="23381"/>
                  </a:lnTo>
                  <a:lnTo>
                    <a:pt x="62658" y="21765"/>
                  </a:lnTo>
                  <a:lnTo>
                    <a:pt x="62417" y="20187"/>
                  </a:lnTo>
                  <a:lnTo>
                    <a:pt x="62138" y="18645"/>
                  </a:lnTo>
                  <a:lnTo>
                    <a:pt x="61860" y="17160"/>
                  </a:lnTo>
                  <a:lnTo>
                    <a:pt x="61544" y="15711"/>
                  </a:lnTo>
                  <a:lnTo>
                    <a:pt x="61228" y="14300"/>
                  </a:lnTo>
                  <a:lnTo>
                    <a:pt x="60912" y="12963"/>
                  </a:lnTo>
                  <a:lnTo>
                    <a:pt x="60560" y="11663"/>
                  </a:lnTo>
                  <a:lnTo>
                    <a:pt x="60188" y="10419"/>
                  </a:lnTo>
                  <a:lnTo>
                    <a:pt x="59817" y="9230"/>
                  </a:lnTo>
                  <a:lnTo>
                    <a:pt x="59427" y="8116"/>
                  </a:lnTo>
                  <a:lnTo>
                    <a:pt x="59018" y="7057"/>
                  </a:lnTo>
                  <a:lnTo>
                    <a:pt x="58591" y="6073"/>
                  </a:lnTo>
                  <a:lnTo>
                    <a:pt x="58368" y="5590"/>
                  </a:lnTo>
                  <a:lnTo>
                    <a:pt x="58145" y="5144"/>
                  </a:lnTo>
                  <a:lnTo>
                    <a:pt x="57923" y="4717"/>
                  </a:lnTo>
                  <a:lnTo>
                    <a:pt x="57681" y="4290"/>
                  </a:lnTo>
                  <a:lnTo>
                    <a:pt x="57440" y="3900"/>
                  </a:lnTo>
                  <a:lnTo>
                    <a:pt x="57217" y="3529"/>
                  </a:lnTo>
                  <a:lnTo>
                    <a:pt x="56957" y="3157"/>
                  </a:lnTo>
                  <a:lnTo>
                    <a:pt x="56715" y="2823"/>
                  </a:lnTo>
                  <a:lnTo>
                    <a:pt x="56455" y="2507"/>
                  </a:lnTo>
                  <a:lnTo>
                    <a:pt x="56214" y="2210"/>
                  </a:lnTo>
                  <a:lnTo>
                    <a:pt x="55954" y="1932"/>
                  </a:lnTo>
                  <a:lnTo>
                    <a:pt x="55675" y="1672"/>
                  </a:lnTo>
                  <a:lnTo>
                    <a:pt x="55415" y="1430"/>
                  </a:lnTo>
                  <a:lnTo>
                    <a:pt x="55137" y="1226"/>
                  </a:lnTo>
                  <a:lnTo>
                    <a:pt x="54858" y="1022"/>
                  </a:lnTo>
                  <a:lnTo>
                    <a:pt x="54580" y="855"/>
                  </a:lnTo>
                  <a:lnTo>
                    <a:pt x="54301" y="706"/>
                  </a:lnTo>
                  <a:lnTo>
                    <a:pt x="54004" y="576"/>
                  </a:lnTo>
                  <a:lnTo>
                    <a:pt x="53670" y="465"/>
                  </a:lnTo>
                  <a:lnTo>
                    <a:pt x="53336" y="353"/>
                  </a:lnTo>
                  <a:lnTo>
                    <a:pt x="53001" y="260"/>
                  </a:lnTo>
                  <a:lnTo>
                    <a:pt x="52648" y="186"/>
                  </a:lnTo>
                  <a:lnTo>
                    <a:pt x="52314" y="112"/>
                  </a:lnTo>
                  <a:lnTo>
                    <a:pt x="51961" y="75"/>
                  </a:lnTo>
                  <a:lnTo>
                    <a:pt x="51608" y="37"/>
                  </a:lnTo>
                  <a:lnTo>
                    <a:pt x="51237" y="0"/>
                  </a:ln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6"/>
            <p:cNvSpPr/>
            <p:nvPr/>
          </p:nvSpPr>
          <p:spPr>
            <a:xfrm>
              <a:off x="2567092" y="1621533"/>
              <a:ext cx="977685" cy="1828336"/>
            </a:xfrm>
            <a:custGeom>
              <a:avLst/>
              <a:gdLst/>
              <a:ahLst/>
              <a:cxnLst/>
              <a:rect l="l" t="t" r="r" b="b"/>
              <a:pathLst>
                <a:path w="64887" h="121343" extrusionOk="0">
                  <a:moveTo>
                    <a:pt x="13631" y="0"/>
                  </a:moveTo>
                  <a:lnTo>
                    <a:pt x="13278" y="37"/>
                  </a:lnTo>
                  <a:lnTo>
                    <a:pt x="12925" y="75"/>
                  </a:lnTo>
                  <a:lnTo>
                    <a:pt x="12573" y="112"/>
                  </a:lnTo>
                  <a:lnTo>
                    <a:pt x="12220" y="186"/>
                  </a:lnTo>
                  <a:lnTo>
                    <a:pt x="11885" y="260"/>
                  </a:lnTo>
                  <a:lnTo>
                    <a:pt x="11533" y="353"/>
                  </a:lnTo>
                  <a:lnTo>
                    <a:pt x="11198" y="465"/>
                  </a:lnTo>
                  <a:lnTo>
                    <a:pt x="10883" y="576"/>
                  </a:lnTo>
                  <a:lnTo>
                    <a:pt x="10586" y="706"/>
                  </a:lnTo>
                  <a:lnTo>
                    <a:pt x="10288" y="855"/>
                  </a:lnTo>
                  <a:lnTo>
                    <a:pt x="10010" y="1022"/>
                  </a:lnTo>
                  <a:lnTo>
                    <a:pt x="9731" y="1226"/>
                  </a:lnTo>
                  <a:lnTo>
                    <a:pt x="9471" y="1430"/>
                  </a:lnTo>
                  <a:lnTo>
                    <a:pt x="9193" y="1672"/>
                  </a:lnTo>
                  <a:lnTo>
                    <a:pt x="8933" y="1932"/>
                  </a:lnTo>
                  <a:lnTo>
                    <a:pt x="8673" y="2210"/>
                  </a:lnTo>
                  <a:lnTo>
                    <a:pt x="8413" y="2507"/>
                  </a:lnTo>
                  <a:lnTo>
                    <a:pt x="8153" y="2823"/>
                  </a:lnTo>
                  <a:lnTo>
                    <a:pt x="7911" y="3157"/>
                  </a:lnTo>
                  <a:lnTo>
                    <a:pt x="7670" y="3529"/>
                  </a:lnTo>
                  <a:lnTo>
                    <a:pt x="7428" y="3900"/>
                  </a:lnTo>
                  <a:lnTo>
                    <a:pt x="7187" y="4290"/>
                  </a:lnTo>
                  <a:lnTo>
                    <a:pt x="6964" y="4717"/>
                  </a:lnTo>
                  <a:lnTo>
                    <a:pt x="6741" y="5144"/>
                  </a:lnTo>
                  <a:lnTo>
                    <a:pt x="6519" y="5590"/>
                  </a:lnTo>
                  <a:lnTo>
                    <a:pt x="6296" y="6073"/>
                  </a:lnTo>
                  <a:lnTo>
                    <a:pt x="5869" y="7057"/>
                  </a:lnTo>
                  <a:lnTo>
                    <a:pt x="5460" y="8116"/>
                  </a:lnTo>
                  <a:lnTo>
                    <a:pt x="5051" y="9230"/>
                  </a:lnTo>
                  <a:lnTo>
                    <a:pt x="4680" y="10419"/>
                  </a:lnTo>
                  <a:lnTo>
                    <a:pt x="4327" y="11663"/>
                  </a:lnTo>
                  <a:lnTo>
                    <a:pt x="3974" y="12963"/>
                  </a:lnTo>
                  <a:lnTo>
                    <a:pt x="3640" y="14300"/>
                  </a:lnTo>
                  <a:lnTo>
                    <a:pt x="3324" y="15711"/>
                  </a:lnTo>
                  <a:lnTo>
                    <a:pt x="3027" y="17160"/>
                  </a:lnTo>
                  <a:lnTo>
                    <a:pt x="2730" y="18645"/>
                  </a:lnTo>
                  <a:lnTo>
                    <a:pt x="2470" y="20187"/>
                  </a:lnTo>
                  <a:lnTo>
                    <a:pt x="2210" y="21765"/>
                  </a:lnTo>
                  <a:lnTo>
                    <a:pt x="1969" y="23381"/>
                  </a:lnTo>
                  <a:lnTo>
                    <a:pt x="1746" y="25015"/>
                  </a:lnTo>
                  <a:lnTo>
                    <a:pt x="1523" y="26705"/>
                  </a:lnTo>
                  <a:lnTo>
                    <a:pt x="1337" y="28414"/>
                  </a:lnTo>
                  <a:lnTo>
                    <a:pt x="1152" y="30159"/>
                  </a:lnTo>
                  <a:lnTo>
                    <a:pt x="984" y="31924"/>
                  </a:lnTo>
                  <a:lnTo>
                    <a:pt x="817" y="33706"/>
                  </a:lnTo>
                  <a:lnTo>
                    <a:pt x="687" y="35508"/>
                  </a:lnTo>
                  <a:lnTo>
                    <a:pt x="557" y="37328"/>
                  </a:lnTo>
                  <a:lnTo>
                    <a:pt x="446" y="39148"/>
                  </a:lnTo>
                  <a:lnTo>
                    <a:pt x="334" y="41005"/>
                  </a:lnTo>
                  <a:lnTo>
                    <a:pt x="242" y="42862"/>
                  </a:lnTo>
                  <a:lnTo>
                    <a:pt x="167" y="44719"/>
                  </a:lnTo>
                  <a:lnTo>
                    <a:pt x="112" y="46576"/>
                  </a:lnTo>
                  <a:lnTo>
                    <a:pt x="74" y="48433"/>
                  </a:lnTo>
                  <a:lnTo>
                    <a:pt x="37" y="50309"/>
                  </a:lnTo>
                  <a:lnTo>
                    <a:pt x="19" y="52147"/>
                  </a:lnTo>
                  <a:lnTo>
                    <a:pt x="0" y="54004"/>
                  </a:lnTo>
                  <a:lnTo>
                    <a:pt x="0" y="55843"/>
                  </a:lnTo>
                  <a:lnTo>
                    <a:pt x="19" y="57663"/>
                  </a:lnTo>
                  <a:lnTo>
                    <a:pt x="56" y="59483"/>
                  </a:lnTo>
                  <a:lnTo>
                    <a:pt x="93" y="61284"/>
                  </a:lnTo>
                  <a:lnTo>
                    <a:pt x="130" y="63048"/>
                  </a:lnTo>
                  <a:lnTo>
                    <a:pt x="204" y="64794"/>
                  </a:lnTo>
                  <a:lnTo>
                    <a:pt x="279" y="66521"/>
                  </a:lnTo>
                  <a:lnTo>
                    <a:pt x="372" y="68230"/>
                  </a:lnTo>
                  <a:lnTo>
                    <a:pt x="464" y="69882"/>
                  </a:lnTo>
                  <a:lnTo>
                    <a:pt x="576" y="71517"/>
                  </a:lnTo>
                  <a:lnTo>
                    <a:pt x="706" y="73114"/>
                  </a:lnTo>
                  <a:lnTo>
                    <a:pt x="836" y="74674"/>
                  </a:lnTo>
                  <a:lnTo>
                    <a:pt x="966" y="76197"/>
                  </a:lnTo>
                  <a:lnTo>
                    <a:pt x="1133" y="77664"/>
                  </a:lnTo>
                  <a:lnTo>
                    <a:pt x="1300" y="79094"/>
                  </a:lnTo>
                  <a:lnTo>
                    <a:pt x="1467" y="80468"/>
                  </a:lnTo>
                  <a:lnTo>
                    <a:pt x="1653" y="81786"/>
                  </a:lnTo>
                  <a:lnTo>
                    <a:pt x="1857" y="83049"/>
                  </a:lnTo>
                  <a:lnTo>
                    <a:pt x="2062" y="84275"/>
                  </a:lnTo>
                  <a:lnTo>
                    <a:pt x="2284" y="85426"/>
                  </a:lnTo>
                  <a:lnTo>
                    <a:pt x="2507" y="86503"/>
                  </a:lnTo>
                  <a:lnTo>
                    <a:pt x="2749" y="87543"/>
                  </a:lnTo>
                  <a:lnTo>
                    <a:pt x="2990" y="88490"/>
                  </a:lnTo>
                  <a:lnTo>
                    <a:pt x="3250" y="89382"/>
                  </a:lnTo>
                  <a:lnTo>
                    <a:pt x="3529" y="90199"/>
                  </a:lnTo>
                  <a:lnTo>
                    <a:pt x="3844" y="91109"/>
                  </a:lnTo>
                  <a:lnTo>
                    <a:pt x="4197" y="92000"/>
                  </a:lnTo>
                  <a:lnTo>
                    <a:pt x="4531" y="92873"/>
                  </a:lnTo>
                  <a:lnTo>
                    <a:pt x="4884" y="93709"/>
                  </a:lnTo>
                  <a:lnTo>
                    <a:pt x="5256" y="94526"/>
                  </a:lnTo>
                  <a:lnTo>
                    <a:pt x="5627" y="95306"/>
                  </a:lnTo>
                  <a:lnTo>
                    <a:pt x="5999" y="96049"/>
                  </a:lnTo>
                  <a:lnTo>
                    <a:pt x="6370" y="96773"/>
                  </a:lnTo>
                  <a:lnTo>
                    <a:pt x="6760" y="97479"/>
                  </a:lnTo>
                  <a:lnTo>
                    <a:pt x="7150" y="98147"/>
                  </a:lnTo>
                  <a:lnTo>
                    <a:pt x="7540" y="98797"/>
                  </a:lnTo>
                  <a:lnTo>
                    <a:pt x="7948" y="99429"/>
                  </a:lnTo>
                  <a:lnTo>
                    <a:pt x="8357" y="100023"/>
                  </a:lnTo>
                  <a:lnTo>
                    <a:pt x="8766" y="100599"/>
                  </a:lnTo>
                  <a:lnTo>
                    <a:pt x="9193" y="101156"/>
                  </a:lnTo>
                  <a:lnTo>
                    <a:pt x="9620" y="101694"/>
                  </a:lnTo>
                  <a:lnTo>
                    <a:pt x="10047" y="102196"/>
                  </a:lnTo>
                  <a:lnTo>
                    <a:pt x="10493" y="102679"/>
                  </a:lnTo>
                  <a:lnTo>
                    <a:pt x="10938" y="103143"/>
                  </a:lnTo>
                  <a:lnTo>
                    <a:pt x="11384" y="103589"/>
                  </a:lnTo>
                  <a:lnTo>
                    <a:pt x="11830" y="104016"/>
                  </a:lnTo>
                  <a:lnTo>
                    <a:pt x="12275" y="104424"/>
                  </a:lnTo>
                  <a:lnTo>
                    <a:pt x="12740" y="104814"/>
                  </a:lnTo>
                  <a:lnTo>
                    <a:pt x="13204" y="105186"/>
                  </a:lnTo>
                  <a:lnTo>
                    <a:pt x="13687" y="105538"/>
                  </a:lnTo>
                  <a:lnTo>
                    <a:pt x="14151" y="105873"/>
                  </a:lnTo>
                  <a:lnTo>
                    <a:pt x="14634" y="106188"/>
                  </a:lnTo>
                  <a:lnTo>
                    <a:pt x="15117" y="106486"/>
                  </a:lnTo>
                  <a:lnTo>
                    <a:pt x="15600" y="106764"/>
                  </a:lnTo>
                  <a:lnTo>
                    <a:pt x="16101" y="107024"/>
                  </a:lnTo>
                  <a:lnTo>
                    <a:pt x="16584" y="107284"/>
                  </a:lnTo>
                  <a:lnTo>
                    <a:pt x="17085" y="107526"/>
                  </a:lnTo>
                  <a:lnTo>
                    <a:pt x="17587" y="107748"/>
                  </a:lnTo>
                  <a:lnTo>
                    <a:pt x="18088" y="107953"/>
                  </a:lnTo>
                  <a:lnTo>
                    <a:pt x="18608" y="108157"/>
                  </a:lnTo>
                  <a:lnTo>
                    <a:pt x="19110" y="108324"/>
                  </a:lnTo>
                  <a:lnTo>
                    <a:pt x="19630" y="108510"/>
                  </a:lnTo>
                  <a:lnTo>
                    <a:pt x="20150" y="108658"/>
                  </a:lnTo>
                  <a:lnTo>
                    <a:pt x="21190" y="108956"/>
                  </a:lnTo>
                  <a:lnTo>
                    <a:pt x="22248" y="109197"/>
                  </a:lnTo>
                  <a:lnTo>
                    <a:pt x="23307" y="109420"/>
                  </a:lnTo>
                  <a:lnTo>
                    <a:pt x="24384" y="109605"/>
                  </a:lnTo>
                  <a:lnTo>
                    <a:pt x="25461" y="109754"/>
                  </a:lnTo>
                  <a:lnTo>
                    <a:pt x="26556" y="109884"/>
                  </a:lnTo>
                  <a:lnTo>
                    <a:pt x="27652" y="109995"/>
                  </a:lnTo>
                  <a:lnTo>
                    <a:pt x="28748" y="110088"/>
                  </a:lnTo>
                  <a:lnTo>
                    <a:pt x="29844" y="110163"/>
                  </a:lnTo>
                  <a:lnTo>
                    <a:pt x="32072" y="110311"/>
                  </a:lnTo>
                  <a:lnTo>
                    <a:pt x="34301" y="110460"/>
                  </a:lnTo>
                  <a:lnTo>
                    <a:pt x="34839" y="110515"/>
                  </a:lnTo>
                  <a:lnTo>
                    <a:pt x="35359" y="110571"/>
                  </a:lnTo>
                  <a:lnTo>
                    <a:pt x="35860" y="110664"/>
                  </a:lnTo>
                  <a:lnTo>
                    <a:pt x="36343" y="110775"/>
                  </a:lnTo>
                  <a:lnTo>
                    <a:pt x="36808" y="110887"/>
                  </a:lnTo>
                  <a:lnTo>
                    <a:pt x="37253" y="111017"/>
                  </a:lnTo>
                  <a:lnTo>
                    <a:pt x="37680" y="111165"/>
                  </a:lnTo>
                  <a:lnTo>
                    <a:pt x="38089" y="111333"/>
                  </a:lnTo>
                  <a:lnTo>
                    <a:pt x="38479" y="111518"/>
                  </a:lnTo>
                  <a:lnTo>
                    <a:pt x="38850" y="111704"/>
                  </a:lnTo>
                  <a:lnTo>
                    <a:pt x="39203" y="111908"/>
                  </a:lnTo>
                  <a:lnTo>
                    <a:pt x="39556" y="112131"/>
                  </a:lnTo>
                  <a:lnTo>
                    <a:pt x="39872" y="112354"/>
                  </a:lnTo>
                  <a:lnTo>
                    <a:pt x="40206" y="112577"/>
                  </a:lnTo>
                  <a:lnTo>
                    <a:pt x="40503" y="112818"/>
                  </a:lnTo>
                  <a:lnTo>
                    <a:pt x="40800" y="113078"/>
                  </a:lnTo>
                  <a:lnTo>
                    <a:pt x="41097" y="113338"/>
                  </a:lnTo>
                  <a:lnTo>
                    <a:pt x="41357" y="113598"/>
                  </a:lnTo>
                  <a:lnTo>
                    <a:pt x="41896" y="114155"/>
                  </a:lnTo>
                  <a:lnTo>
                    <a:pt x="42397" y="114712"/>
                  </a:lnTo>
                  <a:lnTo>
                    <a:pt x="42880" y="115288"/>
                  </a:lnTo>
                  <a:lnTo>
                    <a:pt x="43809" y="116458"/>
                  </a:lnTo>
                  <a:lnTo>
                    <a:pt x="44255" y="117034"/>
                  </a:lnTo>
                  <a:lnTo>
                    <a:pt x="44719" y="117610"/>
                  </a:lnTo>
                  <a:lnTo>
                    <a:pt x="45202" y="118148"/>
                  </a:lnTo>
                  <a:lnTo>
                    <a:pt x="45684" y="118668"/>
                  </a:lnTo>
                  <a:lnTo>
                    <a:pt x="46204" y="119169"/>
                  </a:lnTo>
                  <a:lnTo>
                    <a:pt x="46464" y="119411"/>
                  </a:lnTo>
                  <a:lnTo>
                    <a:pt x="46743" y="119634"/>
                  </a:lnTo>
                  <a:lnTo>
                    <a:pt x="47040" y="119838"/>
                  </a:lnTo>
                  <a:lnTo>
                    <a:pt x="47337" y="120042"/>
                  </a:lnTo>
                  <a:lnTo>
                    <a:pt x="47653" y="120228"/>
                  </a:lnTo>
                  <a:lnTo>
                    <a:pt x="47969" y="120414"/>
                  </a:lnTo>
                  <a:lnTo>
                    <a:pt x="48303" y="120581"/>
                  </a:lnTo>
                  <a:lnTo>
                    <a:pt x="48637" y="120729"/>
                  </a:lnTo>
                  <a:lnTo>
                    <a:pt x="49009" y="120859"/>
                  </a:lnTo>
                  <a:lnTo>
                    <a:pt x="49380" y="120989"/>
                  </a:lnTo>
                  <a:lnTo>
                    <a:pt x="49770" y="121082"/>
                  </a:lnTo>
                  <a:lnTo>
                    <a:pt x="50179" y="121175"/>
                  </a:lnTo>
                  <a:lnTo>
                    <a:pt x="50606" y="121249"/>
                  </a:lnTo>
                  <a:lnTo>
                    <a:pt x="51051" y="121287"/>
                  </a:lnTo>
                  <a:lnTo>
                    <a:pt x="51516" y="121324"/>
                  </a:lnTo>
                  <a:lnTo>
                    <a:pt x="51999" y="121342"/>
                  </a:lnTo>
                  <a:lnTo>
                    <a:pt x="52500" y="121324"/>
                  </a:lnTo>
                  <a:lnTo>
                    <a:pt x="53020" y="121287"/>
                  </a:lnTo>
                  <a:lnTo>
                    <a:pt x="53577" y="121231"/>
                  </a:lnTo>
                  <a:lnTo>
                    <a:pt x="54153" y="121157"/>
                  </a:lnTo>
                  <a:lnTo>
                    <a:pt x="54747" y="121064"/>
                  </a:lnTo>
                  <a:lnTo>
                    <a:pt x="55360" y="120934"/>
                  </a:lnTo>
                  <a:lnTo>
                    <a:pt x="56010" y="120785"/>
                  </a:lnTo>
                  <a:lnTo>
                    <a:pt x="56678" y="120599"/>
                  </a:lnTo>
                  <a:lnTo>
                    <a:pt x="57384" y="120395"/>
                  </a:lnTo>
                  <a:lnTo>
                    <a:pt x="58108" y="120172"/>
                  </a:lnTo>
                  <a:lnTo>
                    <a:pt x="58536" y="120005"/>
                  </a:lnTo>
                  <a:lnTo>
                    <a:pt x="58944" y="119801"/>
                  </a:lnTo>
                  <a:lnTo>
                    <a:pt x="59353" y="119541"/>
                  </a:lnTo>
                  <a:lnTo>
                    <a:pt x="59724" y="119262"/>
                  </a:lnTo>
                  <a:lnTo>
                    <a:pt x="60095" y="118928"/>
                  </a:lnTo>
                  <a:lnTo>
                    <a:pt x="60448" y="118575"/>
                  </a:lnTo>
                  <a:lnTo>
                    <a:pt x="60801" y="118167"/>
                  </a:lnTo>
                  <a:lnTo>
                    <a:pt x="61117" y="117740"/>
                  </a:lnTo>
                  <a:lnTo>
                    <a:pt x="61433" y="117257"/>
                  </a:lnTo>
                  <a:lnTo>
                    <a:pt x="61730" y="116755"/>
                  </a:lnTo>
                  <a:lnTo>
                    <a:pt x="62008" y="116217"/>
                  </a:lnTo>
                  <a:lnTo>
                    <a:pt x="62287" y="115641"/>
                  </a:lnTo>
                  <a:lnTo>
                    <a:pt x="62528" y="115047"/>
                  </a:lnTo>
                  <a:lnTo>
                    <a:pt x="62770" y="114397"/>
                  </a:lnTo>
                  <a:lnTo>
                    <a:pt x="63011" y="113728"/>
                  </a:lnTo>
                  <a:lnTo>
                    <a:pt x="63215" y="113041"/>
                  </a:lnTo>
                  <a:lnTo>
                    <a:pt x="63420" y="112317"/>
                  </a:lnTo>
                  <a:lnTo>
                    <a:pt x="63605" y="111555"/>
                  </a:lnTo>
                  <a:lnTo>
                    <a:pt x="63773" y="110775"/>
                  </a:lnTo>
                  <a:lnTo>
                    <a:pt x="63940" y="109958"/>
                  </a:lnTo>
                  <a:lnTo>
                    <a:pt x="64088" y="109141"/>
                  </a:lnTo>
                  <a:lnTo>
                    <a:pt x="64218" y="108268"/>
                  </a:lnTo>
                  <a:lnTo>
                    <a:pt x="64348" y="107396"/>
                  </a:lnTo>
                  <a:lnTo>
                    <a:pt x="64460" y="106486"/>
                  </a:lnTo>
                  <a:lnTo>
                    <a:pt x="64552" y="105557"/>
                  </a:lnTo>
                  <a:lnTo>
                    <a:pt x="64627" y="104610"/>
                  </a:lnTo>
                  <a:lnTo>
                    <a:pt x="64701" y="103644"/>
                  </a:lnTo>
                  <a:lnTo>
                    <a:pt x="64757" y="102641"/>
                  </a:lnTo>
                  <a:lnTo>
                    <a:pt x="64812" y="101639"/>
                  </a:lnTo>
                  <a:lnTo>
                    <a:pt x="64850" y="100599"/>
                  </a:lnTo>
                  <a:lnTo>
                    <a:pt x="64868" y="99559"/>
                  </a:lnTo>
                  <a:lnTo>
                    <a:pt x="64887" y="98500"/>
                  </a:lnTo>
                  <a:lnTo>
                    <a:pt x="64887" y="97423"/>
                  </a:lnTo>
                  <a:lnTo>
                    <a:pt x="64868" y="96327"/>
                  </a:lnTo>
                  <a:lnTo>
                    <a:pt x="64812" y="94099"/>
                  </a:lnTo>
                  <a:lnTo>
                    <a:pt x="64720" y="91815"/>
                  </a:lnTo>
                  <a:lnTo>
                    <a:pt x="64571" y="89493"/>
                  </a:lnTo>
                  <a:lnTo>
                    <a:pt x="64367" y="87135"/>
                  </a:lnTo>
                  <a:lnTo>
                    <a:pt x="64144" y="84739"/>
                  </a:lnTo>
                  <a:lnTo>
                    <a:pt x="63865" y="82325"/>
                  </a:lnTo>
                  <a:lnTo>
                    <a:pt x="63550" y="79892"/>
                  </a:lnTo>
                  <a:lnTo>
                    <a:pt x="63197" y="77459"/>
                  </a:lnTo>
                  <a:lnTo>
                    <a:pt x="62807" y="75008"/>
                  </a:lnTo>
                  <a:lnTo>
                    <a:pt x="62380" y="72557"/>
                  </a:lnTo>
                  <a:lnTo>
                    <a:pt x="61915" y="70124"/>
                  </a:lnTo>
                  <a:lnTo>
                    <a:pt x="61395" y="67691"/>
                  </a:lnTo>
                  <a:lnTo>
                    <a:pt x="60857" y="65295"/>
                  </a:lnTo>
                  <a:lnTo>
                    <a:pt x="60281" y="62918"/>
                  </a:lnTo>
                  <a:lnTo>
                    <a:pt x="59668" y="60578"/>
                  </a:lnTo>
                  <a:lnTo>
                    <a:pt x="59260" y="59093"/>
                  </a:lnTo>
                  <a:lnTo>
                    <a:pt x="58833" y="57626"/>
                  </a:lnTo>
                  <a:lnTo>
                    <a:pt x="58368" y="56140"/>
                  </a:lnTo>
                  <a:lnTo>
                    <a:pt x="57886" y="54654"/>
                  </a:lnTo>
                  <a:lnTo>
                    <a:pt x="57384" y="53169"/>
                  </a:lnTo>
                  <a:lnTo>
                    <a:pt x="56846" y="51683"/>
                  </a:lnTo>
                  <a:lnTo>
                    <a:pt x="56288" y="50216"/>
                  </a:lnTo>
                  <a:lnTo>
                    <a:pt x="55713" y="48730"/>
                  </a:lnTo>
                  <a:lnTo>
                    <a:pt x="55118" y="47263"/>
                  </a:lnTo>
                  <a:lnTo>
                    <a:pt x="54506" y="45796"/>
                  </a:lnTo>
                  <a:lnTo>
                    <a:pt x="53874" y="44329"/>
                  </a:lnTo>
                  <a:lnTo>
                    <a:pt x="53224" y="42880"/>
                  </a:lnTo>
                  <a:lnTo>
                    <a:pt x="52556" y="41432"/>
                  </a:lnTo>
                  <a:lnTo>
                    <a:pt x="51869" y="40002"/>
                  </a:lnTo>
                  <a:lnTo>
                    <a:pt x="51163" y="38572"/>
                  </a:lnTo>
                  <a:lnTo>
                    <a:pt x="50439" y="37142"/>
                  </a:lnTo>
                  <a:lnTo>
                    <a:pt x="49714" y="35749"/>
                  </a:lnTo>
                  <a:lnTo>
                    <a:pt x="48953" y="34356"/>
                  </a:lnTo>
                  <a:lnTo>
                    <a:pt x="48192" y="32964"/>
                  </a:lnTo>
                  <a:lnTo>
                    <a:pt x="47412" y="31608"/>
                  </a:lnTo>
                  <a:lnTo>
                    <a:pt x="46632" y="30252"/>
                  </a:lnTo>
                  <a:lnTo>
                    <a:pt x="45833" y="28934"/>
                  </a:lnTo>
                  <a:lnTo>
                    <a:pt x="45016" y="27615"/>
                  </a:lnTo>
                  <a:lnTo>
                    <a:pt x="44199" y="26315"/>
                  </a:lnTo>
                  <a:lnTo>
                    <a:pt x="43363" y="25034"/>
                  </a:lnTo>
                  <a:lnTo>
                    <a:pt x="42527" y="23790"/>
                  </a:lnTo>
                  <a:lnTo>
                    <a:pt x="41673" y="22545"/>
                  </a:lnTo>
                  <a:lnTo>
                    <a:pt x="40819" y="21338"/>
                  </a:lnTo>
                  <a:lnTo>
                    <a:pt x="39965" y="20150"/>
                  </a:lnTo>
                  <a:lnTo>
                    <a:pt x="39092" y="18980"/>
                  </a:lnTo>
                  <a:lnTo>
                    <a:pt x="38219" y="17828"/>
                  </a:lnTo>
                  <a:lnTo>
                    <a:pt x="37346" y="16714"/>
                  </a:lnTo>
                  <a:lnTo>
                    <a:pt x="36455" y="15637"/>
                  </a:lnTo>
                  <a:lnTo>
                    <a:pt x="35582" y="14578"/>
                  </a:lnTo>
                  <a:lnTo>
                    <a:pt x="34691" y="13538"/>
                  </a:lnTo>
                  <a:lnTo>
                    <a:pt x="33799" y="12554"/>
                  </a:lnTo>
                  <a:lnTo>
                    <a:pt x="32908" y="11570"/>
                  </a:lnTo>
                  <a:lnTo>
                    <a:pt x="32016" y="10641"/>
                  </a:lnTo>
                  <a:lnTo>
                    <a:pt x="31125" y="9731"/>
                  </a:lnTo>
                  <a:lnTo>
                    <a:pt x="30234" y="8859"/>
                  </a:lnTo>
                  <a:lnTo>
                    <a:pt x="29342" y="8023"/>
                  </a:lnTo>
                  <a:lnTo>
                    <a:pt x="28451" y="7224"/>
                  </a:lnTo>
                  <a:lnTo>
                    <a:pt x="27578" y="6463"/>
                  </a:lnTo>
                  <a:lnTo>
                    <a:pt x="26686" y="5739"/>
                  </a:lnTo>
                  <a:lnTo>
                    <a:pt x="25814" y="5052"/>
                  </a:lnTo>
                  <a:lnTo>
                    <a:pt x="24941" y="4402"/>
                  </a:lnTo>
                  <a:lnTo>
                    <a:pt x="24068" y="3789"/>
                  </a:lnTo>
                  <a:lnTo>
                    <a:pt x="23214" y="3232"/>
                  </a:lnTo>
                  <a:lnTo>
                    <a:pt x="22359" y="2693"/>
                  </a:lnTo>
                  <a:lnTo>
                    <a:pt x="21524" y="2229"/>
                  </a:lnTo>
                  <a:lnTo>
                    <a:pt x="20670" y="1783"/>
                  </a:lnTo>
                  <a:lnTo>
                    <a:pt x="19852" y="1393"/>
                  </a:lnTo>
                  <a:lnTo>
                    <a:pt x="19035" y="1040"/>
                  </a:lnTo>
                  <a:lnTo>
                    <a:pt x="18218" y="743"/>
                  </a:lnTo>
                  <a:lnTo>
                    <a:pt x="17420" y="502"/>
                  </a:lnTo>
                  <a:lnTo>
                    <a:pt x="17030" y="390"/>
                  </a:lnTo>
                  <a:lnTo>
                    <a:pt x="16640" y="297"/>
                  </a:lnTo>
                  <a:lnTo>
                    <a:pt x="16250" y="223"/>
                  </a:lnTo>
                  <a:lnTo>
                    <a:pt x="15878" y="149"/>
                  </a:lnTo>
                  <a:lnTo>
                    <a:pt x="15488" y="93"/>
                  </a:lnTo>
                  <a:lnTo>
                    <a:pt x="15117" y="56"/>
                  </a:lnTo>
                  <a:lnTo>
                    <a:pt x="14745" y="19"/>
                  </a:lnTo>
                  <a:lnTo>
                    <a:pt x="14374" y="0"/>
                  </a:ln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6"/>
            <p:cNvSpPr/>
            <p:nvPr/>
          </p:nvSpPr>
          <p:spPr>
            <a:xfrm>
              <a:off x="1631385" y="921437"/>
              <a:ext cx="1508784" cy="2007127"/>
            </a:xfrm>
            <a:custGeom>
              <a:avLst/>
              <a:gdLst/>
              <a:ahLst/>
              <a:cxnLst/>
              <a:rect l="l" t="t" r="r" b="b"/>
              <a:pathLst>
                <a:path w="100135" h="133209" extrusionOk="0">
                  <a:moveTo>
                    <a:pt x="44756" y="0"/>
                  </a:moveTo>
                  <a:lnTo>
                    <a:pt x="44812" y="2154"/>
                  </a:lnTo>
                  <a:lnTo>
                    <a:pt x="44942" y="7893"/>
                  </a:lnTo>
                  <a:lnTo>
                    <a:pt x="45090" y="16175"/>
                  </a:lnTo>
                  <a:lnTo>
                    <a:pt x="45146" y="20948"/>
                  </a:lnTo>
                  <a:lnTo>
                    <a:pt x="45220" y="25943"/>
                  </a:lnTo>
                  <a:lnTo>
                    <a:pt x="45257" y="31032"/>
                  </a:lnTo>
                  <a:lnTo>
                    <a:pt x="45295" y="36120"/>
                  </a:lnTo>
                  <a:lnTo>
                    <a:pt x="45295" y="41023"/>
                  </a:lnTo>
                  <a:lnTo>
                    <a:pt x="45276" y="45647"/>
                  </a:lnTo>
                  <a:lnTo>
                    <a:pt x="45239" y="47801"/>
                  </a:lnTo>
                  <a:lnTo>
                    <a:pt x="45220" y="49844"/>
                  </a:lnTo>
                  <a:lnTo>
                    <a:pt x="45165" y="51738"/>
                  </a:lnTo>
                  <a:lnTo>
                    <a:pt x="45109" y="53484"/>
                  </a:lnTo>
                  <a:lnTo>
                    <a:pt x="45035" y="55044"/>
                  </a:lnTo>
                  <a:lnTo>
                    <a:pt x="44960" y="56437"/>
                  </a:lnTo>
                  <a:lnTo>
                    <a:pt x="44867" y="57607"/>
                  </a:lnTo>
                  <a:lnTo>
                    <a:pt x="44756" y="58554"/>
                  </a:lnTo>
                  <a:lnTo>
                    <a:pt x="44700" y="58944"/>
                  </a:lnTo>
                  <a:lnTo>
                    <a:pt x="44626" y="59334"/>
                  </a:lnTo>
                  <a:lnTo>
                    <a:pt x="44515" y="59705"/>
                  </a:lnTo>
                  <a:lnTo>
                    <a:pt x="44403" y="60095"/>
                  </a:lnTo>
                  <a:lnTo>
                    <a:pt x="44273" y="60448"/>
                  </a:lnTo>
                  <a:lnTo>
                    <a:pt x="44125" y="60820"/>
                  </a:lnTo>
                  <a:lnTo>
                    <a:pt x="43957" y="61191"/>
                  </a:lnTo>
                  <a:lnTo>
                    <a:pt x="43772" y="61544"/>
                  </a:lnTo>
                  <a:lnTo>
                    <a:pt x="43567" y="61897"/>
                  </a:lnTo>
                  <a:lnTo>
                    <a:pt x="43345" y="62250"/>
                  </a:lnTo>
                  <a:lnTo>
                    <a:pt x="43103" y="62602"/>
                  </a:lnTo>
                  <a:lnTo>
                    <a:pt x="42862" y="62955"/>
                  </a:lnTo>
                  <a:lnTo>
                    <a:pt x="42583" y="63289"/>
                  </a:lnTo>
                  <a:lnTo>
                    <a:pt x="42305" y="63642"/>
                  </a:lnTo>
                  <a:lnTo>
                    <a:pt x="42007" y="63977"/>
                  </a:lnTo>
                  <a:lnTo>
                    <a:pt x="41692" y="64311"/>
                  </a:lnTo>
                  <a:lnTo>
                    <a:pt x="41357" y="64664"/>
                  </a:lnTo>
                  <a:lnTo>
                    <a:pt x="41005" y="64998"/>
                  </a:lnTo>
                  <a:lnTo>
                    <a:pt x="40262" y="65667"/>
                  </a:lnTo>
                  <a:lnTo>
                    <a:pt x="39463" y="66354"/>
                  </a:lnTo>
                  <a:lnTo>
                    <a:pt x="38609" y="67022"/>
                  </a:lnTo>
                  <a:lnTo>
                    <a:pt x="37680" y="67709"/>
                  </a:lnTo>
                  <a:lnTo>
                    <a:pt x="36715" y="68396"/>
                  </a:lnTo>
                  <a:lnTo>
                    <a:pt x="35675" y="69084"/>
                  </a:lnTo>
                  <a:lnTo>
                    <a:pt x="34579" y="69789"/>
                  </a:lnTo>
                  <a:lnTo>
                    <a:pt x="33911" y="69474"/>
                  </a:lnTo>
                  <a:lnTo>
                    <a:pt x="33261" y="69121"/>
                  </a:lnTo>
                  <a:lnTo>
                    <a:pt x="32629" y="68749"/>
                  </a:lnTo>
                  <a:lnTo>
                    <a:pt x="32035" y="68341"/>
                  </a:lnTo>
                  <a:lnTo>
                    <a:pt x="31422" y="67914"/>
                  </a:lnTo>
                  <a:lnTo>
                    <a:pt x="30828" y="67468"/>
                  </a:lnTo>
                  <a:lnTo>
                    <a:pt x="29621" y="66539"/>
                  </a:lnTo>
                  <a:lnTo>
                    <a:pt x="29212" y="66242"/>
                  </a:lnTo>
                  <a:lnTo>
                    <a:pt x="28785" y="65945"/>
                  </a:lnTo>
                  <a:lnTo>
                    <a:pt x="28358" y="65685"/>
                  </a:lnTo>
                  <a:lnTo>
                    <a:pt x="27912" y="65425"/>
                  </a:lnTo>
                  <a:lnTo>
                    <a:pt x="27764" y="65258"/>
                  </a:lnTo>
                  <a:lnTo>
                    <a:pt x="27596" y="65091"/>
                  </a:lnTo>
                  <a:lnTo>
                    <a:pt x="27392" y="64942"/>
                  </a:lnTo>
                  <a:lnTo>
                    <a:pt x="27206" y="64794"/>
                  </a:lnTo>
                  <a:lnTo>
                    <a:pt x="26816" y="64515"/>
                  </a:lnTo>
                  <a:lnTo>
                    <a:pt x="26519" y="64292"/>
                  </a:lnTo>
                  <a:lnTo>
                    <a:pt x="25925" y="63809"/>
                  </a:lnTo>
                  <a:lnTo>
                    <a:pt x="25349" y="63327"/>
                  </a:lnTo>
                  <a:lnTo>
                    <a:pt x="25071" y="63085"/>
                  </a:lnTo>
                  <a:lnTo>
                    <a:pt x="24811" y="62825"/>
                  </a:lnTo>
                  <a:lnTo>
                    <a:pt x="24551" y="62547"/>
                  </a:lnTo>
                  <a:lnTo>
                    <a:pt x="24309" y="62268"/>
                  </a:lnTo>
                  <a:lnTo>
                    <a:pt x="24254" y="62212"/>
                  </a:lnTo>
                  <a:lnTo>
                    <a:pt x="24198" y="62194"/>
                  </a:lnTo>
                  <a:lnTo>
                    <a:pt x="24124" y="62212"/>
                  </a:lnTo>
                  <a:lnTo>
                    <a:pt x="24087" y="62250"/>
                  </a:lnTo>
                  <a:lnTo>
                    <a:pt x="24031" y="62287"/>
                  </a:lnTo>
                  <a:lnTo>
                    <a:pt x="24012" y="62342"/>
                  </a:lnTo>
                  <a:lnTo>
                    <a:pt x="23994" y="62417"/>
                  </a:lnTo>
                  <a:lnTo>
                    <a:pt x="24031" y="62472"/>
                  </a:lnTo>
                  <a:lnTo>
                    <a:pt x="24198" y="62751"/>
                  </a:lnTo>
                  <a:lnTo>
                    <a:pt x="24402" y="63011"/>
                  </a:lnTo>
                  <a:lnTo>
                    <a:pt x="24607" y="63271"/>
                  </a:lnTo>
                  <a:lnTo>
                    <a:pt x="24811" y="63512"/>
                  </a:lnTo>
                  <a:lnTo>
                    <a:pt x="25257" y="63995"/>
                  </a:lnTo>
                  <a:lnTo>
                    <a:pt x="25739" y="64441"/>
                  </a:lnTo>
                  <a:lnTo>
                    <a:pt x="24848" y="64107"/>
                  </a:lnTo>
                  <a:lnTo>
                    <a:pt x="23938" y="63791"/>
                  </a:lnTo>
                  <a:lnTo>
                    <a:pt x="23009" y="63512"/>
                  </a:lnTo>
                  <a:lnTo>
                    <a:pt x="22118" y="63252"/>
                  </a:lnTo>
                  <a:lnTo>
                    <a:pt x="22025" y="63234"/>
                  </a:lnTo>
                  <a:lnTo>
                    <a:pt x="21969" y="63271"/>
                  </a:lnTo>
                  <a:lnTo>
                    <a:pt x="21914" y="63308"/>
                  </a:lnTo>
                  <a:lnTo>
                    <a:pt x="21858" y="63364"/>
                  </a:lnTo>
                  <a:lnTo>
                    <a:pt x="21839" y="63438"/>
                  </a:lnTo>
                  <a:lnTo>
                    <a:pt x="21858" y="63512"/>
                  </a:lnTo>
                  <a:lnTo>
                    <a:pt x="21895" y="63568"/>
                  </a:lnTo>
                  <a:lnTo>
                    <a:pt x="21951" y="63624"/>
                  </a:lnTo>
                  <a:lnTo>
                    <a:pt x="24272" y="64757"/>
                  </a:lnTo>
                  <a:lnTo>
                    <a:pt x="25405" y="65332"/>
                  </a:lnTo>
                  <a:lnTo>
                    <a:pt x="26501" y="65908"/>
                  </a:lnTo>
                  <a:lnTo>
                    <a:pt x="27039" y="66205"/>
                  </a:lnTo>
                  <a:lnTo>
                    <a:pt x="27578" y="66521"/>
                  </a:lnTo>
                  <a:lnTo>
                    <a:pt x="28116" y="66855"/>
                  </a:lnTo>
                  <a:lnTo>
                    <a:pt x="28636" y="67208"/>
                  </a:lnTo>
                  <a:lnTo>
                    <a:pt x="29156" y="67579"/>
                  </a:lnTo>
                  <a:lnTo>
                    <a:pt x="29676" y="67951"/>
                  </a:lnTo>
                  <a:lnTo>
                    <a:pt x="30178" y="68359"/>
                  </a:lnTo>
                  <a:lnTo>
                    <a:pt x="30698" y="68805"/>
                  </a:lnTo>
                  <a:lnTo>
                    <a:pt x="31292" y="69325"/>
                  </a:lnTo>
                  <a:lnTo>
                    <a:pt x="31608" y="69566"/>
                  </a:lnTo>
                  <a:lnTo>
                    <a:pt x="31923" y="69826"/>
                  </a:lnTo>
                  <a:lnTo>
                    <a:pt x="32258" y="70049"/>
                  </a:lnTo>
                  <a:lnTo>
                    <a:pt x="32611" y="70254"/>
                  </a:lnTo>
                  <a:lnTo>
                    <a:pt x="32963" y="70439"/>
                  </a:lnTo>
                  <a:lnTo>
                    <a:pt x="33316" y="70606"/>
                  </a:lnTo>
                  <a:lnTo>
                    <a:pt x="30976" y="72111"/>
                  </a:lnTo>
                  <a:lnTo>
                    <a:pt x="30215" y="72241"/>
                  </a:lnTo>
                  <a:lnTo>
                    <a:pt x="29844" y="72278"/>
                  </a:lnTo>
                  <a:lnTo>
                    <a:pt x="29454" y="72315"/>
                  </a:lnTo>
                  <a:lnTo>
                    <a:pt x="29064" y="72352"/>
                  </a:lnTo>
                  <a:lnTo>
                    <a:pt x="28246" y="72352"/>
                  </a:lnTo>
                  <a:lnTo>
                    <a:pt x="27838" y="72333"/>
                  </a:lnTo>
                  <a:lnTo>
                    <a:pt x="27336" y="72315"/>
                  </a:lnTo>
                  <a:lnTo>
                    <a:pt x="26835" y="72259"/>
                  </a:lnTo>
                  <a:lnTo>
                    <a:pt x="25814" y="72129"/>
                  </a:lnTo>
                  <a:lnTo>
                    <a:pt x="24811" y="71962"/>
                  </a:lnTo>
                  <a:lnTo>
                    <a:pt x="23789" y="71776"/>
                  </a:lnTo>
                  <a:lnTo>
                    <a:pt x="22768" y="71554"/>
                  </a:lnTo>
                  <a:lnTo>
                    <a:pt x="21765" y="71331"/>
                  </a:lnTo>
                  <a:lnTo>
                    <a:pt x="19778" y="70885"/>
                  </a:lnTo>
                  <a:lnTo>
                    <a:pt x="19351" y="70792"/>
                  </a:lnTo>
                  <a:lnTo>
                    <a:pt x="18905" y="70718"/>
                  </a:lnTo>
                  <a:lnTo>
                    <a:pt x="18460" y="70662"/>
                  </a:lnTo>
                  <a:lnTo>
                    <a:pt x="18014" y="70606"/>
                  </a:lnTo>
                  <a:lnTo>
                    <a:pt x="17587" y="70569"/>
                  </a:lnTo>
                  <a:lnTo>
                    <a:pt x="17141" y="70532"/>
                  </a:lnTo>
                  <a:lnTo>
                    <a:pt x="16250" y="70514"/>
                  </a:lnTo>
                  <a:lnTo>
                    <a:pt x="15804" y="70309"/>
                  </a:lnTo>
                  <a:lnTo>
                    <a:pt x="15358" y="70124"/>
                  </a:lnTo>
                  <a:lnTo>
                    <a:pt x="14913" y="69956"/>
                  </a:lnTo>
                  <a:lnTo>
                    <a:pt x="14448" y="69789"/>
                  </a:lnTo>
                  <a:lnTo>
                    <a:pt x="13520" y="69474"/>
                  </a:lnTo>
                  <a:lnTo>
                    <a:pt x="12610" y="69139"/>
                  </a:lnTo>
                  <a:lnTo>
                    <a:pt x="11458" y="68712"/>
                  </a:lnTo>
                  <a:lnTo>
                    <a:pt x="10288" y="68304"/>
                  </a:lnTo>
                  <a:lnTo>
                    <a:pt x="9694" y="68136"/>
                  </a:lnTo>
                  <a:lnTo>
                    <a:pt x="9100" y="67951"/>
                  </a:lnTo>
                  <a:lnTo>
                    <a:pt x="8506" y="67802"/>
                  </a:lnTo>
                  <a:lnTo>
                    <a:pt x="7911" y="67654"/>
                  </a:lnTo>
                  <a:lnTo>
                    <a:pt x="7800" y="67654"/>
                  </a:lnTo>
                  <a:lnTo>
                    <a:pt x="7707" y="67691"/>
                  </a:lnTo>
                  <a:lnTo>
                    <a:pt x="7651" y="67746"/>
                  </a:lnTo>
                  <a:lnTo>
                    <a:pt x="7614" y="67839"/>
                  </a:lnTo>
                  <a:lnTo>
                    <a:pt x="7596" y="67932"/>
                  </a:lnTo>
                  <a:lnTo>
                    <a:pt x="7614" y="68006"/>
                  </a:lnTo>
                  <a:lnTo>
                    <a:pt x="7670" y="68099"/>
                  </a:lnTo>
                  <a:lnTo>
                    <a:pt x="7781" y="68155"/>
                  </a:lnTo>
                  <a:lnTo>
                    <a:pt x="8450" y="68415"/>
                  </a:lnTo>
                  <a:lnTo>
                    <a:pt x="9137" y="68731"/>
                  </a:lnTo>
                  <a:lnTo>
                    <a:pt x="10548" y="69399"/>
                  </a:lnTo>
                  <a:lnTo>
                    <a:pt x="11997" y="70086"/>
                  </a:lnTo>
                  <a:lnTo>
                    <a:pt x="12721" y="70402"/>
                  </a:lnTo>
                  <a:lnTo>
                    <a:pt x="13445" y="70718"/>
                  </a:lnTo>
                  <a:lnTo>
                    <a:pt x="12740" y="70829"/>
                  </a:lnTo>
                  <a:lnTo>
                    <a:pt x="12034" y="70978"/>
                  </a:lnTo>
                  <a:lnTo>
                    <a:pt x="11328" y="71145"/>
                  </a:lnTo>
                  <a:lnTo>
                    <a:pt x="10623" y="71331"/>
                  </a:lnTo>
                  <a:lnTo>
                    <a:pt x="9936" y="71554"/>
                  </a:lnTo>
                  <a:lnTo>
                    <a:pt x="9267" y="71795"/>
                  </a:lnTo>
                  <a:lnTo>
                    <a:pt x="8580" y="72055"/>
                  </a:lnTo>
                  <a:lnTo>
                    <a:pt x="7930" y="72352"/>
                  </a:lnTo>
                  <a:lnTo>
                    <a:pt x="7874" y="72371"/>
                  </a:lnTo>
                  <a:lnTo>
                    <a:pt x="7837" y="72408"/>
                  </a:lnTo>
                  <a:lnTo>
                    <a:pt x="7800" y="72482"/>
                  </a:lnTo>
                  <a:lnTo>
                    <a:pt x="7800" y="72575"/>
                  </a:lnTo>
                  <a:lnTo>
                    <a:pt x="7818" y="72668"/>
                  </a:lnTo>
                  <a:lnTo>
                    <a:pt x="7874" y="72742"/>
                  </a:lnTo>
                  <a:lnTo>
                    <a:pt x="7930" y="72798"/>
                  </a:lnTo>
                  <a:lnTo>
                    <a:pt x="8023" y="72835"/>
                  </a:lnTo>
                  <a:lnTo>
                    <a:pt x="8116" y="72816"/>
                  </a:lnTo>
                  <a:lnTo>
                    <a:pt x="8933" y="72593"/>
                  </a:lnTo>
                  <a:lnTo>
                    <a:pt x="9750" y="72408"/>
                  </a:lnTo>
                  <a:lnTo>
                    <a:pt x="10548" y="72259"/>
                  </a:lnTo>
                  <a:lnTo>
                    <a:pt x="11347" y="72129"/>
                  </a:lnTo>
                  <a:lnTo>
                    <a:pt x="12127" y="72018"/>
                  </a:lnTo>
                  <a:lnTo>
                    <a:pt x="12888" y="71944"/>
                  </a:lnTo>
                  <a:lnTo>
                    <a:pt x="13668" y="71906"/>
                  </a:lnTo>
                  <a:lnTo>
                    <a:pt x="14430" y="71869"/>
                  </a:lnTo>
                  <a:lnTo>
                    <a:pt x="15191" y="71869"/>
                  </a:lnTo>
                  <a:lnTo>
                    <a:pt x="15953" y="71888"/>
                  </a:lnTo>
                  <a:lnTo>
                    <a:pt x="16714" y="71925"/>
                  </a:lnTo>
                  <a:lnTo>
                    <a:pt x="17457" y="71981"/>
                  </a:lnTo>
                  <a:lnTo>
                    <a:pt x="18218" y="72055"/>
                  </a:lnTo>
                  <a:lnTo>
                    <a:pt x="18980" y="72148"/>
                  </a:lnTo>
                  <a:lnTo>
                    <a:pt x="19760" y="72241"/>
                  </a:lnTo>
                  <a:lnTo>
                    <a:pt x="20521" y="72352"/>
                  </a:lnTo>
                  <a:lnTo>
                    <a:pt x="20020" y="72556"/>
                  </a:lnTo>
                  <a:lnTo>
                    <a:pt x="19500" y="72761"/>
                  </a:lnTo>
                  <a:lnTo>
                    <a:pt x="18998" y="72983"/>
                  </a:lnTo>
                  <a:lnTo>
                    <a:pt x="18497" y="73225"/>
                  </a:lnTo>
                  <a:lnTo>
                    <a:pt x="18014" y="73485"/>
                  </a:lnTo>
                  <a:lnTo>
                    <a:pt x="17512" y="73763"/>
                  </a:lnTo>
                  <a:lnTo>
                    <a:pt x="16547" y="74321"/>
                  </a:lnTo>
                  <a:lnTo>
                    <a:pt x="15581" y="74915"/>
                  </a:lnTo>
                  <a:lnTo>
                    <a:pt x="14653" y="75509"/>
                  </a:lnTo>
                  <a:lnTo>
                    <a:pt x="12870" y="76679"/>
                  </a:lnTo>
                  <a:lnTo>
                    <a:pt x="12108" y="77180"/>
                  </a:lnTo>
                  <a:lnTo>
                    <a:pt x="11384" y="77682"/>
                  </a:lnTo>
                  <a:lnTo>
                    <a:pt x="10660" y="78202"/>
                  </a:lnTo>
                  <a:lnTo>
                    <a:pt x="9936" y="78740"/>
                  </a:lnTo>
                  <a:lnTo>
                    <a:pt x="9230" y="79298"/>
                  </a:lnTo>
                  <a:lnTo>
                    <a:pt x="8543" y="79873"/>
                  </a:lnTo>
                  <a:lnTo>
                    <a:pt x="7856" y="80449"/>
                  </a:lnTo>
                  <a:lnTo>
                    <a:pt x="7168" y="81043"/>
                  </a:lnTo>
                  <a:lnTo>
                    <a:pt x="6927" y="81062"/>
                  </a:lnTo>
                  <a:lnTo>
                    <a:pt x="6704" y="81080"/>
                  </a:lnTo>
                  <a:lnTo>
                    <a:pt x="6221" y="81173"/>
                  </a:lnTo>
                  <a:lnTo>
                    <a:pt x="5739" y="81285"/>
                  </a:lnTo>
                  <a:lnTo>
                    <a:pt x="5274" y="81377"/>
                  </a:lnTo>
                  <a:lnTo>
                    <a:pt x="3770" y="81619"/>
                  </a:lnTo>
                  <a:lnTo>
                    <a:pt x="3009" y="81749"/>
                  </a:lnTo>
                  <a:lnTo>
                    <a:pt x="2266" y="81879"/>
                  </a:lnTo>
                  <a:lnTo>
                    <a:pt x="2173" y="81916"/>
                  </a:lnTo>
                  <a:lnTo>
                    <a:pt x="2117" y="81990"/>
                  </a:lnTo>
                  <a:lnTo>
                    <a:pt x="2080" y="82065"/>
                  </a:lnTo>
                  <a:lnTo>
                    <a:pt x="2080" y="82157"/>
                  </a:lnTo>
                  <a:lnTo>
                    <a:pt x="2099" y="82232"/>
                  </a:lnTo>
                  <a:lnTo>
                    <a:pt x="2154" y="82306"/>
                  </a:lnTo>
                  <a:lnTo>
                    <a:pt x="2229" y="82362"/>
                  </a:lnTo>
                  <a:lnTo>
                    <a:pt x="2322" y="82362"/>
                  </a:lnTo>
                  <a:lnTo>
                    <a:pt x="3009" y="82325"/>
                  </a:lnTo>
                  <a:lnTo>
                    <a:pt x="3696" y="82269"/>
                  </a:lnTo>
                  <a:lnTo>
                    <a:pt x="4383" y="82195"/>
                  </a:lnTo>
                  <a:lnTo>
                    <a:pt x="5070" y="82102"/>
                  </a:lnTo>
                  <a:lnTo>
                    <a:pt x="5609" y="82046"/>
                  </a:lnTo>
                  <a:lnTo>
                    <a:pt x="6166" y="81972"/>
                  </a:lnTo>
                  <a:lnTo>
                    <a:pt x="5571" y="82547"/>
                  </a:lnTo>
                  <a:lnTo>
                    <a:pt x="4996" y="83123"/>
                  </a:lnTo>
                  <a:lnTo>
                    <a:pt x="4439" y="83717"/>
                  </a:lnTo>
                  <a:lnTo>
                    <a:pt x="3881" y="84312"/>
                  </a:lnTo>
                  <a:lnTo>
                    <a:pt x="3826" y="84386"/>
                  </a:lnTo>
                  <a:lnTo>
                    <a:pt x="3826" y="84460"/>
                  </a:lnTo>
                  <a:lnTo>
                    <a:pt x="3844" y="84535"/>
                  </a:lnTo>
                  <a:lnTo>
                    <a:pt x="3881" y="84590"/>
                  </a:lnTo>
                  <a:lnTo>
                    <a:pt x="3937" y="84627"/>
                  </a:lnTo>
                  <a:lnTo>
                    <a:pt x="4011" y="84646"/>
                  </a:lnTo>
                  <a:lnTo>
                    <a:pt x="4086" y="84646"/>
                  </a:lnTo>
                  <a:lnTo>
                    <a:pt x="4160" y="84590"/>
                  </a:lnTo>
                  <a:lnTo>
                    <a:pt x="6426" y="82770"/>
                  </a:lnTo>
                  <a:lnTo>
                    <a:pt x="7558" y="81860"/>
                  </a:lnTo>
                  <a:lnTo>
                    <a:pt x="8691" y="80988"/>
                  </a:lnTo>
                  <a:lnTo>
                    <a:pt x="9843" y="80115"/>
                  </a:lnTo>
                  <a:lnTo>
                    <a:pt x="11013" y="79242"/>
                  </a:lnTo>
                  <a:lnTo>
                    <a:pt x="12201" y="78406"/>
                  </a:lnTo>
                  <a:lnTo>
                    <a:pt x="13390" y="77589"/>
                  </a:lnTo>
                  <a:lnTo>
                    <a:pt x="14003" y="77218"/>
                  </a:lnTo>
                  <a:lnTo>
                    <a:pt x="14615" y="76846"/>
                  </a:lnTo>
                  <a:lnTo>
                    <a:pt x="14615" y="76846"/>
                  </a:lnTo>
                  <a:lnTo>
                    <a:pt x="14188" y="77422"/>
                  </a:lnTo>
                  <a:lnTo>
                    <a:pt x="13780" y="77979"/>
                  </a:lnTo>
                  <a:lnTo>
                    <a:pt x="13018" y="79112"/>
                  </a:lnTo>
                  <a:lnTo>
                    <a:pt x="12517" y="79855"/>
                  </a:lnTo>
                  <a:lnTo>
                    <a:pt x="12071" y="80616"/>
                  </a:lnTo>
                  <a:lnTo>
                    <a:pt x="11644" y="81377"/>
                  </a:lnTo>
                  <a:lnTo>
                    <a:pt x="11254" y="82176"/>
                  </a:lnTo>
                  <a:lnTo>
                    <a:pt x="10883" y="82975"/>
                  </a:lnTo>
                  <a:lnTo>
                    <a:pt x="10567" y="83792"/>
                  </a:lnTo>
                  <a:lnTo>
                    <a:pt x="10251" y="84609"/>
                  </a:lnTo>
                  <a:lnTo>
                    <a:pt x="9973" y="85463"/>
                  </a:lnTo>
                  <a:lnTo>
                    <a:pt x="9973" y="85537"/>
                  </a:lnTo>
                  <a:lnTo>
                    <a:pt x="9991" y="85612"/>
                  </a:lnTo>
                  <a:lnTo>
                    <a:pt x="10047" y="85667"/>
                  </a:lnTo>
                  <a:lnTo>
                    <a:pt x="10103" y="85705"/>
                  </a:lnTo>
                  <a:lnTo>
                    <a:pt x="10177" y="85723"/>
                  </a:lnTo>
                  <a:lnTo>
                    <a:pt x="10233" y="85705"/>
                  </a:lnTo>
                  <a:lnTo>
                    <a:pt x="10307" y="85686"/>
                  </a:lnTo>
                  <a:lnTo>
                    <a:pt x="10344" y="85612"/>
                  </a:lnTo>
                  <a:lnTo>
                    <a:pt x="11068" y="84219"/>
                  </a:lnTo>
                  <a:lnTo>
                    <a:pt x="11811" y="82845"/>
                  </a:lnTo>
                  <a:lnTo>
                    <a:pt x="12183" y="82157"/>
                  </a:lnTo>
                  <a:lnTo>
                    <a:pt x="12573" y="81470"/>
                  </a:lnTo>
                  <a:lnTo>
                    <a:pt x="12981" y="80802"/>
                  </a:lnTo>
                  <a:lnTo>
                    <a:pt x="13390" y="80133"/>
                  </a:lnTo>
                  <a:lnTo>
                    <a:pt x="13594" y="79836"/>
                  </a:lnTo>
                  <a:lnTo>
                    <a:pt x="13817" y="79520"/>
                  </a:lnTo>
                  <a:lnTo>
                    <a:pt x="13613" y="80096"/>
                  </a:lnTo>
                  <a:lnTo>
                    <a:pt x="13408" y="80690"/>
                  </a:lnTo>
                  <a:lnTo>
                    <a:pt x="13241" y="81285"/>
                  </a:lnTo>
                  <a:lnTo>
                    <a:pt x="13093" y="81879"/>
                  </a:lnTo>
                  <a:lnTo>
                    <a:pt x="12963" y="82473"/>
                  </a:lnTo>
                  <a:lnTo>
                    <a:pt x="12870" y="83067"/>
                  </a:lnTo>
                  <a:lnTo>
                    <a:pt x="12777" y="83662"/>
                  </a:lnTo>
                  <a:lnTo>
                    <a:pt x="12740" y="84237"/>
                  </a:lnTo>
                  <a:lnTo>
                    <a:pt x="12740" y="84312"/>
                  </a:lnTo>
                  <a:lnTo>
                    <a:pt x="12777" y="84367"/>
                  </a:lnTo>
                  <a:lnTo>
                    <a:pt x="12833" y="84423"/>
                  </a:lnTo>
                  <a:lnTo>
                    <a:pt x="12963" y="84423"/>
                  </a:lnTo>
                  <a:lnTo>
                    <a:pt x="13037" y="84405"/>
                  </a:lnTo>
                  <a:lnTo>
                    <a:pt x="13093" y="84367"/>
                  </a:lnTo>
                  <a:lnTo>
                    <a:pt x="13130" y="84293"/>
                  </a:lnTo>
                  <a:lnTo>
                    <a:pt x="13668" y="82715"/>
                  </a:lnTo>
                  <a:lnTo>
                    <a:pt x="14207" y="81118"/>
                  </a:lnTo>
                  <a:lnTo>
                    <a:pt x="14467" y="80319"/>
                  </a:lnTo>
                  <a:lnTo>
                    <a:pt x="14727" y="79520"/>
                  </a:lnTo>
                  <a:lnTo>
                    <a:pt x="14950" y="78703"/>
                  </a:lnTo>
                  <a:lnTo>
                    <a:pt x="15173" y="77905"/>
                  </a:lnTo>
                  <a:lnTo>
                    <a:pt x="15655" y="77348"/>
                  </a:lnTo>
                  <a:lnTo>
                    <a:pt x="16120" y="76772"/>
                  </a:lnTo>
                  <a:lnTo>
                    <a:pt x="16565" y="76196"/>
                  </a:lnTo>
                  <a:lnTo>
                    <a:pt x="16770" y="75899"/>
                  </a:lnTo>
                  <a:lnTo>
                    <a:pt x="16974" y="75602"/>
                  </a:lnTo>
                  <a:lnTo>
                    <a:pt x="18330" y="74915"/>
                  </a:lnTo>
                  <a:lnTo>
                    <a:pt x="19685" y="74209"/>
                  </a:lnTo>
                  <a:lnTo>
                    <a:pt x="20354" y="73856"/>
                  </a:lnTo>
                  <a:lnTo>
                    <a:pt x="21004" y="73485"/>
                  </a:lnTo>
                  <a:lnTo>
                    <a:pt x="21654" y="73076"/>
                  </a:lnTo>
                  <a:lnTo>
                    <a:pt x="22267" y="72668"/>
                  </a:lnTo>
                  <a:lnTo>
                    <a:pt x="23474" y="72891"/>
                  </a:lnTo>
                  <a:lnTo>
                    <a:pt x="24699" y="73151"/>
                  </a:lnTo>
                  <a:lnTo>
                    <a:pt x="25665" y="73336"/>
                  </a:lnTo>
                  <a:lnTo>
                    <a:pt x="26668" y="73485"/>
                  </a:lnTo>
                  <a:lnTo>
                    <a:pt x="27169" y="73541"/>
                  </a:lnTo>
                  <a:lnTo>
                    <a:pt x="27671" y="73596"/>
                  </a:lnTo>
                  <a:lnTo>
                    <a:pt x="28172" y="73633"/>
                  </a:lnTo>
                  <a:lnTo>
                    <a:pt x="28674" y="73652"/>
                  </a:lnTo>
                  <a:lnTo>
                    <a:pt x="27782" y="74265"/>
                  </a:lnTo>
                  <a:lnTo>
                    <a:pt x="26872" y="74915"/>
                  </a:lnTo>
                  <a:lnTo>
                    <a:pt x="25981" y="75565"/>
                  </a:lnTo>
                  <a:lnTo>
                    <a:pt x="25089" y="76252"/>
                  </a:lnTo>
                  <a:lnTo>
                    <a:pt x="24198" y="76939"/>
                  </a:lnTo>
                  <a:lnTo>
                    <a:pt x="23325" y="77645"/>
                  </a:lnTo>
                  <a:lnTo>
                    <a:pt x="22452" y="78388"/>
                  </a:lnTo>
                  <a:lnTo>
                    <a:pt x="21598" y="79130"/>
                  </a:lnTo>
                  <a:lnTo>
                    <a:pt x="20762" y="79910"/>
                  </a:lnTo>
                  <a:lnTo>
                    <a:pt x="19964" y="80709"/>
                  </a:lnTo>
                  <a:lnTo>
                    <a:pt x="19165" y="81526"/>
                  </a:lnTo>
                  <a:lnTo>
                    <a:pt x="18385" y="82380"/>
                  </a:lnTo>
                  <a:lnTo>
                    <a:pt x="17642" y="83253"/>
                  </a:lnTo>
                  <a:lnTo>
                    <a:pt x="16918" y="84145"/>
                  </a:lnTo>
                  <a:lnTo>
                    <a:pt x="16231" y="85073"/>
                  </a:lnTo>
                  <a:lnTo>
                    <a:pt x="15563" y="86039"/>
                  </a:lnTo>
                  <a:lnTo>
                    <a:pt x="13965" y="87822"/>
                  </a:lnTo>
                  <a:lnTo>
                    <a:pt x="13148" y="88713"/>
                  </a:lnTo>
                  <a:lnTo>
                    <a:pt x="12313" y="89586"/>
                  </a:lnTo>
                  <a:lnTo>
                    <a:pt x="11458" y="90440"/>
                  </a:lnTo>
                  <a:lnTo>
                    <a:pt x="10604" y="91276"/>
                  </a:lnTo>
                  <a:lnTo>
                    <a:pt x="10158" y="91684"/>
                  </a:lnTo>
                  <a:lnTo>
                    <a:pt x="9713" y="92074"/>
                  </a:lnTo>
                  <a:lnTo>
                    <a:pt x="9267" y="92464"/>
                  </a:lnTo>
                  <a:lnTo>
                    <a:pt x="8803" y="92836"/>
                  </a:lnTo>
                  <a:lnTo>
                    <a:pt x="8338" y="93189"/>
                  </a:lnTo>
                  <a:lnTo>
                    <a:pt x="7856" y="93541"/>
                  </a:lnTo>
                  <a:lnTo>
                    <a:pt x="7373" y="93876"/>
                  </a:lnTo>
                  <a:lnTo>
                    <a:pt x="6890" y="94191"/>
                  </a:lnTo>
                  <a:lnTo>
                    <a:pt x="6389" y="94507"/>
                  </a:lnTo>
                  <a:lnTo>
                    <a:pt x="5887" y="94786"/>
                  </a:lnTo>
                  <a:lnTo>
                    <a:pt x="5367" y="95064"/>
                  </a:lnTo>
                  <a:lnTo>
                    <a:pt x="4829" y="95306"/>
                  </a:lnTo>
                  <a:lnTo>
                    <a:pt x="4290" y="95547"/>
                  </a:lnTo>
                  <a:lnTo>
                    <a:pt x="3751" y="95751"/>
                  </a:lnTo>
                  <a:lnTo>
                    <a:pt x="3176" y="95937"/>
                  </a:lnTo>
                  <a:lnTo>
                    <a:pt x="2619" y="96104"/>
                  </a:lnTo>
                  <a:lnTo>
                    <a:pt x="2024" y="96253"/>
                  </a:lnTo>
                  <a:lnTo>
                    <a:pt x="1430" y="96383"/>
                  </a:lnTo>
                  <a:lnTo>
                    <a:pt x="817" y="96476"/>
                  </a:lnTo>
                  <a:lnTo>
                    <a:pt x="204" y="96550"/>
                  </a:lnTo>
                  <a:lnTo>
                    <a:pt x="112" y="96568"/>
                  </a:lnTo>
                  <a:lnTo>
                    <a:pt x="37" y="96624"/>
                  </a:lnTo>
                  <a:lnTo>
                    <a:pt x="0" y="96680"/>
                  </a:lnTo>
                  <a:lnTo>
                    <a:pt x="0" y="96754"/>
                  </a:lnTo>
                  <a:lnTo>
                    <a:pt x="0" y="96828"/>
                  </a:lnTo>
                  <a:lnTo>
                    <a:pt x="56" y="96903"/>
                  </a:lnTo>
                  <a:lnTo>
                    <a:pt x="112" y="96940"/>
                  </a:lnTo>
                  <a:lnTo>
                    <a:pt x="204" y="96977"/>
                  </a:lnTo>
                  <a:lnTo>
                    <a:pt x="743" y="97033"/>
                  </a:lnTo>
                  <a:lnTo>
                    <a:pt x="1300" y="97051"/>
                  </a:lnTo>
                  <a:lnTo>
                    <a:pt x="1839" y="97033"/>
                  </a:lnTo>
                  <a:lnTo>
                    <a:pt x="2396" y="96996"/>
                  </a:lnTo>
                  <a:lnTo>
                    <a:pt x="2934" y="96921"/>
                  </a:lnTo>
                  <a:lnTo>
                    <a:pt x="3473" y="96828"/>
                  </a:lnTo>
                  <a:lnTo>
                    <a:pt x="4030" y="96717"/>
                  </a:lnTo>
                  <a:lnTo>
                    <a:pt x="4569" y="96568"/>
                  </a:lnTo>
                  <a:lnTo>
                    <a:pt x="1783" y="98686"/>
                  </a:lnTo>
                  <a:lnTo>
                    <a:pt x="1709" y="98760"/>
                  </a:lnTo>
                  <a:lnTo>
                    <a:pt x="1690" y="98834"/>
                  </a:lnTo>
                  <a:lnTo>
                    <a:pt x="1690" y="98927"/>
                  </a:lnTo>
                  <a:lnTo>
                    <a:pt x="1709" y="99001"/>
                  </a:lnTo>
                  <a:lnTo>
                    <a:pt x="1764" y="99076"/>
                  </a:lnTo>
                  <a:lnTo>
                    <a:pt x="1839" y="99113"/>
                  </a:lnTo>
                  <a:lnTo>
                    <a:pt x="1913" y="99113"/>
                  </a:lnTo>
                  <a:lnTo>
                    <a:pt x="2006" y="99076"/>
                  </a:lnTo>
                  <a:lnTo>
                    <a:pt x="4773" y="97516"/>
                  </a:lnTo>
                  <a:lnTo>
                    <a:pt x="6184" y="96698"/>
                  </a:lnTo>
                  <a:lnTo>
                    <a:pt x="6890" y="96271"/>
                  </a:lnTo>
                  <a:lnTo>
                    <a:pt x="7596" y="95826"/>
                  </a:lnTo>
                  <a:lnTo>
                    <a:pt x="8283" y="95380"/>
                  </a:lnTo>
                  <a:lnTo>
                    <a:pt x="8970" y="94916"/>
                  </a:lnTo>
                  <a:lnTo>
                    <a:pt x="9638" y="94433"/>
                  </a:lnTo>
                  <a:lnTo>
                    <a:pt x="10288" y="93950"/>
                  </a:lnTo>
                  <a:lnTo>
                    <a:pt x="10920" y="93430"/>
                  </a:lnTo>
                  <a:lnTo>
                    <a:pt x="11514" y="92891"/>
                  </a:lnTo>
                  <a:lnTo>
                    <a:pt x="12108" y="92353"/>
                  </a:lnTo>
                  <a:lnTo>
                    <a:pt x="12647" y="91777"/>
                  </a:lnTo>
                  <a:lnTo>
                    <a:pt x="12350" y="92631"/>
                  </a:lnTo>
                  <a:lnTo>
                    <a:pt x="12090" y="93486"/>
                  </a:lnTo>
                  <a:lnTo>
                    <a:pt x="11867" y="94340"/>
                  </a:lnTo>
                  <a:lnTo>
                    <a:pt x="11644" y="95194"/>
                  </a:lnTo>
                  <a:lnTo>
                    <a:pt x="11477" y="96048"/>
                  </a:lnTo>
                  <a:lnTo>
                    <a:pt x="11328" y="96903"/>
                  </a:lnTo>
                  <a:lnTo>
                    <a:pt x="11198" y="97738"/>
                  </a:lnTo>
                  <a:lnTo>
                    <a:pt x="11106" y="98574"/>
                  </a:lnTo>
                  <a:lnTo>
                    <a:pt x="10641" y="99020"/>
                  </a:lnTo>
                  <a:lnTo>
                    <a:pt x="10196" y="99466"/>
                  </a:lnTo>
                  <a:lnTo>
                    <a:pt x="9304" y="100394"/>
                  </a:lnTo>
                  <a:lnTo>
                    <a:pt x="8413" y="101304"/>
                  </a:lnTo>
                  <a:lnTo>
                    <a:pt x="7521" y="102214"/>
                  </a:lnTo>
                  <a:lnTo>
                    <a:pt x="6129" y="103625"/>
                  </a:lnTo>
                  <a:lnTo>
                    <a:pt x="5441" y="104350"/>
                  </a:lnTo>
                  <a:lnTo>
                    <a:pt x="4754" y="105055"/>
                  </a:lnTo>
                  <a:lnTo>
                    <a:pt x="4086" y="105798"/>
                  </a:lnTo>
                  <a:lnTo>
                    <a:pt x="3436" y="106522"/>
                  </a:lnTo>
                  <a:lnTo>
                    <a:pt x="2786" y="107284"/>
                  </a:lnTo>
                  <a:lnTo>
                    <a:pt x="2154" y="108045"/>
                  </a:lnTo>
                  <a:lnTo>
                    <a:pt x="2117" y="108138"/>
                  </a:lnTo>
                  <a:lnTo>
                    <a:pt x="2099" y="108231"/>
                  </a:lnTo>
                  <a:lnTo>
                    <a:pt x="2117" y="108305"/>
                  </a:lnTo>
                  <a:lnTo>
                    <a:pt x="2173" y="108380"/>
                  </a:lnTo>
                  <a:lnTo>
                    <a:pt x="2229" y="108435"/>
                  </a:lnTo>
                  <a:lnTo>
                    <a:pt x="2322" y="108454"/>
                  </a:lnTo>
                  <a:lnTo>
                    <a:pt x="2396" y="108435"/>
                  </a:lnTo>
                  <a:lnTo>
                    <a:pt x="2489" y="108380"/>
                  </a:lnTo>
                  <a:lnTo>
                    <a:pt x="3584" y="107414"/>
                  </a:lnTo>
                  <a:lnTo>
                    <a:pt x="4661" y="106411"/>
                  </a:lnTo>
                  <a:lnTo>
                    <a:pt x="6797" y="104405"/>
                  </a:lnTo>
                  <a:lnTo>
                    <a:pt x="6797" y="104405"/>
                  </a:lnTo>
                  <a:lnTo>
                    <a:pt x="6351" y="105204"/>
                  </a:lnTo>
                  <a:lnTo>
                    <a:pt x="5906" y="106021"/>
                  </a:lnTo>
                  <a:lnTo>
                    <a:pt x="5516" y="106838"/>
                  </a:lnTo>
                  <a:lnTo>
                    <a:pt x="5144" y="107674"/>
                  </a:lnTo>
                  <a:lnTo>
                    <a:pt x="4810" y="108528"/>
                  </a:lnTo>
                  <a:lnTo>
                    <a:pt x="4513" y="109382"/>
                  </a:lnTo>
                  <a:lnTo>
                    <a:pt x="4253" y="110255"/>
                  </a:lnTo>
                  <a:lnTo>
                    <a:pt x="4030" y="111128"/>
                  </a:lnTo>
                  <a:lnTo>
                    <a:pt x="4030" y="111221"/>
                  </a:lnTo>
                  <a:lnTo>
                    <a:pt x="4049" y="111277"/>
                  </a:lnTo>
                  <a:lnTo>
                    <a:pt x="4104" y="111332"/>
                  </a:lnTo>
                  <a:lnTo>
                    <a:pt x="4160" y="111388"/>
                  </a:lnTo>
                  <a:lnTo>
                    <a:pt x="4234" y="111407"/>
                  </a:lnTo>
                  <a:lnTo>
                    <a:pt x="4309" y="111388"/>
                  </a:lnTo>
                  <a:lnTo>
                    <a:pt x="4364" y="111369"/>
                  </a:lnTo>
                  <a:lnTo>
                    <a:pt x="4420" y="111295"/>
                  </a:lnTo>
                  <a:lnTo>
                    <a:pt x="4754" y="110589"/>
                  </a:lnTo>
                  <a:lnTo>
                    <a:pt x="5089" y="109902"/>
                  </a:lnTo>
                  <a:lnTo>
                    <a:pt x="5460" y="109234"/>
                  </a:lnTo>
                  <a:lnTo>
                    <a:pt x="5831" y="108565"/>
                  </a:lnTo>
                  <a:lnTo>
                    <a:pt x="6221" y="107915"/>
                  </a:lnTo>
                  <a:lnTo>
                    <a:pt x="6611" y="107265"/>
                  </a:lnTo>
                  <a:lnTo>
                    <a:pt x="7447" y="105984"/>
                  </a:lnTo>
                  <a:lnTo>
                    <a:pt x="8301" y="104721"/>
                  </a:lnTo>
                  <a:lnTo>
                    <a:pt x="9174" y="103495"/>
                  </a:lnTo>
                  <a:lnTo>
                    <a:pt x="10938" y="101025"/>
                  </a:lnTo>
                  <a:lnTo>
                    <a:pt x="10938" y="101824"/>
                  </a:lnTo>
                  <a:lnTo>
                    <a:pt x="10938" y="102604"/>
                  </a:lnTo>
                  <a:lnTo>
                    <a:pt x="10976" y="103384"/>
                  </a:lnTo>
                  <a:lnTo>
                    <a:pt x="11013" y="104145"/>
                  </a:lnTo>
                  <a:lnTo>
                    <a:pt x="10883" y="105260"/>
                  </a:lnTo>
                  <a:lnTo>
                    <a:pt x="10790" y="106374"/>
                  </a:lnTo>
                  <a:lnTo>
                    <a:pt x="10604" y="108621"/>
                  </a:lnTo>
                  <a:lnTo>
                    <a:pt x="10418" y="110849"/>
                  </a:lnTo>
                  <a:lnTo>
                    <a:pt x="10326" y="111945"/>
                  </a:lnTo>
                  <a:lnTo>
                    <a:pt x="10214" y="113022"/>
                  </a:lnTo>
                  <a:lnTo>
                    <a:pt x="10084" y="114081"/>
                  </a:lnTo>
                  <a:lnTo>
                    <a:pt x="9954" y="115158"/>
                  </a:lnTo>
                  <a:lnTo>
                    <a:pt x="9304" y="117108"/>
                  </a:lnTo>
                  <a:lnTo>
                    <a:pt x="8617" y="119076"/>
                  </a:lnTo>
                  <a:lnTo>
                    <a:pt x="8264" y="120061"/>
                  </a:lnTo>
                  <a:lnTo>
                    <a:pt x="7874" y="121026"/>
                  </a:lnTo>
                  <a:lnTo>
                    <a:pt x="7484" y="121992"/>
                  </a:lnTo>
                  <a:lnTo>
                    <a:pt x="7057" y="122921"/>
                  </a:lnTo>
                  <a:lnTo>
                    <a:pt x="6593" y="123849"/>
                  </a:lnTo>
                  <a:lnTo>
                    <a:pt x="6351" y="124295"/>
                  </a:lnTo>
                  <a:lnTo>
                    <a:pt x="6110" y="124740"/>
                  </a:lnTo>
                  <a:lnTo>
                    <a:pt x="5850" y="125186"/>
                  </a:lnTo>
                  <a:lnTo>
                    <a:pt x="5571" y="125613"/>
                  </a:lnTo>
                  <a:lnTo>
                    <a:pt x="5293" y="126040"/>
                  </a:lnTo>
                  <a:lnTo>
                    <a:pt x="4996" y="126468"/>
                  </a:lnTo>
                  <a:lnTo>
                    <a:pt x="4699" y="126876"/>
                  </a:lnTo>
                  <a:lnTo>
                    <a:pt x="4364" y="127285"/>
                  </a:lnTo>
                  <a:lnTo>
                    <a:pt x="4030" y="127675"/>
                  </a:lnTo>
                  <a:lnTo>
                    <a:pt x="3696" y="128046"/>
                  </a:lnTo>
                  <a:lnTo>
                    <a:pt x="3324" y="128417"/>
                  </a:lnTo>
                  <a:lnTo>
                    <a:pt x="2953" y="128789"/>
                  </a:lnTo>
                  <a:lnTo>
                    <a:pt x="2563" y="129142"/>
                  </a:lnTo>
                  <a:lnTo>
                    <a:pt x="2154" y="129476"/>
                  </a:lnTo>
                  <a:lnTo>
                    <a:pt x="2099" y="129550"/>
                  </a:lnTo>
                  <a:lnTo>
                    <a:pt x="2080" y="129625"/>
                  </a:lnTo>
                  <a:lnTo>
                    <a:pt x="2099" y="129699"/>
                  </a:lnTo>
                  <a:lnTo>
                    <a:pt x="2136" y="129773"/>
                  </a:lnTo>
                  <a:lnTo>
                    <a:pt x="2192" y="129829"/>
                  </a:lnTo>
                  <a:lnTo>
                    <a:pt x="2266" y="129866"/>
                  </a:lnTo>
                  <a:lnTo>
                    <a:pt x="2359" y="129866"/>
                  </a:lnTo>
                  <a:lnTo>
                    <a:pt x="2433" y="129847"/>
                  </a:lnTo>
                  <a:lnTo>
                    <a:pt x="2934" y="129606"/>
                  </a:lnTo>
                  <a:lnTo>
                    <a:pt x="3399" y="129309"/>
                  </a:lnTo>
                  <a:lnTo>
                    <a:pt x="3863" y="128993"/>
                  </a:lnTo>
                  <a:lnTo>
                    <a:pt x="4309" y="128659"/>
                  </a:lnTo>
                  <a:lnTo>
                    <a:pt x="4736" y="128287"/>
                  </a:lnTo>
                  <a:lnTo>
                    <a:pt x="5163" y="127879"/>
                  </a:lnTo>
                  <a:lnTo>
                    <a:pt x="5571" y="127470"/>
                  </a:lnTo>
                  <a:lnTo>
                    <a:pt x="5961" y="127025"/>
                  </a:lnTo>
                  <a:lnTo>
                    <a:pt x="6333" y="126560"/>
                  </a:lnTo>
                  <a:lnTo>
                    <a:pt x="6686" y="126096"/>
                  </a:lnTo>
                  <a:lnTo>
                    <a:pt x="7039" y="125595"/>
                  </a:lnTo>
                  <a:lnTo>
                    <a:pt x="7373" y="125075"/>
                  </a:lnTo>
                  <a:lnTo>
                    <a:pt x="7688" y="124555"/>
                  </a:lnTo>
                  <a:lnTo>
                    <a:pt x="8004" y="124016"/>
                  </a:lnTo>
                  <a:lnTo>
                    <a:pt x="8283" y="123459"/>
                  </a:lnTo>
                  <a:lnTo>
                    <a:pt x="8561" y="122902"/>
                  </a:lnTo>
                  <a:lnTo>
                    <a:pt x="8227" y="124183"/>
                  </a:lnTo>
                  <a:lnTo>
                    <a:pt x="7874" y="125465"/>
                  </a:lnTo>
                  <a:lnTo>
                    <a:pt x="7466" y="126746"/>
                  </a:lnTo>
                  <a:lnTo>
                    <a:pt x="7039" y="128009"/>
                  </a:lnTo>
                  <a:lnTo>
                    <a:pt x="6574" y="129272"/>
                  </a:lnTo>
                  <a:lnTo>
                    <a:pt x="6073" y="130516"/>
                  </a:lnTo>
                  <a:lnTo>
                    <a:pt x="5534" y="131742"/>
                  </a:lnTo>
                  <a:lnTo>
                    <a:pt x="4940" y="132967"/>
                  </a:lnTo>
                  <a:lnTo>
                    <a:pt x="4921" y="133023"/>
                  </a:lnTo>
                  <a:lnTo>
                    <a:pt x="4921" y="133097"/>
                  </a:lnTo>
                  <a:lnTo>
                    <a:pt x="4959" y="133153"/>
                  </a:lnTo>
                  <a:lnTo>
                    <a:pt x="4996" y="133190"/>
                  </a:lnTo>
                  <a:lnTo>
                    <a:pt x="5051" y="133209"/>
                  </a:lnTo>
                  <a:lnTo>
                    <a:pt x="5126" y="133209"/>
                  </a:lnTo>
                  <a:lnTo>
                    <a:pt x="5181" y="133172"/>
                  </a:lnTo>
                  <a:lnTo>
                    <a:pt x="5219" y="133134"/>
                  </a:lnTo>
                  <a:lnTo>
                    <a:pt x="5831" y="132150"/>
                  </a:lnTo>
                  <a:lnTo>
                    <a:pt x="6407" y="131147"/>
                  </a:lnTo>
                  <a:lnTo>
                    <a:pt x="6946" y="130145"/>
                  </a:lnTo>
                  <a:lnTo>
                    <a:pt x="7447" y="129123"/>
                  </a:lnTo>
                  <a:lnTo>
                    <a:pt x="7911" y="128102"/>
                  </a:lnTo>
                  <a:lnTo>
                    <a:pt x="8357" y="127062"/>
                  </a:lnTo>
                  <a:lnTo>
                    <a:pt x="8747" y="126003"/>
                  </a:lnTo>
                  <a:lnTo>
                    <a:pt x="9137" y="124945"/>
                  </a:lnTo>
                  <a:lnTo>
                    <a:pt x="9471" y="123868"/>
                  </a:lnTo>
                  <a:lnTo>
                    <a:pt x="9787" y="122791"/>
                  </a:lnTo>
                  <a:lnTo>
                    <a:pt x="10084" y="121695"/>
                  </a:lnTo>
                  <a:lnTo>
                    <a:pt x="10344" y="120581"/>
                  </a:lnTo>
                  <a:lnTo>
                    <a:pt x="10586" y="119466"/>
                  </a:lnTo>
                  <a:lnTo>
                    <a:pt x="10790" y="118352"/>
                  </a:lnTo>
                  <a:lnTo>
                    <a:pt x="10976" y="117219"/>
                  </a:lnTo>
                  <a:lnTo>
                    <a:pt x="11143" y="116068"/>
                  </a:lnTo>
                  <a:lnTo>
                    <a:pt x="11923" y="110311"/>
                  </a:lnTo>
                  <a:lnTo>
                    <a:pt x="12164" y="111295"/>
                  </a:lnTo>
                  <a:lnTo>
                    <a:pt x="12405" y="112224"/>
                  </a:lnTo>
                  <a:lnTo>
                    <a:pt x="12665" y="113115"/>
                  </a:lnTo>
                  <a:lnTo>
                    <a:pt x="12925" y="113969"/>
                  </a:lnTo>
                  <a:lnTo>
                    <a:pt x="13185" y="114749"/>
                  </a:lnTo>
                  <a:lnTo>
                    <a:pt x="13445" y="115492"/>
                  </a:lnTo>
                  <a:lnTo>
                    <a:pt x="13705" y="116161"/>
                  </a:lnTo>
                  <a:lnTo>
                    <a:pt x="13947" y="116792"/>
                  </a:lnTo>
                  <a:lnTo>
                    <a:pt x="14393" y="117832"/>
                  </a:lnTo>
                  <a:lnTo>
                    <a:pt x="14745" y="118612"/>
                  </a:lnTo>
                  <a:lnTo>
                    <a:pt x="14968" y="119095"/>
                  </a:lnTo>
                  <a:lnTo>
                    <a:pt x="15061" y="119243"/>
                  </a:lnTo>
                  <a:lnTo>
                    <a:pt x="15061" y="119243"/>
                  </a:lnTo>
                  <a:lnTo>
                    <a:pt x="15024" y="118538"/>
                  </a:lnTo>
                  <a:lnTo>
                    <a:pt x="14987" y="117684"/>
                  </a:lnTo>
                  <a:lnTo>
                    <a:pt x="14968" y="116551"/>
                  </a:lnTo>
                  <a:lnTo>
                    <a:pt x="14968" y="115139"/>
                  </a:lnTo>
                  <a:lnTo>
                    <a:pt x="15024" y="113524"/>
                  </a:lnTo>
                  <a:lnTo>
                    <a:pt x="15061" y="112632"/>
                  </a:lnTo>
                  <a:lnTo>
                    <a:pt x="15117" y="111704"/>
                  </a:lnTo>
                  <a:lnTo>
                    <a:pt x="15173" y="110719"/>
                  </a:lnTo>
                  <a:lnTo>
                    <a:pt x="15265" y="109698"/>
                  </a:lnTo>
                  <a:lnTo>
                    <a:pt x="15507" y="110497"/>
                  </a:lnTo>
                  <a:lnTo>
                    <a:pt x="15785" y="111277"/>
                  </a:lnTo>
                  <a:lnTo>
                    <a:pt x="16083" y="112057"/>
                  </a:lnTo>
                  <a:lnTo>
                    <a:pt x="16398" y="112818"/>
                  </a:lnTo>
                  <a:lnTo>
                    <a:pt x="16732" y="113579"/>
                  </a:lnTo>
                  <a:lnTo>
                    <a:pt x="17067" y="114322"/>
                  </a:lnTo>
                  <a:lnTo>
                    <a:pt x="17791" y="115826"/>
                  </a:lnTo>
                  <a:lnTo>
                    <a:pt x="18534" y="117312"/>
                  </a:lnTo>
                  <a:lnTo>
                    <a:pt x="19277" y="118798"/>
                  </a:lnTo>
                  <a:lnTo>
                    <a:pt x="19982" y="120302"/>
                  </a:lnTo>
                  <a:lnTo>
                    <a:pt x="20335" y="121063"/>
                  </a:lnTo>
                  <a:lnTo>
                    <a:pt x="20651" y="121843"/>
                  </a:lnTo>
                  <a:lnTo>
                    <a:pt x="20688" y="121881"/>
                  </a:lnTo>
                  <a:lnTo>
                    <a:pt x="20725" y="121918"/>
                  </a:lnTo>
                  <a:lnTo>
                    <a:pt x="20818" y="121918"/>
                  </a:lnTo>
                  <a:lnTo>
                    <a:pt x="20874" y="121899"/>
                  </a:lnTo>
                  <a:lnTo>
                    <a:pt x="20911" y="121862"/>
                  </a:lnTo>
                  <a:lnTo>
                    <a:pt x="20911" y="121825"/>
                  </a:lnTo>
                  <a:lnTo>
                    <a:pt x="20911" y="121769"/>
                  </a:lnTo>
                  <a:lnTo>
                    <a:pt x="20670" y="120952"/>
                  </a:lnTo>
                  <a:lnTo>
                    <a:pt x="20391" y="120135"/>
                  </a:lnTo>
                  <a:lnTo>
                    <a:pt x="20112" y="119336"/>
                  </a:lnTo>
                  <a:lnTo>
                    <a:pt x="19797" y="118538"/>
                  </a:lnTo>
                  <a:lnTo>
                    <a:pt x="19481" y="117758"/>
                  </a:lnTo>
                  <a:lnTo>
                    <a:pt x="19147" y="116978"/>
                  </a:lnTo>
                  <a:lnTo>
                    <a:pt x="18478" y="115418"/>
                  </a:lnTo>
                  <a:lnTo>
                    <a:pt x="17810" y="113839"/>
                  </a:lnTo>
                  <a:lnTo>
                    <a:pt x="17494" y="113059"/>
                  </a:lnTo>
                  <a:lnTo>
                    <a:pt x="17197" y="112261"/>
                  </a:lnTo>
                  <a:lnTo>
                    <a:pt x="16918" y="111462"/>
                  </a:lnTo>
                  <a:lnTo>
                    <a:pt x="16658" y="110645"/>
                  </a:lnTo>
                  <a:lnTo>
                    <a:pt x="16417" y="109809"/>
                  </a:lnTo>
                  <a:lnTo>
                    <a:pt x="16231" y="108974"/>
                  </a:lnTo>
                  <a:lnTo>
                    <a:pt x="16064" y="108194"/>
                  </a:lnTo>
                  <a:lnTo>
                    <a:pt x="15934" y="107432"/>
                  </a:lnTo>
                  <a:lnTo>
                    <a:pt x="15823" y="106652"/>
                  </a:lnTo>
                  <a:lnTo>
                    <a:pt x="15730" y="105891"/>
                  </a:lnTo>
                  <a:lnTo>
                    <a:pt x="15878" y="104925"/>
                  </a:lnTo>
                  <a:lnTo>
                    <a:pt x="16064" y="103941"/>
                  </a:lnTo>
                  <a:lnTo>
                    <a:pt x="16250" y="102957"/>
                  </a:lnTo>
                  <a:lnTo>
                    <a:pt x="16473" y="101954"/>
                  </a:lnTo>
                  <a:lnTo>
                    <a:pt x="16695" y="100951"/>
                  </a:lnTo>
                  <a:lnTo>
                    <a:pt x="16955" y="99948"/>
                  </a:lnTo>
                  <a:lnTo>
                    <a:pt x="17252" y="98946"/>
                  </a:lnTo>
                  <a:lnTo>
                    <a:pt x="17550" y="97943"/>
                  </a:lnTo>
                  <a:lnTo>
                    <a:pt x="18032" y="98388"/>
                  </a:lnTo>
                  <a:lnTo>
                    <a:pt x="18497" y="98853"/>
                  </a:lnTo>
                  <a:lnTo>
                    <a:pt x="18924" y="99317"/>
                  </a:lnTo>
                  <a:lnTo>
                    <a:pt x="19351" y="99818"/>
                  </a:lnTo>
                  <a:lnTo>
                    <a:pt x="19741" y="100338"/>
                  </a:lnTo>
                  <a:lnTo>
                    <a:pt x="20112" y="100858"/>
                  </a:lnTo>
                  <a:lnTo>
                    <a:pt x="20484" y="101397"/>
                  </a:lnTo>
                  <a:lnTo>
                    <a:pt x="20818" y="101954"/>
                  </a:lnTo>
                  <a:lnTo>
                    <a:pt x="21134" y="102511"/>
                  </a:lnTo>
                  <a:lnTo>
                    <a:pt x="21431" y="103105"/>
                  </a:lnTo>
                  <a:lnTo>
                    <a:pt x="21709" y="103681"/>
                  </a:lnTo>
                  <a:lnTo>
                    <a:pt x="21969" y="104294"/>
                  </a:lnTo>
                  <a:lnTo>
                    <a:pt x="22229" y="104907"/>
                  </a:lnTo>
                  <a:lnTo>
                    <a:pt x="22452" y="105520"/>
                  </a:lnTo>
                  <a:lnTo>
                    <a:pt x="22657" y="106151"/>
                  </a:lnTo>
                  <a:lnTo>
                    <a:pt x="22842" y="106782"/>
                  </a:lnTo>
                  <a:lnTo>
                    <a:pt x="23028" y="107432"/>
                  </a:lnTo>
                  <a:lnTo>
                    <a:pt x="23177" y="108064"/>
                  </a:lnTo>
                  <a:lnTo>
                    <a:pt x="23325" y="108732"/>
                  </a:lnTo>
                  <a:lnTo>
                    <a:pt x="23455" y="109382"/>
                  </a:lnTo>
                  <a:lnTo>
                    <a:pt x="23567" y="110051"/>
                  </a:lnTo>
                  <a:lnTo>
                    <a:pt x="23659" y="110701"/>
                  </a:lnTo>
                  <a:lnTo>
                    <a:pt x="23734" y="111369"/>
                  </a:lnTo>
                  <a:lnTo>
                    <a:pt x="23789" y="112038"/>
                  </a:lnTo>
                  <a:lnTo>
                    <a:pt x="23845" y="112707"/>
                  </a:lnTo>
                  <a:lnTo>
                    <a:pt x="23882" y="113375"/>
                  </a:lnTo>
                  <a:lnTo>
                    <a:pt x="23901" y="114044"/>
                  </a:lnTo>
                  <a:lnTo>
                    <a:pt x="23901" y="114712"/>
                  </a:lnTo>
                  <a:lnTo>
                    <a:pt x="23901" y="115381"/>
                  </a:lnTo>
                  <a:lnTo>
                    <a:pt x="23882" y="116031"/>
                  </a:lnTo>
                  <a:lnTo>
                    <a:pt x="23845" y="116699"/>
                  </a:lnTo>
                  <a:lnTo>
                    <a:pt x="23789" y="117349"/>
                  </a:lnTo>
                  <a:lnTo>
                    <a:pt x="23808" y="117405"/>
                  </a:lnTo>
                  <a:lnTo>
                    <a:pt x="23827" y="117461"/>
                  </a:lnTo>
                  <a:lnTo>
                    <a:pt x="23882" y="117498"/>
                  </a:lnTo>
                  <a:lnTo>
                    <a:pt x="23938" y="117516"/>
                  </a:lnTo>
                  <a:lnTo>
                    <a:pt x="23994" y="117516"/>
                  </a:lnTo>
                  <a:lnTo>
                    <a:pt x="24049" y="117479"/>
                  </a:lnTo>
                  <a:lnTo>
                    <a:pt x="24105" y="117442"/>
                  </a:lnTo>
                  <a:lnTo>
                    <a:pt x="24142" y="117386"/>
                  </a:lnTo>
                  <a:lnTo>
                    <a:pt x="24328" y="116606"/>
                  </a:lnTo>
                  <a:lnTo>
                    <a:pt x="24477" y="115808"/>
                  </a:lnTo>
                  <a:lnTo>
                    <a:pt x="24569" y="114991"/>
                  </a:lnTo>
                  <a:lnTo>
                    <a:pt x="24644" y="114174"/>
                  </a:lnTo>
                  <a:lnTo>
                    <a:pt x="24699" y="113357"/>
                  </a:lnTo>
                  <a:lnTo>
                    <a:pt x="24699" y="112539"/>
                  </a:lnTo>
                  <a:lnTo>
                    <a:pt x="24681" y="111722"/>
                  </a:lnTo>
                  <a:lnTo>
                    <a:pt x="24625" y="110905"/>
                  </a:lnTo>
                  <a:lnTo>
                    <a:pt x="24867" y="111927"/>
                  </a:lnTo>
                  <a:lnTo>
                    <a:pt x="25108" y="112929"/>
                  </a:lnTo>
                  <a:lnTo>
                    <a:pt x="25312" y="113951"/>
                  </a:lnTo>
                  <a:lnTo>
                    <a:pt x="25517" y="114972"/>
                  </a:lnTo>
                  <a:lnTo>
                    <a:pt x="25925" y="117034"/>
                  </a:lnTo>
                  <a:lnTo>
                    <a:pt x="26296" y="119095"/>
                  </a:lnTo>
                  <a:lnTo>
                    <a:pt x="26334" y="119169"/>
                  </a:lnTo>
                  <a:lnTo>
                    <a:pt x="26389" y="119225"/>
                  </a:lnTo>
                  <a:lnTo>
                    <a:pt x="26464" y="119243"/>
                  </a:lnTo>
                  <a:lnTo>
                    <a:pt x="26538" y="119262"/>
                  </a:lnTo>
                  <a:lnTo>
                    <a:pt x="26612" y="119225"/>
                  </a:lnTo>
                  <a:lnTo>
                    <a:pt x="26668" y="119188"/>
                  </a:lnTo>
                  <a:lnTo>
                    <a:pt x="26724" y="119132"/>
                  </a:lnTo>
                  <a:lnTo>
                    <a:pt x="26724" y="119039"/>
                  </a:lnTo>
                  <a:lnTo>
                    <a:pt x="26705" y="118278"/>
                  </a:lnTo>
                  <a:lnTo>
                    <a:pt x="26668" y="117498"/>
                  </a:lnTo>
                  <a:lnTo>
                    <a:pt x="26612" y="116699"/>
                  </a:lnTo>
                  <a:lnTo>
                    <a:pt x="26538" y="115901"/>
                  </a:lnTo>
                  <a:lnTo>
                    <a:pt x="26445" y="115102"/>
                  </a:lnTo>
                  <a:lnTo>
                    <a:pt x="26352" y="114285"/>
                  </a:lnTo>
                  <a:lnTo>
                    <a:pt x="26241" y="113468"/>
                  </a:lnTo>
                  <a:lnTo>
                    <a:pt x="26092" y="112632"/>
                  </a:lnTo>
                  <a:lnTo>
                    <a:pt x="25962" y="111815"/>
                  </a:lnTo>
                  <a:lnTo>
                    <a:pt x="25795" y="110979"/>
                  </a:lnTo>
                  <a:lnTo>
                    <a:pt x="25609" y="110144"/>
                  </a:lnTo>
                  <a:lnTo>
                    <a:pt x="25424" y="109308"/>
                  </a:lnTo>
                  <a:lnTo>
                    <a:pt x="25219" y="108472"/>
                  </a:lnTo>
                  <a:lnTo>
                    <a:pt x="24997" y="107637"/>
                  </a:lnTo>
                  <a:lnTo>
                    <a:pt x="24755" y="106820"/>
                  </a:lnTo>
                  <a:lnTo>
                    <a:pt x="24495" y="106002"/>
                  </a:lnTo>
                  <a:lnTo>
                    <a:pt x="25145" y="106875"/>
                  </a:lnTo>
                  <a:lnTo>
                    <a:pt x="25795" y="107767"/>
                  </a:lnTo>
                  <a:lnTo>
                    <a:pt x="26408" y="108677"/>
                  </a:lnTo>
                  <a:lnTo>
                    <a:pt x="27021" y="109587"/>
                  </a:lnTo>
                  <a:lnTo>
                    <a:pt x="27596" y="110497"/>
                  </a:lnTo>
                  <a:lnTo>
                    <a:pt x="28135" y="111444"/>
                  </a:lnTo>
                  <a:lnTo>
                    <a:pt x="28655" y="112391"/>
                  </a:lnTo>
                  <a:lnTo>
                    <a:pt x="29138" y="113357"/>
                  </a:lnTo>
                  <a:lnTo>
                    <a:pt x="29602" y="114341"/>
                  </a:lnTo>
                  <a:lnTo>
                    <a:pt x="29806" y="114842"/>
                  </a:lnTo>
                  <a:lnTo>
                    <a:pt x="30011" y="115344"/>
                  </a:lnTo>
                  <a:lnTo>
                    <a:pt x="30196" y="115845"/>
                  </a:lnTo>
                  <a:lnTo>
                    <a:pt x="30364" y="116365"/>
                  </a:lnTo>
                  <a:lnTo>
                    <a:pt x="30549" y="116885"/>
                  </a:lnTo>
                  <a:lnTo>
                    <a:pt x="30698" y="117405"/>
                  </a:lnTo>
                  <a:lnTo>
                    <a:pt x="30846" y="117925"/>
                  </a:lnTo>
                  <a:lnTo>
                    <a:pt x="30976" y="118464"/>
                  </a:lnTo>
                  <a:lnTo>
                    <a:pt x="31088" y="119002"/>
                  </a:lnTo>
                  <a:lnTo>
                    <a:pt x="31199" y="119559"/>
                  </a:lnTo>
                  <a:lnTo>
                    <a:pt x="31292" y="120098"/>
                  </a:lnTo>
                  <a:lnTo>
                    <a:pt x="31366" y="120673"/>
                  </a:lnTo>
                  <a:lnTo>
                    <a:pt x="31441" y="121231"/>
                  </a:lnTo>
                  <a:lnTo>
                    <a:pt x="31478" y="121806"/>
                  </a:lnTo>
                  <a:lnTo>
                    <a:pt x="31496" y="121843"/>
                  </a:lnTo>
                  <a:lnTo>
                    <a:pt x="31515" y="121881"/>
                  </a:lnTo>
                  <a:lnTo>
                    <a:pt x="31552" y="121899"/>
                  </a:lnTo>
                  <a:lnTo>
                    <a:pt x="31589" y="121918"/>
                  </a:lnTo>
                  <a:lnTo>
                    <a:pt x="31645" y="121918"/>
                  </a:lnTo>
                  <a:lnTo>
                    <a:pt x="31682" y="121899"/>
                  </a:lnTo>
                  <a:lnTo>
                    <a:pt x="31701" y="121881"/>
                  </a:lnTo>
                  <a:lnTo>
                    <a:pt x="31719" y="121825"/>
                  </a:lnTo>
                  <a:lnTo>
                    <a:pt x="31775" y="121453"/>
                  </a:lnTo>
                  <a:lnTo>
                    <a:pt x="31831" y="121063"/>
                  </a:lnTo>
                  <a:lnTo>
                    <a:pt x="31849" y="120692"/>
                  </a:lnTo>
                  <a:lnTo>
                    <a:pt x="31868" y="120302"/>
                  </a:lnTo>
                  <a:lnTo>
                    <a:pt x="31868" y="119541"/>
                  </a:lnTo>
                  <a:lnTo>
                    <a:pt x="31831" y="118779"/>
                  </a:lnTo>
                  <a:lnTo>
                    <a:pt x="31756" y="118018"/>
                  </a:lnTo>
                  <a:lnTo>
                    <a:pt x="31645" y="117256"/>
                  </a:lnTo>
                  <a:lnTo>
                    <a:pt x="31496" y="116495"/>
                  </a:lnTo>
                  <a:lnTo>
                    <a:pt x="31311" y="115734"/>
                  </a:lnTo>
                  <a:lnTo>
                    <a:pt x="31088" y="114972"/>
                  </a:lnTo>
                  <a:lnTo>
                    <a:pt x="30846" y="114229"/>
                  </a:lnTo>
                  <a:lnTo>
                    <a:pt x="30568" y="113487"/>
                  </a:lnTo>
                  <a:lnTo>
                    <a:pt x="30271" y="112744"/>
                  </a:lnTo>
                  <a:lnTo>
                    <a:pt x="29955" y="112019"/>
                  </a:lnTo>
                  <a:lnTo>
                    <a:pt x="29602" y="111295"/>
                  </a:lnTo>
                  <a:lnTo>
                    <a:pt x="29231" y="110589"/>
                  </a:lnTo>
                  <a:lnTo>
                    <a:pt x="28859" y="109884"/>
                  </a:lnTo>
                  <a:lnTo>
                    <a:pt x="29565" y="110682"/>
                  </a:lnTo>
                  <a:lnTo>
                    <a:pt x="30289" y="111462"/>
                  </a:lnTo>
                  <a:lnTo>
                    <a:pt x="31756" y="112985"/>
                  </a:lnTo>
                  <a:lnTo>
                    <a:pt x="33223" y="114489"/>
                  </a:lnTo>
                  <a:lnTo>
                    <a:pt x="34672" y="115975"/>
                  </a:lnTo>
                  <a:lnTo>
                    <a:pt x="34728" y="116012"/>
                  </a:lnTo>
                  <a:lnTo>
                    <a:pt x="34783" y="116031"/>
                  </a:lnTo>
                  <a:lnTo>
                    <a:pt x="34839" y="116012"/>
                  </a:lnTo>
                  <a:lnTo>
                    <a:pt x="34876" y="115994"/>
                  </a:lnTo>
                  <a:lnTo>
                    <a:pt x="34932" y="115938"/>
                  </a:lnTo>
                  <a:lnTo>
                    <a:pt x="34951" y="115901"/>
                  </a:lnTo>
                  <a:lnTo>
                    <a:pt x="34951" y="115826"/>
                  </a:lnTo>
                  <a:lnTo>
                    <a:pt x="34932" y="115771"/>
                  </a:lnTo>
                  <a:lnTo>
                    <a:pt x="34393" y="114898"/>
                  </a:lnTo>
                  <a:lnTo>
                    <a:pt x="33836" y="114025"/>
                  </a:lnTo>
                  <a:lnTo>
                    <a:pt x="33242" y="113189"/>
                  </a:lnTo>
                  <a:lnTo>
                    <a:pt x="32629" y="112354"/>
                  </a:lnTo>
                  <a:lnTo>
                    <a:pt x="31998" y="111555"/>
                  </a:lnTo>
                  <a:lnTo>
                    <a:pt x="31329" y="110757"/>
                  </a:lnTo>
                  <a:lnTo>
                    <a:pt x="30011" y="109178"/>
                  </a:lnTo>
                  <a:lnTo>
                    <a:pt x="28674" y="107600"/>
                  </a:lnTo>
                  <a:lnTo>
                    <a:pt x="28005" y="106801"/>
                  </a:lnTo>
                  <a:lnTo>
                    <a:pt x="27355" y="106002"/>
                  </a:lnTo>
                  <a:lnTo>
                    <a:pt x="26724" y="105185"/>
                  </a:lnTo>
                  <a:lnTo>
                    <a:pt x="26111" y="104368"/>
                  </a:lnTo>
                  <a:lnTo>
                    <a:pt x="25517" y="103514"/>
                  </a:lnTo>
                  <a:lnTo>
                    <a:pt x="24959" y="102641"/>
                  </a:lnTo>
                  <a:lnTo>
                    <a:pt x="24402" y="101713"/>
                  </a:lnTo>
                  <a:lnTo>
                    <a:pt x="23864" y="100765"/>
                  </a:lnTo>
                  <a:lnTo>
                    <a:pt x="23344" y="99800"/>
                  </a:lnTo>
                  <a:lnTo>
                    <a:pt x="22861" y="98816"/>
                  </a:lnTo>
                  <a:lnTo>
                    <a:pt x="22397" y="97813"/>
                  </a:lnTo>
                  <a:lnTo>
                    <a:pt x="21969" y="96810"/>
                  </a:lnTo>
                  <a:lnTo>
                    <a:pt x="21561" y="95788"/>
                  </a:lnTo>
                  <a:lnTo>
                    <a:pt x="21208" y="94786"/>
                  </a:lnTo>
                  <a:lnTo>
                    <a:pt x="20948" y="94024"/>
                  </a:lnTo>
                  <a:lnTo>
                    <a:pt x="20707" y="93263"/>
                  </a:lnTo>
                  <a:lnTo>
                    <a:pt x="20558" y="92891"/>
                  </a:lnTo>
                  <a:lnTo>
                    <a:pt x="20428" y="92520"/>
                  </a:lnTo>
                  <a:lnTo>
                    <a:pt x="20261" y="92167"/>
                  </a:lnTo>
                  <a:lnTo>
                    <a:pt x="20075" y="91814"/>
                  </a:lnTo>
                  <a:lnTo>
                    <a:pt x="20484" y="91071"/>
                  </a:lnTo>
                  <a:lnTo>
                    <a:pt x="20930" y="90329"/>
                  </a:lnTo>
                  <a:lnTo>
                    <a:pt x="21375" y="89623"/>
                  </a:lnTo>
                  <a:lnTo>
                    <a:pt x="21839" y="88917"/>
                  </a:lnTo>
                  <a:lnTo>
                    <a:pt x="22192" y="88416"/>
                  </a:lnTo>
                  <a:lnTo>
                    <a:pt x="22564" y="87933"/>
                  </a:lnTo>
                  <a:lnTo>
                    <a:pt x="22935" y="87450"/>
                  </a:lnTo>
                  <a:lnTo>
                    <a:pt x="23325" y="86986"/>
                  </a:lnTo>
                  <a:lnTo>
                    <a:pt x="23715" y="86540"/>
                  </a:lnTo>
                  <a:lnTo>
                    <a:pt x="24105" y="86094"/>
                  </a:lnTo>
                  <a:lnTo>
                    <a:pt x="24514" y="85649"/>
                  </a:lnTo>
                  <a:lnTo>
                    <a:pt x="24941" y="85222"/>
                  </a:lnTo>
                  <a:lnTo>
                    <a:pt x="25349" y="84813"/>
                  </a:lnTo>
                  <a:lnTo>
                    <a:pt x="25795" y="84405"/>
                  </a:lnTo>
                  <a:lnTo>
                    <a:pt x="26222" y="83996"/>
                  </a:lnTo>
                  <a:lnTo>
                    <a:pt x="26668" y="83606"/>
                  </a:lnTo>
                  <a:lnTo>
                    <a:pt x="27578" y="82863"/>
                  </a:lnTo>
                  <a:lnTo>
                    <a:pt x="28506" y="82139"/>
                  </a:lnTo>
                  <a:lnTo>
                    <a:pt x="29454" y="81470"/>
                  </a:lnTo>
                  <a:lnTo>
                    <a:pt x="30438" y="80820"/>
                  </a:lnTo>
                  <a:lnTo>
                    <a:pt x="31403" y="80208"/>
                  </a:lnTo>
                  <a:lnTo>
                    <a:pt x="32406" y="79632"/>
                  </a:lnTo>
                  <a:lnTo>
                    <a:pt x="33391" y="79093"/>
                  </a:lnTo>
                  <a:lnTo>
                    <a:pt x="34393" y="78573"/>
                  </a:lnTo>
                  <a:lnTo>
                    <a:pt x="35396" y="78090"/>
                  </a:lnTo>
                  <a:lnTo>
                    <a:pt x="36418" y="77645"/>
                  </a:lnTo>
                  <a:lnTo>
                    <a:pt x="37402" y="77218"/>
                  </a:lnTo>
                  <a:lnTo>
                    <a:pt x="38405" y="76828"/>
                  </a:lnTo>
                  <a:lnTo>
                    <a:pt x="39389" y="76456"/>
                  </a:lnTo>
                  <a:lnTo>
                    <a:pt x="40355" y="76122"/>
                  </a:lnTo>
                  <a:lnTo>
                    <a:pt x="41320" y="75806"/>
                  </a:lnTo>
                  <a:lnTo>
                    <a:pt x="42267" y="75509"/>
                  </a:lnTo>
                  <a:lnTo>
                    <a:pt x="43177" y="75249"/>
                  </a:lnTo>
                  <a:lnTo>
                    <a:pt x="44087" y="75026"/>
                  </a:lnTo>
                  <a:lnTo>
                    <a:pt x="44942" y="74803"/>
                  </a:lnTo>
                  <a:lnTo>
                    <a:pt x="45796" y="74618"/>
                  </a:lnTo>
                  <a:lnTo>
                    <a:pt x="46594" y="74451"/>
                  </a:lnTo>
                  <a:lnTo>
                    <a:pt x="47374" y="74302"/>
                  </a:lnTo>
                  <a:lnTo>
                    <a:pt x="48117" y="74191"/>
                  </a:lnTo>
                  <a:lnTo>
                    <a:pt x="48804" y="74079"/>
                  </a:lnTo>
                  <a:lnTo>
                    <a:pt x="49454" y="74005"/>
                  </a:lnTo>
                  <a:lnTo>
                    <a:pt x="50067" y="73931"/>
                  </a:lnTo>
                  <a:lnTo>
                    <a:pt x="50680" y="74005"/>
                  </a:lnTo>
                  <a:lnTo>
                    <a:pt x="51330" y="74079"/>
                  </a:lnTo>
                  <a:lnTo>
                    <a:pt x="52017" y="74191"/>
                  </a:lnTo>
                  <a:lnTo>
                    <a:pt x="52760" y="74302"/>
                  </a:lnTo>
                  <a:lnTo>
                    <a:pt x="53540" y="74451"/>
                  </a:lnTo>
                  <a:lnTo>
                    <a:pt x="54339" y="74618"/>
                  </a:lnTo>
                  <a:lnTo>
                    <a:pt x="55174" y="74803"/>
                  </a:lnTo>
                  <a:lnTo>
                    <a:pt x="56047" y="75026"/>
                  </a:lnTo>
                  <a:lnTo>
                    <a:pt x="56957" y="75249"/>
                  </a:lnTo>
                  <a:lnTo>
                    <a:pt x="57867" y="75509"/>
                  </a:lnTo>
                  <a:lnTo>
                    <a:pt x="58814" y="75806"/>
                  </a:lnTo>
                  <a:lnTo>
                    <a:pt x="59761" y="76122"/>
                  </a:lnTo>
                  <a:lnTo>
                    <a:pt x="60745" y="76456"/>
                  </a:lnTo>
                  <a:lnTo>
                    <a:pt x="61730" y="76828"/>
                  </a:lnTo>
                  <a:lnTo>
                    <a:pt x="62714" y="77218"/>
                  </a:lnTo>
                  <a:lnTo>
                    <a:pt x="63717" y="77645"/>
                  </a:lnTo>
                  <a:lnTo>
                    <a:pt x="64720" y="78090"/>
                  </a:lnTo>
                  <a:lnTo>
                    <a:pt x="65741" y="78573"/>
                  </a:lnTo>
                  <a:lnTo>
                    <a:pt x="66744" y="79093"/>
                  </a:lnTo>
                  <a:lnTo>
                    <a:pt x="67728" y="79632"/>
                  </a:lnTo>
                  <a:lnTo>
                    <a:pt x="68731" y="80208"/>
                  </a:lnTo>
                  <a:lnTo>
                    <a:pt x="69697" y="80820"/>
                  </a:lnTo>
                  <a:lnTo>
                    <a:pt x="70662" y="81470"/>
                  </a:lnTo>
                  <a:lnTo>
                    <a:pt x="71628" y="82139"/>
                  </a:lnTo>
                  <a:lnTo>
                    <a:pt x="72557" y="82863"/>
                  </a:lnTo>
                  <a:lnTo>
                    <a:pt x="73467" y="83606"/>
                  </a:lnTo>
                  <a:lnTo>
                    <a:pt x="73912" y="83996"/>
                  </a:lnTo>
                  <a:lnTo>
                    <a:pt x="74339" y="84405"/>
                  </a:lnTo>
                  <a:lnTo>
                    <a:pt x="74766" y="84813"/>
                  </a:lnTo>
                  <a:lnTo>
                    <a:pt x="75194" y="85222"/>
                  </a:lnTo>
                  <a:lnTo>
                    <a:pt x="75621" y="85649"/>
                  </a:lnTo>
                  <a:lnTo>
                    <a:pt x="76029" y="86094"/>
                  </a:lnTo>
                  <a:lnTo>
                    <a:pt x="76419" y="86540"/>
                  </a:lnTo>
                  <a:lnTo>
                    <a:pt x="76809" y="86986"/>
                  </a:lnTo>
                  <a:lnTo>
                    <a:pt x="77199" y="87450"/>
                  </a:lnTo>
                  <a:lnTo>
                    <a:pt x="77571" y="87933"/>
                  </a:lnTo>
                  <a:lnTo>
                    <a:pt x="77942" y="88416"/>
                  </a:lnTo>
                  <a:lnTo>
                    <a:pt x="78295" y="88917"/>
                  </a:lnTo>
                  <a:lnTo>
                    <a:pt x="78759" y="89623"/>
                  </a:lnTo>
                  <a:lnTo>
                    <a:pt x="79205" y="90329"/>
                  </a:lnTo>
                  <a:lnTo>
                    <a:pt x="79632" y="91071"/>
                  </a:lnTo>
                  <a:lnTo>
                    <a:pt x="80041" y="91814"/>
                  </a:lnTo>
                  <a:lnTo>
                    <a:pt x="79873" y="92167"/>
                  </a:lnTo>
                  <a:lnTo>
                    <a:pt x="79706" y="92520"/>
                  </a:lnTo>
                  <a:lnTo>
                    <a:pt x="79558" y="92891"/>
                  </a:lnTo>
                  <a:lnTo>
                    <a:pt x="79428" y="93263"/>
                  </a:lnTo>
                  <a:lnTo>
                    <a:pt x="79186" y="94024"/>
                  </a:lnTo>
                  <a:lnTo>
                    <a:pt x="78926" y="94786"/>
                  </a:lnTo>
                  <a:lnTo>
                    <a:pt x="78574" y="95788"/>
                  </a:lnTo>
                  <a:lnTo>
                    <a:pt x="78165" y="96810"/>
                  </a:lnTo>
                  <a:lnTo>
                    <a:pt x="77738" y="97813"/>
                  </a:lnTo>
                  <a:lnTo>
                    <a:pt x="77274" y="98816"/>
                  </a:lnTo>
                  <a:lnTo>
                    <a:pt x="76791" y="99800"/>
                  </a:lnTo>
                  <a:lnTo>
                    <a:pt x="76271" y="100765"/>
                  </a:lnTo>
                  <a:lnTo>
                    <a:pt x="75732" y="101713"/>
                  </a:lnTo>
                  <a:lnTo>
                    <a:pt x="75175" y="102641"/>
                  </a:lnTo>
                  <a:lnTo>
                    <a:pt x="74618" y="103514"/>
                  </a:lnTo>
                  <a:lnTo>
                    <a:pt x="74024" y="104368"/>
                  </a:lnTo>
                  <a:lnTo>
                    <a:pt x="73411" y="105185"/>
                  </a:lnTo>
                  <a:lnTo>
                    <a:pt x="72779" y="106002"/>
                  </a:lnTo>
                  <a:lnTo>
                    <a:pt x="72129" y="106801"/>
                  </a:lnTo>
                  <a:lnTo>
                    <a:pt x="71461" y="107600"/>
                  </a:lnTo>
                  <a:lnTo>
                    <a:pt x="70124" y="109178"/>
                  </a:lnTo>
                  <a:lnTo>
                    <a:pt x="68787" y="110757"/>
                  </a:lnTo>
                  <a:lnTo>
                    <a:pt x="68137" y="111555"/>
                  </a:lnTo>
                  <a:lnTo>
                    <a:pt x="67505" y="112354"/>
                  </a:lnTo>
                  <a:lnTo>
                    <a:pt x="66892" y="113189"/>
                  </a:lnTo>
                  <a:lnTo>
                    <a:pt x="66298" y="114025"/>
                  </a:lnTo>
                  <a:lnTo>
                    <a:pt x="65741" y="114898"/>
                  </a:lnTo>
                  <a:lnTo>
                    <a:pt x="65202" y="115771"/>
                  </a:lnTo>
                  <a:lnTo>
                    <a:pt x="65184" y="115826"/>
                  </a:lnTo>
                  <a:lnTo>
                    <a:pt x="65184" y="115901"/>
                  </a:lnTo>
                  <a:lnTo>
                    <a:pt x="65202" y="115938"/>
                  </a:lnTo>
                  <a:lnTo>
                    <a:pt x="65240" y="115994"/>
                  </a:lnTo>
                  <a:lnTo>
                    <a:pt x="65295" y="116012"/>
                  </a:lnTo>
                  <a:lnTo>
                    <a:pt x="65351" y="116031"/>
                  </a:lnTo>
                  <a:lnTo>
                    <a:pt x="65407" y="116012"/>
                  </a:lnTo>
                  <a:lnTo>
                    <a:pt x="65462" y="115975"/>
                  </a:lnTo>
                  <a:lnTo>
                    <a:pt x="66911" y="114489"/>
                  </a:lnTo>
                  <a:lnTo>
                    <a:pt x="68378" y="112985"/>
                  </a:lnTo>
                  <a:lnTo>
                    <a:pt x="69845" y="111462"/>
                  </a:lnTo>
                  <a:lnTo>
                    <a:pt x="70569" y="110682"/>
                  </a:lnTo>
                  <a:lnTo>
                    <a:pt x="71275" y="109884"/>
                  </a:lnTo>
                  <a:lnTo>
                    <a:pt x="70904" y="110589"/>
                  </a:lnTo>
                  <a:lnTo>
                    <a:pt x="70532" y="111295"/>
                  </a:lnTo>
                  <a:lnTo>
                    <a:pt x="70179" y="112019"/>
                  </a:lnTo>
                  <a:lnTo>
                    <a:pt x="69864" y="112744"/>
                  </a:lnTo>
                  <a:lnTo>
                    <a:pt x="69567" y="113487"/>
                  </a:lnTo>
                  <a:lnTo>
                    <a:pt x="69288" y="114229"/>
                  </a:lnTo>
                  <a:lnTo>
                    <a:pt x="69047" y="114972"/>
                  </a:lnTo>
                  <a:lnTo>
                    <a:pt x="68824" y="115734"/>
                  </a:lnTo>
                  <a:lnTo>
                    <a:pt x="68638" y="116495"/>
                  </a:lnTo>
                  <a:lnTo>
                    <a:pt x="68490" y="117256"/>
                  </a:lnTo>
                  <a:lnTo>
                    <a:pt x="68378" y="118018"/>
                  </a:lnTo>
                  <a:lnTo>
                    <a:pt x="68304" y="118779"/>
                  </a:lnTo>
                  <a:lnTo>
                    <a:pt x="68267" y="119541"/>
                  </a:lnTo>
                  <a:lnTo>
                    <a:pt x="68267" y="120302"/>
                  </a:lnTo>
                  <a:lnTo>
                    <a:pt x="68285" y="120692"/>
                  </a:lnTo>
                  <a:lnTo>
                    <a:pt x="68304" y="121063"/>
                  </a:lnTo>
                  <a:lnTo>
                    <a:pt x="68360" y="121453"/>
                  </a:lnTo>
                  <a:lnTo>
                    <a:pt x="68415" y="121825"/>
                  </a:lnTo>
                  <a:lnTo>
                    <a:pt x="68415" y="121881"/>
                  </a:lnTo>
                  <a:lnTo>
                    <a:pt x="68452" y="121899"/>
                  </a:lnTo>
                  <a:lnTo>
                    <a:pt x="68490" y="121918"/>
                  </a:lnTo>
                  <a:lnTo>
                    <a:pt x="68527" y="121918"/>
                  </a:lnTo>
                  <a:lnTo>
                    <a:pt x="68582" y="121899"/>
                  </a:lnTo>
                  <a:lnTo>
                    <a:pt x="68620" y="121881"/>
                  </a:lnTo>
                  <a:lnTo>
                    <a:pt x="68638" y="121843"/>
                  </a:lnTo>
                  <a:lnTo>
                    <a:pt x="68657" y="121806"/>
                  </a:lnTo>
                  <a:lnTo>
                    <a:pt x="68694" y="121231"/>
                  </a:lnTo>
                  <a:lnTo>
                    <a:pt x="68768" y="120673"/>
                  </a:lnTo>
                  <a:lnTo>
                    <a:pt x="68842" y="120098"/>
                  </a:lnTo>
                  <a:lnTo>
                    <a:pt x="68935" y="119559"/>
                  </a:lnTo>
                  <a:lnTo>
                    <a:pt x="69047" y="119002"/>
                  </a:lnTo>
                  <a:lnTo>
                    <a:pt x="69158" y="118464"/>
                  </a:lnTo>
                  <a:lnTo>
                    <a:pt x="69288" y="117925"/>
                  </a:lnTo>
                  <a:lnTo>
                    <a:pt x="69437" y="117405"/>
                  </a:lnTo>
                  <a:lnTo>
                    <a:pt x="69585" y="116885"/>
                  </a:lnTo>
                  <a:lnTo>
                    <a:pt x="69752" y="116365"/>
                  </a:lnTo>
                  <a:lnTo>
                    <a:pt x="69938" y="115845"/>
                  </a:lnTo>
                  <a:lnTo>
                    <a:pt x="70124" y="115344"/>
                  </a:lnTo>
                  <a:lnTo>
                    <a:pt x="70328" y="114842"/>
                  </a:lnTo>
                  <a:lnTo>
                    <a:pt x="70532" y="114341"/>
                  </a:lnTo>
                  <a:lnTo>
                    <a:pt x="70997" y="113357"/>
                  </a:lnTo>
                  <a:lnTo>
                    <a:pt x="71479" y="112391"/>
                  </a:lnTo>
                  <a:lnTo>
                    <a:pt x="71999" y="111444"/>
                  </a:lnTo>
                  <a:lnTo>
                    <a:pt x="72538" y="110497"/>
                  </a:lnTo>
                  <a:lnTo>
                    <a:pt x="73114" y="109587"/>
                  </a:lnTo>
                  <a:lnTo>
                    <a:pt x="73727" y="108677"/>
                  </a:lnTo>
                  <a:lnTo>
                    <a:pt x="74339" y="107767"/>
                  </a:lnTo>
                  <a:lnTo>
                    <a:pt x="74989" y="106875"/>
                  </a:lnTo>
                  <a:lnTo>
                    <a:pt x="75639" y="106002"/>
                  </a:lnTo>
                  <a:lnTo>
                    <a:pt x="75639" y="106002"/>
                  </a:lnTo>
                  <a:lnTo>
                    <a:pt x="75379" y="106820"/>
                  </a:lnTo>
                  <a:lnTo>
                    <a:pt x="75138" y="107637"/>
                  </a:lnTo>
                  <a:lnTo>
                    <a:pt x="74915" y="108472"/>
                  </a:lnTo>
                  <a:lnTo>
                    <a:pt x="74711" y="109308"/>
                  </a:lnTo>
                  <a:lnTo>
                    <a:pt x="74525" y="110144"/>
                  </a:lnTo>
                  <a:lnTo>
                    <a:pt x="74339" y="110979"/>
                  </a:lnTo>
                  <a:lnTo>
                    <a:pt x="74172" y="111815"/>
                  </a:lnTo>
                  <a:lnTo>
                    <a:pt x="74024" y="112632"/>
                  </a:lnTo>
                  <a:lnTo>
                    <a:pt x="73894" y="113468"/>
                  </a:lnTo>
                  <a:lnTo>
                    <a:pt x="73782" y="114285"/>
                  </a:lnTo>
                  <a:lnTo>
                    <a:pt x="73689" y="115102"/>
                  </a:lnTo>
                  <a:lnTo>
                    <a:pt x="73597" y="115901"/>
                  </a:lnTo>
                  <a:lnTo>
                    <a:pt x="73522" y="116699"/>
                  </a:lnTo>
                  <a:lnTo>
                    <a:pt x="73467" y="117498"/>
                  </a:lnTo>
                  <a:lnTo>
                    <a:pt x="73429" y="118278"/>
                  </a:lnTo>
                  <a:lnTo>
                    <a:pt x="73392" y="119039"/>
                  </a:lnTo>
                  <a:lnTo>
                    <a:pt x="73411" y="119132"/>
                  </a:lnTo>
                  <a:lnTo>
                    <a:pt x="73467" y="119188"/>
                  </a:lnTo>
                  <a:lnTo>
                    <a:pt x="73522" y="119225"/>
                  </a:lnTo>
                  <a:lnTo>
                    <a:pt x="73597" y="119262"/>
                  </a:lnTo>
                  <a:lnTo>
                    <a:pt x="73671" y="119243"/>
                  </a:lnTo>
                  <a:lnTo>
                    <a:pt x="73745" y="119225"/>
                  </a:lnTo>
                  <a:lnTo>
                    <a:pt x="73801" y="119169"/>
                  </a:lnTo>
                  <a:lnTo>
                    <a:pt x="73838" y="119095"/>
                  </a:lnTo>
                  <a:lnTo>
                    <a:pt x="74209" y="117034"/>
                  </a:lnTo>
                  <a:lnTo>
                    <a:pt x="74599" y="114972"/>
                  </a:lnTo>
                  <a:lnTo>
                    <a:pt x="74822" y="113951"/>
                  </a:lnTo>
                  <a:lnTo>
                    <a:pt x="75026" y="112929"/>
                  </a:lnTo>
                  <a:lnTo>
                    <a:pt x="75268" y="111927"/>
                  </a:lnTo>
                  <a:lnTo>
                    <a:pt x="75509" y="110905"/>
                  </a:lnTo>
                  <a:lnTo>
                    <a:pt x="75454" y="111722"/>
                  </a:lnTo>
                  <a:lnTo>
                    <a:pt x="75435" y="112539"/>
                  </a:lnTo>
                  <a:lnTo>
                    <a:pt x="75435" y="113357"/>
                  </a:lnTo>
                  <a:lnTo>
                    <a:pt x="75472" y="114174"/>
                  </a:lnTo>
                  <a:lnTo>
                    <a:pt x="75546" y="114991"/>
                  </a:lnTo>
                  <a:lnTo>
                    <a:pt x="75658" y="115808"/>
                  </a:lnTo>
                  <a:lnTo>
                    <a:pt x="75806" y="116606"/>
                  </a:lnTo>
                  <a:lnTo>
                    <a:pt x="75992" y="117386"/>
                  </a:lnTo>
                  <a:lnTo>
                    <a:pt x="76029" y="117442"/>
                  </a:lnTo>
                  <a:lnTo>
                    <a:pt x="76066" y="117479"/>
                  </a:lnTo>
                  <a:lnTo>
                    <a:pt x="76141" y="117516"/>
                  </a:lnTo>
                  <a:lnTo>
                    <a:pt x="76196" y="117516"/>
                  </a:lnTo>
                  <a:lnTo>
                    <a:pt x="76252" y="117498"/>
                  </a:lnTo>
                  <a:lnTo>
                    <a:pt x="76308" y="117461"/>
                  </a:lnTo>
                  <a:lnTo>
                    <a:pt x="76326" y="117405"/>
                  </a:lnTo>
                  <a:lnTo>
                    <a:pt x="76345" y="117349"/>
                  </a:lnTo>
                  <a:lnTo>
                    <a:pt x="76289" y="116699"/>
                  </a:lnTo>
                  <a:lnTo>
                    <a:pt x="76252" y="116031"/>
                  </a:lnTo>
                  <a:lnTo>
                    <a:pt x="76234" y="115381"/>
                  </a:lnTo>
                  <a:lnTo>
                    <a:pt x="76234" y="114712"/>
                  </a:lnTo>
                  <a:lnTo>
                    <a:pt x="76234" y="114044"/>
                  </a:lnTo>
                  <a:lnTo>
                    <a:pt x="76252" y="113375"/>
                  </a:lnTo>
                  <a:lnTo>
                    <a:pt x="76289" y="112707"/>
                  </a:lnTo>
                  <a:lnTo>
                    <a:pt x="76345" y="112038"/>
                  </a:lnTo>
                  <a:lnTo>
                    <a:pt x="76401" y="111369"/>
                  </a:lnTo>
                  <a:lnTo>
                    <a:pt x="76475" y="110701"/>
                  </a:lnTo>
                  <a:lnTo>
                    <a:pt x="76568" y="110051"/>
                  </a:lnTo>
                  <a:lnTo>
                    <a:pt x="76679" y="109382"/>
                  </a:lnTo>
                  <a:lnTo>
                    <a:pt x="76809" y="108732"/>
                  </a:lnTo>
                  <a:lnTo>
                    <a:pt x="76958" y="108064"/>
                  </a:lnTo>
                  <a:lnTo>
                    <a:pt x="77106" y="107432"/>
                  </a:lnTo>
                  <a:lnTo>
                    <a:pt x="77292" y="106782"/>
                  </a:lnTo>
                  <a:lnTo>
                    <a:pt x="77478" y="106151"/>
                  </a:lnTo>
                  <a:lnTo>
                    <a:pt x="77682" y="105520"/>
                  </a:lnTo>
                  <a:lnTo>
                    <a:pt x="77905" y="104907"/>
                  </a:lnTo>
                  <a:lnTo>
                    <a:pt x="78165" y="104294"/>
                  </a:lnTo>
                  <a:lnTo>
                    <a:pt x="78425" y="103681"/>
                  </a:lnTo>
                  <a:lnTo>
                    <a:pt x="78703" y="103105"/>
                  </a:lnTo>
                  <a:lnTo>
                    <a:pt x="79001" y="102511"/>
                  </a:lnTo>
                  <a:lnTo>
                    <a:pt x="79316" y="101954"/>
                  </a:lnTo>
                  <a:lnTo>
                    <a:pt x="79651" y="101397"/>
                  </a:lnTo>
                  <a:lnTo>
                    <a:pt x="80003" y="100858"/>
                  </a:lnTo>
                  <a:lnTo>
                    <a:pt x="80393" y="100338"/>
                  </a:lnTo>
                  <a:lnTo>
                    <a:pt x="80783" y="99818"/>
                  </a:lnTo>
                  <a:lnTo>
                    <a:pt x="81211" y="99317"/>
                  </a:lnTo>
                  <a:lnTo>
                    <a:pt x="81638" y="98853"/>
                  </a:lnTo>
                  <a:lnTo>
                    <a:pt x="82102" y="98388"/>
                  </a:lnTo>
                  <a:lnTo>
                    <a:pt x="82585" y="97943"/>
                  </a:lnTo>
                  <a:lnTo>
                    <a:pt x="82882" y="98946"/>
                  </a:lnTo>
                  <a:lnTo>
                    <a:pt x="83161" y="99948"/>
                  </a:lnTo>
                  <a:lnTo>
                    <a:pt x="83420" y="100951"/>
                  </a:lnTo>
                  <a:lnTo>
                    <a:pt x="83662" y="101954"/>
                  </a:lnTo>
                  <a:lnTo>
                    <a:pt x="83885" y="102957"/>
                  </a:lnTo>
                  <a:lnTo>
                    <a:pt x="84070" y="103941"/>
                  </a:lnTo>
                  <a:lnTo>
                    <a:pt x="84256" y="104925"/>
                  </a:lnTo>
                  <a:lnTo>
                    <a:pt x="84405" y="105891"/>
                  </a:lnTo>
                  <a:lnTo>
                    <a:pt x="84312" y="106652"/>
                  </a:lnTo>
                  <a:lnTo>
                    <a:pt x="84200" y="107432"/>
                  </a:lnTo>
                  <a:lnTo>
                    <a:pt x="84070" y="108194"/>
                  </a:lnTo>
                  <a:lnTo>
                    <a:pt x="83903" y="108974"/>
                  </a:lnTo>
                  <a:lnTo>
                    <a:pt x="83699" y="109809"/>
                  </a:lnTo>
                  <a:lnTo>
                    <a:pt x="83476" y="110645"/>
                  </a:lnTo>
                  <a:lnTo>
                    <a:pt x="83216" y="111462"/>
                  </a:lnTo>
                  <a:lnTo>
                    <a:pt x="82938" y="112261"/>
                  </a:lnTo>
                  <a:lnTo>
                    <a:pt x="82641" y="113059"/>
                  </a:lnTo>
                  <a:lnTo>
                    <a:pt x="82325" y="113839"/>
                  </a:lnTo>
                  <a:lnTo>
                    <a:pt x="81656" y="115418"/>
                  </a:lnTo>
                  <a:lnTo>
                    <a:pt x="80988" y="116978"/>
                  </a:lnTo>
                  <a:lnTo>
                    <a:pt x="80653" y="117758"/>
                  </a:lnTo>
                  <a:lnTo>
                    <a:pt x="80338" y="118538"/>
                  </a:lnTo>
                  <a:lnTo>
                    <a:pt x="80022" y="119336"/>
                  </a:lnTo>
                  <a:lnTo>
                    <a:pt x="79743" y="120135"/>
                  </a:lnTo>
                  <a:lnTo>
                    <a:pt x="79465" y="120952"/>
                  </a:lnTo>
                  <a:lnTo>
                    <a:pt x="79223" y="121769"/>
                  </a:lnTo>
                  <a:lnTo>
                    <a:pt x="79205" y="121825"/>
                  </a:lnTo>
                  <a:lnTo>
                    <a:pt x="79223" y="121862"/>
                  </a:lnTo>
                  <a:lnTo>
                    <a:pt x="79261" y="121899"/>
                  </a:lnTo>
                  <a:lnTo>
                    <a:pt x="79298" y="121918"/>
                  </a:lnTo>
                  <a:lnTo>
                    <a:pt x="79409" y="121918"/>
                  </a:lnTo>
                  <a:lnTo>
                    <a:pt x="79446" y="121881"/>
                  </a:lnTo>
                  <a:lnTo>
                    <a:pt x="79483" y="121843"/>
                  </a:lnTo>
                  <a:lnTo>
                    <a:pt x="79799" y="121063"/>
                  </a:lnTo>
                  <a:lnTo>
                    <a:pt x="80152" y="120302"/>
                  </a:lnTo>
                  <a:lnTo>
                    <a:pt x="80858" y="118798"/>
                  </a:lnTo>
                  <a:lnTo>
                    <a:pt x="81601" y="117312"/>
                  </a:lnTo>
                  <a:lnTo>
                    <a:pt x="82343" y="115826"/>
                  </a:lnTo>
                  <a:lnTo>
                    <a:pt x="83049" y="114322"/>
                  </a:lnTo>
                  <a:lnTo>
                    <a:pt x="83402" y="113579"/>
                  </a:lnTo>
                  <a:lnTo>
                    <a:pt x="83736" y="112818"/>
                  </a:lnTo>
                  <a:lnTo>
                    <a:pt x="84052" y="112057"/>
                  </a:lnTo>
                  <a:lnTo>
                    <a:pt x="84349" y="111277"/>
                  </a:lnTo>
                  <a:lnTo>
                    <a:pt x="84628" y="110497"/>
                  </a:lnTo>
                  <a:lnTo>
                    <a:pt x="84869" y="109698"/>
                  </a:lnTo>
                  <a:lnTo>
                    <a:pt x="84962" y="110719"/>
                  </a:lnTo>
                  <a:lnTo>
                    <a:pt x="85018" y="111704"/>
                  </a:lnTo>
                  <a:lnTo>
                    <a:pt x="85073" y="112632"/>
                  </a:lnTo>
                  <a:lnTo>
                    <a:pt x="85110" y="113524"/>
                  </a:lnTo>
                  <a:lnTo>
                    <a:pt x="85166" y="115139"/>
                  </a:lnTo>
                  <a:lnTo>
                    <a:pt x="85166" y="116551"/>
                  </a:lnTo>
                  <a:lnTo>
                    <a:pt x="85148" y="117684"/>
                  </a:lnTo>
                  <a:lnTo>
                    <a:pt x="85110" y="118538"/>
                  </a:lnTo>
                  <a:lnTo>
                    <a:pt x="85073" y="119243"/>
                  </a:lnTo>
                  <a:lnTo>
                    <a:pt x="85166" y="119095"/>
                  </a:lnTo>
                  <a:lnTo>
                    <a:pt x="85389" y="118612"/>
                  </a:lnTo>
                  <a:lnTo>
                    <a:pt x="85742" y="117832"/>
                  </a:lnTo>
                  <a:lnTo>
                    <a:pt x="86188" y="116792"/>
                  </a:lnTo>
                  <a:lnTo>
                    <a:pt x="86429" y="116161"/>
                  </a:lnTo>
                  <a:lnTo>
                    <a:pt x="86670" y="115492"/>
                  </a:lnTo>
                  <a:lnTo>
                    <a:pt x="86930" y="114749"/>
                  </a:lnTo>
                  <a:lnTo>
                    <a:pt x="87209" y="113969"/>
                  </a:lnTo>
                  <a:lnTo>
                    <a:pt x="87469" y="113115"/>
                  </a:lnTo>
                  <a:lnTo>
                    <a:pt x="87710" y="112224"/>
                  </a:lnTo>
                  <a:lnTo>
                    <a:pt x="87970" y="111295"/>
                  </a:lnTo>
                  <a:lnTo>
                    <a:pt x="88212" y="110311"/>
                  </a:lnTo>
                  <a:lnTo>
                    <a:pt x="88602" y="113208"/>
                  </a:lnTo>
                  <a:lnTo>
                    <a:pt x="88992" y="116068"/>
                  </a:lnTo>
                  <a:lnTo>
                    <a:pt x="89159" y="117219"/>
                  </a:lnTo>
                  <a:lnTo>
                    <a:pt x="89345" y="118352"/>
                  </a:lnTo>
                  <a:lnTo>
                    <a:pt x="89549" y="119466"/>
                  </a:lnTo>
                  <a:lnTo>
                    <a:pt x="89790" y="120581"/>
                  </a:lnTo>
                  <a:lnTo>
                    <a:pt x="90050" y="121695"/>
                  </a:lnTo>
                  <a:lnTo>
                    <a:pt x="90347" y="122791"/>
                  </a:lnTo>
                  <a:lnTo>
                    <a:pt x="90663" y="123868"/>
                  </a:lnTo>
                  <a:lnTo>
                    <a:pt x="90997" y="124945"/>
                  </a:lnTo>
                  <a:lnTo>
                    <a:pt x="91369" y="126003"/>
                  </a:lnTo>
                  <a:lnTo>
                    <a:pt x="91777" y="127062"/>
                  </a:lnTo>
                  <a:lnTo>
                    <a:pt x="92223" y="128102"/>
                  </a:lnTo>
                  <a:lnTo>
                    <a:pt x="92687" y="129123"/>
                  </a:lnTo>
                  <a:lnTo>
                    <a:pt x="93189" y="130145"/>
                  </a:lnTo>
                  <a:lnTo>
                    <a:pt x="93727" y="131147"/>
                  </a:lnTo>
                  <a:lnTo>
                    <a:pt x="94303" y="132150"/>
                  </a:lnTo>
                  <a:lnTo>
                    <a:pt x="94916" y="133134"/>
                  </a:lnTo>
                  <a:lnTo>
                    <a:pt x="94953" y="133172"/>
                  </a:lnTo>
                  <a:lnTo>
                    <a:pt x="95009" y="133209"/>
                  </a:lnTo>
                  <a:lnTo>
                    <a:pt x="95064" y="133209"/>
                  </a:lnTo>
                  <a:lnTo>
                    <a:pt x="95120" y="133190"/>
                  </a:lnTo>
                  <a:lnTo>
                    <a:pt x="95176" y="133153"/>
                  </a:lnTo>
                  <a:lnTo>
                    <a:pt x="95213" y="133097"/>
                  </a:lnTo>
                  <a:lnTo>
                    <a:pt x="95213" y="133023"/>
                  </a:lnTo>
                  <a:lnTo>
                    <a:pt x="95194" y="132967"/>
                  </a:lnTo>
                  <a:lnTo>
                    <a:pt x="94600" y="131742"/>
                  </a:lnTo>
                  <a:lnTo>
                    <a:pt x="94062" y="130516"/>
                  </a:lnTo>
                  <a:lnTo>
                    <a:pt x="93560" y="129272"/>
                  </a:lnTo>
                  <a:lnTo>
                    <a:pt x="93096" y="128009"/>
                  </a:lnTo>
                  <a:lnTo>
                    <a:pt x="92650" y="126746"/>
                  </a:lnTo>
                  <a:lnTo>
                    <a:pt x="92260" y="125465"/>
                  </a:lnTo>
                  <a:lnTo>
                    <a:pt x="91907" y="124183"/>
                  </a:lnTo>
                  <a:lnTo>
                    <a:pt x="91573" y="122902"/>
                  </a:lnTo>
                  <a:lnTo>
                    <a:pt x="91852" y="123459"/>
                  </a:lnTo>
                  <a:lnTo>
                    <a:pt x="92130" y="124016"/>
                  </a:lnTo>
                  <a:lnTo>
                    <a:pt x="92446" y="124555"/>
                  </a:lnTo>
                  <a:lnTo>
                    <a:pt x="92762" y="125075"/>
                  </a:lnTo>
                  <a:lnTo>
                    <a:pt x="93096" y="125595"/>
                  </a:lnTo>
                  <a:lnTo>
                    <a:pt x="93430" y="126096"/>
                  </a:lnTo>
                  <a:lnTo>
                    <a:pt x="93802" y="126560"/>
                  </a:lnTo>
                  <a:lnTo>
                    <a:pt x="94173" y="127025"/>
                  </a:lnTo>
                  <a:lnTo>
                    <a:pt x="94563" y="127470"/>
                  </a:lnTo>
                  <a:lnTo>
                    <a:pt x="94972" y="127879"/>
                  </a:lnTo>
                  <a:lnTo>
                    <a:pt x="95399" y="128287"/>
                  </a:lnTo>
                  <a:lnTo>
                    <a:pt x="95826" y="128659"/>
                  </a:lnTo>
                  <a:lnTo>
                    <a:pt x="96272" y="128993"/>
                  </a:lnTo>
                  <a:lnTo>
                    <a:pt x="96736" y="129309"/>
                  </a:lnTo>
                  <a:lnTo>
                    <a:pt x="97200" y="129606"/>
                  </a:lnTo>
                  <a:lnTo>
                    <a:pt x="97683" y="129847"/>
                  </a:lnTo>
                  <a:lnTo>
                    <a:pt x="97776" y="129866"/>
                  </a:lnTo>
                  <a:lnTo>
                    <a:pt x="97869" y="129866"/>
                  </a:lnTo>
                  <a:lnTo>
                    <a:pt x="97943" y="129829"/>
                  </a:lnTo>
                  <a:lnTo>
                    <a:pt x="97999" y="129773"/>
                  </a:lnTo>
                  <a:lnTo>
                    <a:pt x="98036" y="129699"/>
                  </a:lnTo>
                  <a:lnTo>
                    <a:pt x="98054" y="129625"/>
                  </a:lnTo>
                  <a:lnTo>
                    <a:pt x="98036" y="129550"/>
                  </a:lnTo>
                  <a:lnTo>
                    <a:pt x="97980" y="129476"/>
                  </a:lnTo>
                  <a:lnTo>
                    <a:pt x="97572" y="129142"/>
                  </a:lnTo>
                  <a:lnTo>
                    <a:pt x="97182" y="128789"/>
                  </a:lnTo>
                  <a:lnTo>
                    <a:pt x="96792" y="128417"/>
                  </a:lnTo>
                  <a:lnTo>
                    <a:pt x="96439" y="128046"/>
                  </a:lnTo>
                  <a:lnTo>
                    <a:pt x="96086" y="127675"/>
                  </a:lnTo>
                  <a:lnTo>
                    <a:pt x="95752" y="127285"/>
                  </a:lnTo>
                  <a:lnTo>
                    <a:pt x="95436" y="126876"/>
                  </a:lnTo>
                  <a:lnTo>
                    <a:pt x="95139" y="126468"/>
                  </a:lnTo>
                  <a:lnTo>
                    <a:pt x="94842" y="126040"/>
                  </a:lnTo>
                  <a:lnTo>
                    <a:pt x="94563" y="125613"/>
                  </a:lnTo>
                  <a:lnTo>
                    <a:pt x="94284" y="125186"/>
                  </a:lnTo>
                  <a:lnTo>
                    <a:pt x="94024" y="124740"/>
                  </a:lnTo>
                  <a:lnTo>
                    <a:pt x="93783" y="124295"/>
                  </a:lnTo>
                  <a:lnTo>
                    <a:pt x="93542" y="123849"/>
                  </a:lnTo>
                  <a:lnTo>
                    <a:pt x="93077" y="122921"/>
                  </a:lnTo>
                  <a:lnTo>
                    <a:pt x="92650" y="121992"/>
                  </a:lnTo>
                  <a:lnTo>
                    <a:pt x="92260" y="121026"/>
                  </a:lnTo>
                  <a:lnTo>
                    <a:pt x="91870" y="120061"/>
                  </a:lnTo>
                  <a:lnTo>
                    <a:pt x="91517" y="119076"/>
                  </a:lnTo>
                  <a:lnTo>
                    <a:pt x="90830" y="117108"/>
                  </a:lnTo>
                  <a:lnTo>
                    <a:pt x="90162" y="115158"/>
                  </a:lnTo>
                  <a:lnTo>
                    <a:pt x="90032" y="114081"/>
                  </a:lnTo>
                  <a:lnTo>
                    <a:pt x="89920" y="113022"/>
                  </a:lnTo>
                  <a:lnTo>
                    <a:pt x="89809" y="111945"/>
                  </a:lnTo>
                  <a:lnTo>
                    <a:pt x="89716" y="110849"/>
                  </a:lnTo>
                  <a:lnTo>
                    <a:pt x="89530" y="108621"/>
                  </a:lnTo>
                  <a:lnTo>
                    <a:pt x="89345" y="106374"/>
                  </a:lnTo>
                  <a:lnTo>
                    <a:pt x="89233" y="105260"/>
                  </a:lnTo>
                  <a:lnTo>
                    <a:pt x="89122" y="104145"/>
                  </a:lnTo>
                  <a:lnTo>
                    <a:pt x="89159" y="103384"/>
                  </a:lnTo>
                  <a:lnTo>
                    <a:pt x="89196" y="102604"/>
                  </a:lnTo>
                  <a:lnTo>
                    <a:pt x="89196" y="101824"/>
                  </a:lnTo>
                  <a:lnTo>
                    <a:pt x="89196" y="101025"/>
                  </a:lnTo>
                  <a:lnTo>
                    <a:pt x="90960" y="103495"/>
                  </a:lnTo>
                  <a:lnTo>
                    <a:pt x="91833" y="104721"/>
                  </a:lnTo>
                  <a:lnTo>
                    <a:pt x="92687" y="105984"/>
                  </a:lnTo>
                  <a:lnTo>
                    <a:pt x="93523" y="107265"/>
                  </a:lnTo>
                  <a:lnTo>
                    <a:pt x="93913" y="107915"/>
                  </a:lnTo>
                  <a:lnTo>
                    <a:pt x="94303" y="108565"/>
                  </a:lnTo>
                  <a:lnTo>
                    <a:pt x="94674" y="109234"/>
                  </a:lnTo>
                  <a:lnTo>
                    <a:pt x="95027" y="109902"/>
                  </a:lnTo>
                  <a:lnTo>
                    <a:pt x="95380" y="110589"/>
                  </a:lnTo>
                  <a:lnTo>
                    <a:pt x="95714" y="111295"/>
                  </a:lnTo>
                  <a:lnTo>
                    <a:pt x="95770" y="111369"/>
                  </a:lnTo>
                  <a:lnTo>
                    <a:pt x="95826" y="111388"/>
                  </a:lnTo>
                  <a:lnTo>
                    <a:pt x="95900" y="111407"/>
                  </a:lnTo>
                  <a:lnTo>
                    <a:pt x="95974" y="111388"/>
                  </a:lnTo>
                  <a:lnTo>
                    <a:pt x="96030" y="111332"/>
                  </a:lnTo>
                  <a:lnTo>
                    <a:pt x="96067" y="111277"/>
                  </a:lnTo>
                  <a:lnTo>
                    <a:pt x="96104" y="111221"/>
                  </a:lnTo>
                  <a:lnTo>
                    <a:pt x="96104" y="111128"/>
                  </a:lnTo>
                  <a:lnTo>
                    <a:pt x="95882" y="110255"/>
                  </a:lnTo>
                  <a:lnTo>
                    <a:pt x="95622" y="109382"/>
                  </a:lnTo>
                  <a:lnTo>
                    <a:pt x="95324" y="108528"/>
                  </a:lnTo>
                  <a:lnTo>
                    <a:pt x="94990" y="107674"/>
                  </a:lnTo>
                  <a:lnTo>
                    <a:pt x="94619" y="106838"/>
                  </a:lnTo>
                  <a:lnTo>
                    <a:pt x="94210" y="106021"/>
                  </a:lnTo>
                  <a:lnTo>
                    <a:pt x="93783" y="105204"/>
                  </a:lnTo>
                  <a:lnTo>
                    <a:pt x="93319" y="104405"/>
                  </a:lnTo>
                  <a:lnTo>
                    <a:pt x="93319" y="104405"/>
                  </a:lnTo>
                  <a:lnTo>
                    <a:pt x="95473" y="106411"/>
                  </a:lnTo>
                  <a:lnTo>
                    <a:pt x="96550" y="107414"/>
                  </a:lnTo>
                  <a:lnTo>
                    <a:pt x="97646" y="108380"/>
                  </a:lnTo>
                  <a:lnTo>
                    <a:pt x="97739" y="108435"/>
                  </a:lnTo>
                  <a:lnTo>
                    <a:pt x="97813" y="108454"/>
                  </a:lnTo>
                  <a:lnTo>
                    <a:pt x="97906" y="108435"/>
                  </a:lnTo>
                  <a:lnTo>
                    <a:pt x="97961" y="108380"/>
                  </a:lnTo>
                  <a:lnTo>
                    <a:pt x="98017" y="108305"/>
                  </a:lnTo>
                  <a:lnTo>
                    <a:pt x="98036" y="108231"/>
                  </a:lnTo>
                  <a:lnTo>
                    <a:pt x="98017" y="108138"/>
                  </a:lnTo>
                  <a:lnTo>
                    <a:pt x="97980" y="108045"/>
                  </a:lnTo>
                  <a:lnTo>
                    <a:pt x="97349" y="107284"/>
                  </a:lnTo>
                  <a:lnTo>
                    <a:pt x="96699" y="106522"/>
                  </a:lnTo>
                  <a:lnTo>
                    <a:pt x="96049" y="105798"/>
                  </a:lnTo>
                  <a:lnTo>
                    <a:pt x="95380" y="105055"/>
                  </a:lnTo>
                  <a:lnTo>
                    <a:pt x="94693" y="104350"/>
                  </a:lnTo>
                  <a:lnTo>
                    <a:pt x="94006" y="103625"/>
                  </a:lnTo>
                  <a:lnTo>
                    <a:pt x="92613" y="102214"/>
                  </a:lnTo>
                  <a:lnTo>
                    <a:pt x="91722" y="101304"/>
                  </a:lnTo>
                  <a:lnTo>
                    <a:pt x="90830" y="100394"/>
                  </a:lnTo>
                  <a:lnTo>
                    <a:pt x="89939" y="99466"/>
                  </a:lnTo>
                  <a:lnTo>
                    <a:pt x="89493" y="99020"/>
                  </a:lnTo>
                  <a:lnTo>
                    <a:pt x="89029" y="98574"/>
                  </a:lnTo>
                  <a:lnTo>
                    <a:pt x="88936" y="97738"/>
                  </a:lnTo>
                  <a:lnTo>
                    <a:pt x="88806" y="96903"/>
                  </a:lnTo>
                  <a:lnTo>
                    <a:pt x="88657" y="96048"/>
                  </a:lnTo>
                  <a:lnTo>
                    <a:pt x="88472" y="95194"/>
                  </a:lnTo>
                  <a:lnTo>
                    <a:pt x="88267" y="94340"/>
                  </a:lnTo>
                  <a:lnTo>
                    <a:pt x="88045" y="93486"/>
                  </a:lnTo>
                  <a:lnTo>
                    <a:pt x="87766" y="92631"/>
                  </a:lnTo>
                  <a:lnTo>
                    <a:pt x="87488" y="91777"/>
                  </a:lnTo>
                  <a:lnTo>
                    <a:pt x="88026" y="92353"/>
                  </a:lnTo>
                  <a:lnTo>
                    <a:pt x="88620" y="92891"/>
                  </a:lnTo>
                  <a:lnTo>
                    <a:pt x="89215" y="93430"/>
                  </a:lnTo>
                  <a:lnTo>
                    <a:pt x="89846" y="93950"/>
                  </a:lnTo>
                  <a:lnTo>
                    <a:pt x="90496" y="94433"/>
                  </a:lnTo>
                  <a:lnTo>
                    <a:pt x="91165" y="94916"/>
                  </a:lnTo>
                  <a:lnTo>
                    <a:pt x="91852" y="95380"/>
                  </a:lnTo>
                  <a:lnTo>
                    <a:pt x="92539" y="95826"/>
                  </a:lnTo>
                  <a:lnTo>
                    <a:pt x="93226" y="96271"/>
                  </a:lnTo>
                  <a:lnTo>
                    <a:pt x="93932" y="96698"/>
                  </a:lnTo>
                  <a:lnTo>
                    <a:pt x="95343" y="97516"/>
                  </a:lnTo>
                  <a:lnTo>
                    <a:pt x="98110" y="99076"/>
                  </a:lnTo>
                  <a:lnTo>
                    <a:pt x="98221" y="99113"/>
                  </a:lnTo>
                  <a:lnTo>
                    <a:pt x="98296" y="99113"/>
                  </a:lnTo>
                  <a:lnTo>
                    <a:pt x="98370" y="99076"/>
                  </a:lnTo>
                  <a:lnTo>
                    <a:pt x="98426" y="99001"/>
                  </a:lnTo>
                  <a:lnTo>
                    <a:pt x="98444" y="98927"/>
                  </a:lnTo>
                  <a:lnTo>
                    <a:pt x="98444" y="98834"/>
                  </a:lnTo>
                  <a:lnTo>
                    <a:pt x="98407" y="98760"/>
                  </a:lnTo>
                  <a:lnTo>
                    <a:pt x="98351" y="98686"/>
                  </a:lnTo>
                  <a:lnTo>
                    <a:pt x="95566" y="96568"/>
                  </a:lnTo>
                  <a:lnTo>
                    <a:pt x="95566" y="96568"/>
                  </a:lnTo>
                  <a:lnTo>
                    <a:pt x="96104" y="96717"/>
                  </a:lnTo>
                  <a:lnTo>
                    <a:pt x="96643" y="96828"/>
                  </a:lnTo>
                  <a:lnTo>
                    <a:pt x="97200" y="96921"/>
                  </a:lnTo>
                  <a:lnTo>
                    <a:pt x="97739" y="96996"/>
                  </a:lnTo>
                  <a:lnTo>
                    <a:pt x="98277" y="97033"/>
                  </a:lnTo>
                  <a:lnTo>
                    <a:pt x="98834" y="97051"/>
                  </a:lnTo>
                  <a:lnTo>
                    <a:pt x="99373" y="97033"/>
                  </a:lnTo>
                  <a:lnTo>
                    <a:pt x="99930" y="96977"/>
                  </a:lnTo>
                  <a:lnTo>
                    <a:pt x="100023" y="96940"/>
                  </a:lnTo>
                  <a:lnTo>
                    <a:pt x="100079" y="96903"/>
                  </a:lnTo>
                  <a:lnTo>
                    <a:pt x="100116" y="96828"/>
                  </a:lnTo>
                  <a:lnTo>
                    <a:pt x="100134" y="96754"/>
                  </a:lnTo>
                  <a:lnTo>
                    <a:pt x="100116" y="96680"/>
                  </a:lnTo>
                  <a:lnTo>
                    <a:pt x="100079" y="96624"/>
                  </a:lnTo>
                  <a:lnTo>
                    <a:pt x="100023" y="96568"/>
                  </a:lnTo>
                  <a:lnTo>
                    <a:pt x="99930" y="96550"/>
                  </a:lnTo>
                  <a:lnTo>
                    <a:pt x="99317" y="96476"/>
                  </a:lnTo>
                  <a:lnTo>
                    <a:pt x="98704" y="96383"/>
                  </a:lnTo>
                  <a:lnTo>
                    <a:pt x="98110" y="96253"/>
                  </a:lnTo>
                  <a:lnTo>
                    <a:pt x="97516" y="96104"/>
                  </a:lnTo>
                  <a:lnTo>
                    <a:pt x="96940" y="95937"/>
                  </a:lnTo>
                  <a:lnTo>
                    <a:pt x="96383" y="95751"/>
                  </a:lnTo>
                  <a:lnTo>
                    <a:pt x="95844" y="95547"/>
                  </a:lnTo>
                  <a:lnTo>
                    <a:pt x="95306" y="95306"/>
                  </a:lnTo>
                  <a:lnTo>
                    <a:pt x="94767" y="95064"/>
                  </a:lnTo>
                  <a:lnTo>
                    <a:pt x="94247" y="94786"/>
                  </a:lnTo>
                  <a:lnTo>
                    <a:pt x="93746" y="94507"/>
                  </a:lnTo>
                  <a:lnTo>
                    <a:pt x="93244" y="94191"/>
                  </a:lnTo>
                  <a:lnTo>
                    <a:pt x="92762" y="93876"/>
                  </a:lnTo>
                  <a:lnTo>
                    <a:pt x="92279" y="93541"/>
                  </a:lnTo>
                  <a:lnTo>
                    <a:pt x="91796" y="93189"/>
                  </a:lnTo>
                  <a:lnTo>
                    <a:pt x="91332" y="92836"/>
                  </a:lnTo>
                  <a:lnTo>
                    <a:pt x="90867" y="92464"/>
                  </a:lnTo>
                  <a:lnTo>
                    <a:pt x="90422" y="92074"/>
                  </a:lnTo>
                  <a:lnTo>
                    <a:pt x="89976" y="91684"/>
                  </a:lnTo>
                  <a:lnTo>
                    <a:pt x="89530" y="91276"/>
                  </a:lnTo>
                  <a:lnTo>
                    <a:pt x="88657" y="90440"/>
                  </a:lnTo>
                  <a:lnTo>
                    <a:pt x="87822" y="89586"/>
                  </a:lnTo>
                  <a:lnTo>
                    <a:pt x="86986" y="88713"/>
                  </a:lnTo>
                  <a:lnTo>
                    <a:pt x="86169" y="87822"/>
                  </a:lnTo>
                  <a:lnTo>
                    <a:pt x="84572" y="86039"/>
                  </a:lnTo>
                  <a:lnTo>
                    <a:pt x="83903" y="85073"/>
                  </a:lnTo>
                  <a:lnTo>
                    <a:pt x="83216" y="84145"/>
                  </a:lnTo>
                  <a:lnTo>
                    <a:pt x="82492" y="83253"/>
                  </a:lnTo>
                  <a:lnTo>
                    <a:pt x="81749" y="82380"/>
                  </a:lnTo>
                  <a:lnTo>
                    <a:pt x="80969" y="81526"/>
                  </a:lnTo>
                  <a:lnTo>
                    <a:pt x="80171" y="80709"/>
                  </a:lnTo>
                  <a:lnTo>
                    <a:pt x="79353" y="79910"/>
                  </a:lnTo>
                  <a:lnTo>
                    <a:pt x="78536" y="79130"/>
                  </a:lnTo>
                  <a:lnTo>
                    <a:pt x="77682" y="78388"/>
                  </a:lnTo>
                  <a:lnTo>
                    <a:pt x="76809" y="77645"/>
                  </a:lnTo>
                  <a:lnTo>
                    <a:pt x="75936" y="76939"/>
                  </a:lnTo>
                  <a:lnTo>
                    <a:pt x="75045" y="76252"/>
                  </a:lnTo>
                  <a:lnTo>
                    <a:pt x="74154" y="75565"/>
                  </a:lnTo>
                  <a:lnTo>
                    <a:pt x="73262" y="74915"/>
                  </a:lnTo>
                  <a:lnTo>
                    <a:pt x="72352" y="74265"/>
                  </a:lnTo>
                  <a:lnTo>
                    <a:pt x="71442" y="73652"/>
                  </a:lnTo>
                  <a:lnTo>
                    <a:pt x="71962" y="73633"/>
                  </a:lnTo>
                  <a:lnTo>
                    <a:pt x="72464" y="73596"/>
                  </a:lnTo>
                  <a:lnTo>
                    <a:pt x="72965" y="73541"/>
                  </a:lnTo>
                  <a:lnTo>
                    <a:pt x="73467" y="73485"/>
                  </a:lnTo>
                  <a:lnTo>
                    <a:pt x="74451" y="73336"/>
                  </a:lnTo>
                  <a:lnTo>
                    <a:pt x="75435" y="73151"/>
                  </a:lnTo>
                  <a:lnTo>
                    <a:pt x="76661" y="72891"/>
                  </a:lnTo>
                  <a:lnTo>
                    <a:pt x="77868" y="72668"/>
                  </a:lnTo>
                  <a:lnTo>
                    <a:pt x="78481" y="73076"/>
                  </a:lnTo>
                  <a:lnTo>
                    <a:pt x="79131" y="73485"/>
                  </a:lnTo>
                  <a:lnTo>
                    <a:pt x="79781" y="73856"/>
                  </a:lnTo>
                  <a:lnTo>
                    <a:pt x="80449" y="74209"/>
                  </a:lnTo>
                  <a:lnTo>
                    <a:pt x="81805" y="74915"/>
                  </a:lnTo>
                  <a:lnTo>
                    <a:pt x="83161" y="75602"/>
                  </a:lnTo>
                  <a:lnTo>
                    <a:pt x="83365" y="75899"/>
                  </a:lnTo>
                  <a:lnTo>
                    <a:pt x="83569" y="76196"/>
                  </a:lnTo>
                  <a:lnTo>
                    <a:pt x="84015" y="76772"/>
                  </a:lnTo>
                  <a:lnTo>
                    <a:pt x="84479" y="77348"/>
                  </a:lnTo>
                  <a:lnTo>
                    <a:pt x="84962" y="77905"/>
                  </a:lnTo>
                  <a:lnTo>
                    <a:pt x="85185" y="78703"/>
                  </a:lnTo>
                  <a:lnTo>
                    <a:pt x="85408" y="79520"/>
                  </a:lnTo>
                  <a:lnTo>
                    <a:pt x="85668" y="80319"/>
                  </a:lnTo>
                  <a:lnTo>
                    <a:pt x="85928" y="81118"/>
                  </a:lnTo>
                  <a:lnTo>
                    <a:pt x="86466" y="82715"/>
                  </a:lnTo>
                  <a:lnTo>
                    <a:pt x="87005" y="84293"/>
                  </a:lnTo>
                  <a:lnTo>
                    <a:pt x="87042" y="84367"/>
                  </a:lnTo>
                  <a:lnTo>
                    <a:pt x="87098" y="84405"/>
                  </a:lnTo>
                  <a:lnTo>
                    <a:pt x="87172" y="84423"/>
                  </a:lnTo>
                  <a:lnTo>
                    <a:pt x="87302" y="84423"/>
                  </a:lnTo>
                  <a:lnTo>
                    <a:pt x="87358" y="84367"/>
                  </a:lnTo>
                  <a:lnTo>
                    <a:pt x="87395" y="84312"/>
                  </a:lnTo>
                  <a:lnTo>
                    <a:pt x="87395" y="84237"/>
                  </a:lnTo>
                  <a:lnTo>
                    <a:pt x="87358" y="83662"/>
                  </a:lnTo>
                  <a:lnTo>
                    <a:pt x="87265" y="83067"/>
                  </a:lnTo>
                  <a:lnTo>
                    <a:pt x="87172" y="82473"/>
                  </a:lnTo>
                  <a:lnTo>
                    <a:pt x="87042" y="81879"/>
                  </a:lnTo>
                  <a:lnTo>
                    <a:pt x="86893" y="81285"/>
                  </a:lnTo>
                  <a:lnTo>
                    <a:pt x="86726" y="80690"/>
                  </a:lnTo>
                  <a:lnTo>
                    <a:pt x="86522" y="80096"/>
                  </a:lnTo>
                  <a:lnTo>
                    <a:pt x="86318" y="79520"/>
                  </a:lnTo>
                  <a:lnTo>
                    <a:pt x="86522" y="79836"/>
                  </a:lnTo>
                  <a:lnTo>
                    <a:pt x="86745" y="80133"/>
                  </a:lnTo>
                  <a:lnTo>
                    <a:pt x="87153" y="80802"/>
                  </a:lnTo>
                  <a:lnTo>
                    <a:pt x="87562" y="81470"/>
                  </a:lnTo>
                  <a:lnTo>
                    <a:pt x="87952" y="82157"/>
                  </a:lnTo>
                  <a:lnTo>
                    <a:pt x="88323" y="82845"/>
                  </a:lnTo>
                  <a:lnTo>
                    <a:pt x="89066" y="84219"/>
                  </a:lnTo>
                  <a:lnTo>
                    <a:pt x="89790" y="85612"/>
                  </a:lnTo>
                  <a:lnTo>
                    <a:pt x="89827" y="85686"/>
                  </a:lnTo>
                  <a:lnTo>
                    <a:pt x="89902" y="85705"/>
                  </a:lnTo>
                  <a:lnTo>
                    <a:pt x="89957" y="85723"/>
                  </a:lnTo>
                  <a:lnTo>
                    <a:pt x="90032" y="85705"/>
                  </a:lnTo>
                  <a:lnTo>
                    <a:pt x="90087" y="85667"/>
                  </a:lnTo>
                  <a:lnTo>
                    <a:pt x="90143" y="85612"/>
                  </a:lnTo>
                  <a:lnTo>
                    <a:pt x="90162" y="85537"/>
                  </a:lnTo>
                  <a:lnTo>
                    <a:pt x="90162" y="85463"/>
                  </a:lnTo>
                  <a:lnTo>
                    <a:pt x="89883" y="84609"/>
                  </a:lnTo>
                  <a:lnTo>
                    <a:pt x="89567" y="83792"/>
                  </a:lnTo>
                  <a:lnTo>
                    <a:pt x="89233" y="82975"/>
                  </a:lnTo>
                  <a:lnTo>
                    <a:pt x="88880" y="82176"/>
                  </a:lnTo>
                  <a:lnTo>
                    <a:pt x="88490" y="81377"/>
                  </a:lnTo>
                  <a:lnTo>
                    <a:pt x="88063" y="80616"/>
                  </a:lnTo>
                  <a:lnTo>
                    <a:pt x="87599" y="79855"/>
                  </a:lnTo>
                  <a:lnTo>
                    <a:pt x="87116" y="79112"/>
                  </a:lnTo>
                  <a:lnTo>
                    <a:pt x="86355" y="77979"/>
                  </a:lnTo>
                  <a:lnTo>
                    <a:pt x="85946" y="77422"/>
                  </a:lnTo>
                  <a:lnTo>
                    <a:pt x="85519" y="76846"/>
                  </a:lnTo>
                  <a:lnTo>
                    <a:pt x="85519" y="76846"/>
                  </a:lnTo>
                  <a:lnTo>
                    <a:pt x="86132" y="77218"/>
                  </a:lnTo>
                  <a:lnTo>
                    <a:pt x="86726" y="77589"/>
                  </a:lnTo>
                  <a:lnTo>
                    <a:pt x="87933" y="78406"/>
                  </a:lnTo>
                  <a:lnTo>
                    <a:pt x="89122" y="79242"/>
                  </a:lnTo>
                  <a:lnTo>
                    <a:pt x="90292" y="80115"/>
                  </a:lnTo>
                  <a:lnTo>
                    <a:pt x="91443" y="80988"/>
                  </a:lnTo>
                  <a:lnTo>
                    <a:pt x="92576" y="81860"/>
                  </a:lnTo>
                  <a:lnTo>
                    <a:pt x="93709" y="82770"/>
                  </a:lnTo>
                  <a:lnTo>
                    <a:pt x="95974" y="84590"/>
                  </a:lnTo>
                  <a:lnTo>
                    <a:pt x="96049" y="84646"/>
                  </a:lnTo>
                  <a:lnTo>
                    <a:pt x="96123" y="84646"/>
                  </a:lnTo>
                  <a:lnTo>
                    <a:pt x="96197" y="84627"/>
                  </a:lnTo>
                  <a:lnTo>
                    <a:pt x="96253" y="84590"/>
                  </a:lnTo>
                  <a:lnTo>
                    <a:pt x="96290" y="84535"/>
                  </a:lnTo>
                  <a:lnTo>
                    <a:pt x="96309" y="84460"/>
                  </a:lnTo>
                  <a:lnTo>
                    <a:pt x="96309" y="84386"/>
                  </a:lnTo>
                  <a:lnTo>
                    <a:pt x="96253" y="84312"/>
                  </a:lnTo>
                  <a:lnTo>
                    <a:pt x="95696" y="83717"/>
                  </a:lnTo>
                  <a:lnTo>
                    <a:pt x="95139" y="83123"/>
                  </a:lnTo>
                  <a:lnTo>
                    <a:pt x="94544" y="82547"/>
                  </a:lnTo>
                  <a:lnTo>
                    <a:pt x="93969" y="81972"/>
                  </a:lnTo>
                  <a:lnTo>
                    <a:pt x="94526" y="82046"/>
                  </a:lnTo>
                  <a:lnTo>
                    <a:pt x="95064" y="82102"/>
                  </a:lnTo>
                  <a:lnTo>
                    <a:pt x="95752" y="82195"/>
                  </a:lnTo>
                  <a:lnTo>
                    <a:pt x="96439" y="82269"/>
                  </a:lnTo>
                  <a:lnTo>
                    <a:pt x="97126" y="82325"/>
                  </a:lnTo>
                  <a:lnTo>
                    <a:pt x="97813" y="82362"/>
                  </a:lnTo>
                  <a:lnTo>
                    <a:pt x="97906" y="82362"/>
                  </a:lnTo>
                  <a:lnTo>
                    <a:pt x="97980" y="82306"/>
                  </a:lnTo>
                  <a:lnTo>
                    <a:pt x="98017" y="82232"/>
                  </a:lnTo>
                  <a:lnTo>
                    <a:pt x="98054" y="82157"/>
                  </a:lnTo>
                  <a:lnTo>
                    <a:pt x="98054" y="82065"/>
                  </a:lnTo>
                  <a:lnTo>
                    <a:pt x="98017" y="81990"/>
                  </a:lnTo>
                  <a:lnTo>
                    <a:pt x="97961" y="81916"/>
                  </a:lnTo>
                  <a:lnTo>
                    <a:pt x="97869" y="81879"/>
                  </a:lnTo>
                  <a:lnTo>
                    <a:pt x="97126" y="81749"/>
                  </a:lnTo>
                  <a:lnTo>
                    <a:pt x="96364" y="81619"/>
                  </a:lnTo>
                  <a:lnTo>
                    <a:pt x="94860" y="81377"/>
                  </a:lnTo>
                  <a:lnTo>
                    <a:pt x="94396" y="81285"/>
                  </a:lnTo>
                  <a:lnTo>
                    <a:pt x="93913" y="81173"/>
                  </a:lnTo>
                  <a:lnTo>
                    <a:pt x="93430" y="81080"/>
                  </a:lnTo>
                  <a:lnTo>
                    <a:pt x="93189" y="81062"/>
                  </a:lnTo>
                  <a:lnTo>
                    <a:pt x="92966" y="81043"/>
                  </a:lnTo>
                  <a:lnTo>
                    <a:pt x="92279" y="80449"/>
                  </a:lnTo>
                  <a:lnTo>
                    <a:pt x="91592" y="79873"/>
                  </a:lnTo>
                  <a:lnTo>
                    <a:pt x="90905" y="79298"/>
                  </a:lnTo>
                  <a:lnTo>
                    <a:pt x="90199" y="78740"/>
                  </a:lnTo>
                  <a:lnTo>
                    <a:pt x="89475" y="78202"/>
                  </a:lnTo>
                  <a:lnTo>
                    <a:pt x="88750" y="77682"/>
                  </a:lnTo>
                  <a:lnTo>
                    <a:pt x="88008" y="77180"/>
                  </a:lnTo>
                  <a:lnTo>
                    <a:pt x="87265" y="76679"/>
                  </a:lnTo>
                  <a:lnTo>
                    <a:pt x="85482" y="75509"/>
                  </a:lnTo>
                  <a:lnTo>
                    <a:pt x="84553" y="74915"/>
                  </a:lnTo>
                  <a:lnTo>
                    <a:pt x="83588" y="74321"/>
                  </a:lnTo>
                  <a:lnTo>
                    <a:pt x="82622" y="73763"/>
                  </a:lnTo>
                  <a:lnTo>
                    <a:pt x="82121" y="73485"/>
                  </a:lnTo>
                  <a:lnTo>
                    <a:pt x="81619" y="73225"/>
                  </a:lnTo>
                  <a:lnTo>
                    <a:pt x="81118" y="72983"/>
                  </a:lnTo>
                  <a:lnTo>
                    <a:pt x="80616" y="72761"/>
                  </a:lnTo>
                  <a:lnTo>
                    <a:pt x="80115" y="72556"/>
                  </a:lnTo>
                  <a:lnTo>
                    <a:pt x="79613" y="72352"/>
                  </a:lnTo>
                  <a:lnTo>
                    <a:pt x="80375" y="72241"/>
                  </a:lnTo>
                  <a:lnTo>
                    <a:pt x="81155" y="72148"/>
                  </a:lnTo>
                  <a:lnTo>
                    <a:pt x="81916" y="72055"/>
                  </a:lnTo>
                  <a:lnTo>
                    <a:pt x="82678" y="71981"/>
                  </a:lnTo>
                  <a:lnTo>
                    <a:pt x="83420" y="71925"/>
                  </a:lnTo>
                  <a:lnTo>
                    <a:pt x="84182" y="71888"/>
                  </a:lnTo>
                  <a:lnTo>
                    <a:pt x="84943" y="71869"/>
                  </a:lnTo>
                  <a:lnTo>
                    <a:pt x="85705" y="71869"/>
                  </a:lnTo>
                  <a:lnTo>
                    <a:pt x="86466" y="71906"/>
                  </a:lnTo>
                  <a:lnTo>
                    <a:pt x="87246" y="71944"/>
                  </a:lnTo>
                  <a:lnTo>
                    <a:pt x="88008" y="72018"/>
                  </a:lnTo>
                  <a:lnTo>
                    <a:pt x="88787" y="72129"/>
                  </a:lnTo>
                  <a:lnTo>
                    <a:pt x="89586" y="72259"/>
                  </a:lnTo>
                  <a:lnTo>
                    <a:pt x="90385" y="72408"/>
                  </a:lnTo>
                  <a:lnTo>
                    <a:pt x="91183" y="72593"/>
                  </a:lnTo>
                  <a:lnTo>
                    <a:pt x="92019" y="72816"/>
                  </a:lnTo>
                  <a:lnTo>
                    <a:pt x="92112" y="72835"/>
                  </a:lnTo>
                  <a:lnTo>
                    <a:pt x="92205" y="72798"/>
                  </a:lnTo>
                  <a:lnTo>
                    <a:pt x="92260" y="72742"/>
                  </a:lnTo>
                  <a:lnTo>
                    <a:pt x="92316" y="72668"/>
                  </a:lnTo>
                  <a:lnTo>
                    <a:pt x="92335" y="72575"/>
                  </a:lnTo>
                  <a:lnTo>
                    <a:pt x="92335" y="72482"/>
                  </a:lnTo>
                  <a:lnTo>
                    <a:pt x="92297" y="72408"/>
                  </a:lnTo>
                  <a:lnTo>
                    <a:pt x="92260" y="72371"/>
                  </a:lnTo>
                  <a:lnTo>
                    <a:pt x="92205" y="72352"/>
                  </a:lnTo>
                  <a:lnTo>
                    <a:pt x="91555" y="72055"/>
                  </a:lnTo>
                  <a:lnTo>
                    <a:pt x="90867" y="71795"/>
                  </a:lnTo>
                  <a:lnTo>
                    <a:pt x="90199" y="71554"/>
                  </a:lnTo>
                  <a:lnTo>
                    <a:pt x="89493" y="71331"/>
                  </a:lnTo>
                  <a:lnTo>
                    <a:pt x="88806" y="71145"/>
                  </a:lnTo>
                  <a:lnTo>
                    <a:pt x="88100" y="70978"/>
                  </a:lnTo>
                  <a:lnTo>
                    <a:pt x="87395" y="70829"/>
                  </a:lnTo>
                  <a:lnTo>
                    <a:pt x="86670" y="70718"/>
                  </a:lnTo>
                  <a:lnTo>
                    <a:pt x="87413" y="70402"/>
                  </a:lnTo>
                  <a:lnTo>
                    <a:pt x="88138" y="70086"/>
                  </a:lnTo>
                  <a:lnTo>
                    <a:pt x="89586" y="69399"/>
                  </a:lnTo>
                  <a:lnTo>
                    <a:pt x="90997" y="68731"/>
                  </a:lnTo>
                  <a:lnTo>
                    <a:pt x="91685" y="68415"/>
                  </a:lnTo>
                  <a:lnTo>
                    <a:pt x="92353" y="68155"/>
                  </a:lnTo>
                  <a:lnTo>
                    <a:pt x="92446" y="68099"/>
                  </a:lnTo>
                  <a:lnTo>
                    <a:pt x="92520" y="68006"/>
                  </a:lnTo>
                  <a:lnTo>
                    <a:pt x="92539" y="67932"/>
                  </a:lnTo>
                  <a:lnTo>
                    <a:pt x="92520" y="67839"/>
                  </a:lnTo>
                  <a:lnTo>
                    <a:pt x="92483" y="67746"/>
                  </a:lnTo>
                  <a:lnTo>
                    <a:pt x="92427" y="67691"/>
                  </a:lnTo>
                  <a:lnTo>
                    <a:pt x="92335" y="67654"/>
                  </a:lnTo>
                  <a:lnTo>
                    <a:pt x="92223" y="67654"/>
                  </a:lnTo>
                  <a:lnTo>
                    <a:pt x="91629" y="67802"/>
                  </a:lnTo>
                  <a:lnTo>
                    <a:pt x="91035" y="67951"/>
                  </a:lnTo>
                  <a:lnTo>
                    <a:pt x="90440" y="68136"/>
                  </a:lnTo>
                  <a:lnTo>
                    <a:pt x="89846" y="68304"/>
                  </a:lnTo>
                  <a:lnTo>
                    <a:pt x="88676" y="68712"/>
                  </a:lnTo>
                  <a:lnTo>
                    <a:pt x="87525" y="69139"/>
                  </a:lnTo>
                  <a:lnTo>
                    <a:pt x="86615" y="69474"/>
                  </a:lnTo>
                  <a:lnTo>
                    <a:pt x="85686" y="69789"/>
                  </a:lnTo>
                  <a:lnTo>
                    <a:pt x="85222" y="69956"/>
                  </a:lnTo>
                  <a:lnTo>
                    <a:pt x="84776" y="70124"/>
                  </a:lnTo>
                  <a:lnTo>
                    <a:pt x="84330" y="70309"/>
                  </a:lnTo>
                  <a:lnTo>
                    <a:pt x="83885" y="70514"/>
                  </a:lnTo>
                  <a:lnTo>
                    <a:pt x="82993" y="70532"/>
                  </a:lnTo>
                  <a:lnTo>
                    <a:pt x="82548" y="70569"/>
                  </a:lnTo>
                  <a:lnTo>
                    <a:pt x="82102" y="70606"/>
                  </a:lnTo>
                  <a:lnTo>
                    <a:pt x="81675" y="70662"/>
                  </a:lnTo>
                  <a:lnTo>
                    <a:pt x="81229" y="70718"/>
                  </a:lnTo>
                  <a:lnTo>
                    <a:pt x="80783" y="70792"/>
                  </a:lnTo>
                  <a:lnTo>
                    <a:pt x="80338" y="70885"/>
                  </a:lnTo>
                  <a:lnTo>
                    <a:pt x="78369" y="71331"/>
                  </a:lnTo>
                  <a:lnTo>
                    <a:pt x="77348" y="71554"/>
                  </a:lnTo>
                  <a:lnTo>
                    <a:pt x="76345" y="71776"/>
                  </a:lnTo>
                  <a:lnTo>
                    <a:pt x="75324" y="71962"/>
                  </a:lnTo>
                  <a:lnTo>
                    <a:pt x="74302" y="72129"/>
                  </a:lnTo>
                  <a:lnTo>
                    <a:pt x="73299" y="72259"/>
                  </a:lnTo>
                  <a:lnTo>
                    <a:pt x="72798" y="72315"/>
                  </a:lnTo>
                  <a:lnTo>
                    <a:pt x="72297" y="72333"/>
                  </a:lnTo>
                  <a:lnTo>
                    <a:pt x="71888" y="72352"/>
                  </a:lnTo>
                  <a:lnTo>
                    <a:pt x="71071" y="72352"/>
                  </a:lnTo>
                  <a:lnTo>
                    <a:pt x="70681" y="72315"/>
                  </a:lnTo>
                  <a:lnTo>
                    <a:pt x="70291" y="72278"/>
                  </a:lnTo>
                  <a:lnTo>
                    <a:pt x="69919" y="72241"/>
                  </a:lnTo>
                  <a:lnTo>
                    <a:pt x="69158" y="72111"/>
                  </a:lnTo>
                  <a:lnTo>
                    <a:pt x="66818" y="70606"/>
                  </a:lnTo>
                  <a:lnTo>
                    <a:pt x="67171" y="70439"/>
                  </a:lnTo>
                  <a:lnTo>
                    <a:pt x="67524" y="70254"/>
                  </a:lnTo>
                  <a:lnTo>
                    <a:pt x="67858" y="70049"/>
                  </a:lnTo>
                  <a:lnTo>
                    <a:pt x="68192" y="69826"/>
                  </a:lnTo>
                  <a:lnTo>
                    <a:pt x="68527" y="69566"/>
                  </a:lnTo>
                  <a:lnTo>
                    <a:pt x="68842" y="69325"/>
                  </a:lnTo>
                  <a:lnTo>
                    <a:pt x="69437" y="68805"/>
                  </a:lnTo>
                  <a:lnTo>
                    <a:pt x="69957" y="68359"/>
                  </a:lnTo>
                  <a:lnTo>
                    <a:pt x="70458" y="67951"/>
                  </a:lnTo>
                  <a:lnTo>
                    <a:pt x="70978" y="67579"/>
                  </a:lnTo>
                  <a:lnTo>
                    <a:pt x="71498" y="67208"/>
                  </a:lnTo>
                  <a:lnTo>
                    <a:pt x="72018" y="66855"/>
                  </a:lnTo>
                  <a:lnTo>
                    <a:pt x="72557" y="66521"/>
                  </a:lnTo>
                  <a:lnTo>
                    <a:pt x="73095" y="66205"/>
                  </a:lnTo>
                  <a:lnTo>
                    <a:pt x="73634" y="65908"/>
                  </a:lnTo>
                  <a:lnTo>
                    <a:pt x="74729" y="65332"/>
                  </a:lnTo>
                  <a:lnTo>
                    <a:pt x="75862" y="64757"/>
                  </a:lnTo>
                  <a:lnTo>
                    <a:pt x="78184" y="63624"/>
                  </a:lnTo>
                  <a:lnTo>
                    <a:pt x="78239" y="63568"/>
                  </a:lnTo>
                  <a:lnTo>
                    <a:pt x="78276" y="63512"/>
                  </a:lnTo>
                  <a:lnTo>
                    <a:pt x="78276" y="63438"/>
                  </a:lnTo>
                  <a:lnTo>
                    <a:pt x="78258" y="63364"/>
                  </a:lnTo>
                  <a:lnTo>
                    <a:pt x="78221" y="63308"/>
                  </a:lnTo>
                  <a:lnTo>
                    <a:pt x="78165" y="63271"/>
                  </a:lnTo>
                  <a:lnTo>
                    <a:pt x="78091" y="63234"/>
                  </a:lnTo>
                  <a:lnTo>
                    <a:pt x="78016" y="63252"/>
                  </a:lnTo>
                  <a:lnTo>
                    <a:pt x="77106" y="63512"/>
                  </a:lnTo>
                  <a:lnTo>
                    <a:pt x="76196" y="63791"/>
                  </a:lnTo>
                  <a:lnTo>
                    <a:pt x="75286" y="64107"/>
                  </a:lnTo>
                  <a:lnTo>
                    <a:pt x="74395" y="64441"/>
                  </a:lnTo>
                  <a:lnTo>
                    <a:pt x="74859" y="63995"/>
                  </a:lnTo>
                  <a:lnTo>
                    <a:pt x="75324" y="63512"/>
                  </a:lnTo>
                  <a:lnTo>
                    <a:pt x="75528" y="63271"/>
                  </a:lnTo>
                  <a:lnTo>
                    <a:pt x="75732" y="63011"/>
                  </a:lnTo>
                  <a:lnTo>
                    <a:pt x="75936" y="62751"/>
                  </a:lnTo>
                  <a:lnTo>
                    <a:pt x="76104" y="62472"/>
                  </a:lnTo>
                  <a:lnTo>
                    <a:pt x="76141" y="62417"/>
                  </a:lnTo>
                  <a:lnTo>
                    <a:pt x="76122" y="62342"/>
                  </a:lnTo>
                  <a:lnTo>
                    <a:pt x="76104" y="62287"/>
                  </a:lnTo>
                  <a:lnTo>
                    <a:pt x="76048" y="62250"/>
                  </a:lnTo>
                  <a:lnTo>
                    <a:pt x="75992" y="62212"/>
                  </a:lnTo>
                  <a:lnTo>
                    <a:pt x="75936" y="62194"/>
                  </a:lnTo>
                  <a:lnTo>
                    <a:pt x="75881" y="62212"/>
                  </a:lnTo>
                  <a:lnTo>
                    <a:pt x="75825" y="62268"/>
                  </a:lnTo>
                  <a:lnTo>
                    <a:pt x="75584" y="62547"/>
                  </a:lnTo>
                  <a:lnTo>
                    <a:pt x="75324" y="62825"/>
                  </a:lnTo>
                  <a:lnTo>
                    <a:pt x="75064" y="63085"/>
                  </a:lnTo>
                  <a:lnTo>
                    <a:pt x="74785" y="63327"/>
                  </a:lnTo>
                  <a:lnTo>
                    <a:pt x="74209" y="63809"/>
                  </a:lnTo>
                  <a:lnTo>
                    <a:pt x="73615" y="64292"/>
                  </a:lnTo>
                  <a:lnTo>
                    <a:pt x="73299" y="64515"/>
                  </a:lnTo>
                  <a:lnTo>
                    <a:pt x="72928" y="64794"/>
                  </a:lnTo>
                  <a:lnTo>
                    <a:pt x="72724" y="64942"/>
                  </a:lnTo>
                  <a:lnTo>
                    <a:pt x="72538" y="65091"/>
                  </a:lnTo>
                  <a:lnTo>
                    <a:pt x="72371" y="65258"/>
                  </a:lnTo>
                  <a:lnTo>
                    <a:pt x="72222" y="65425"/>
                  </a:lnTo>
                  <a:lnTo>
                    <a:pt x="71777" y="65685"/>
                  </a:lnTo>
                  <a:lnTo>
                    <a:pt x="71349" y="65945"/>
                  </a:lnTo>
                  <a:lnTo>
                    <a:pt x="70922" y="66242"/>
                  </a:lnTo>
                  <a:lnTo>
                    <a:pt x="70514" y="66539"/>
                  </a:lnTo>
                  <a:lnTo>
                    <a:pt x="69288" y="67468"/>
                  </a:lnTo>
                  <a:lnTo>
                    <a:pt x="68694" y="67914"/>
                  </a:lnTo>
                  <a:lnTo>
                    <a:pt x="68100" y="68341"/>
                  </a:lnTo>
                  <a:lnTo>
                    <a:pt x="67487" y="68749"/>
                  </a:lnTo>
                  <a:lnTo>
                    <a:pt x="66874" y="69121"/>
                  </a:lnTo>
                  <a:lnTo>
                    <a:pt x="66224" y="69474"/>
                  </a:lnTo>
                  <a:lnTo>
                    <a:pt x="65537" y="69789"/>
                  </a:lnTo>
                  <a:lnTo>
                    <a:pt x="64460" y="69084"/>
                  </a:lnTo>
                  <a:lnTo>
                    <a:pt x="63438" y="68396"/>
                  </a:lnTo>
                  <a:lnTo>
                    <a:pt x="62473" y="67709"/>
                  </a:lnTo>
                  <a:lnTo>
                    <a:pt x="61563" y="67022"/>
                  </a:lnTo>
                  <a:lnTo>
                    <a:pt x="60708" y="66354"/>
                  </a:lnTo>
                  <a:lnTo>
                    <a:pt x="59928" y="65667"/>
                  </a:lnTo>
                  <a:lnTo>
                    <a:pt x="59204" y="64998"/>
                  </a:lnTo>
                  <a:lnTo>
                    <a:pt x="58870" y="64664"/>
                  </a:lnTo>
                  <a:lnTo>
                    <a:pt x="58554" y="64311"/>
                  </a:lnTo>
                  <a:lnTo>
                    <a:pt x="58238" y="63977"/>
                  </a:lnTo>
                  <a:lnTo>
                    <a:pt x="57960" y="63642"/>
                  </a:lnTo>
                  <a:lnTo>
                    <a:pt x="57681" y="63289"/>
                  </a:lnTo>
                  <a:lnTo>
                    <a:pt x="57421" y="62955"/>
                  </a:lnTo>
                  <a:lnTo>
                    <a:pt x="57180" y="62602"/>
                  </a:lnTo>
                  <a:lnTo>
                    <a:pt x="56957" y="62250"/>
                  </a:lnTo>
                  <a:lnTo>
                    <a:pt x="56734" y="61897"/>
                  </a:lnTo>
                  <a:lnTo>
                    <a:pt x="56548" y="61544"/>
                  </a:lnTo>
                  <a:lnTo>
                    <a:pt x="56363" y="61191"/>
                  </a:lnTo>
                  <a:lnTo>
                    <a:pt x="56196" y="60820"/>
                  </a:lnTo>
                  <a:lnTo>
                    <a:pt x="56066" y="60448"/>
                  </a:lnTo>
                  <a:lnTo>
                    <a:pt x="55936" y="60095"/>
                  </a:lnTo>
                  <a:lnTo>
                    <a:pt x="55824" y="59705"/>
                  </a:lnTo>
                  <a:lnTo>
                    <a:pt x="55731" y="59334"/>
                  </a:lnTo>
                  <a:lnTo>
                    <a:pt x="55638" y="58944"/>
                  </a:lnTo>
                  <a:lnTo>
                    <a:pt x="55583" y="58554"/>
                  </a:lnTo>
                  <a:lnTo>
                    <a:pt x="55471" y="57607"/>
                  </a:lnTo>
                  <a:lnTo>
                    <a:pt x="55378" y="56437"/>
                  </a:lnTo>
                  <a:lnTo>
                    <a:pt x="55304" y="55044"/>
                  </a:lnTo>
                  <a:lnTo>
                    <a:pt x="55230" y="53484"/>
                  </a:lnTo>
                  <a:lnTo>
                    <a:pt x="55174" y="51738"/>
                  </a:lnTo>
                  <a:lnTo>
                    <a:pt x="55137" y="49844"/>
                  </a:lnTo>
                  <a:lnTo>
                    <a:pt x="55100" y="47801"/>
                  </a:lnTo>
                  <a:lnTo>
                    <a:pt x="55081" y="45647"/>
                  </a:lnTo>
                  <a:lnTo>
                    <a:pt x="55044" y="41023"/>
                  </a:lnTo>
                  <a:lnTo>
                    <a:pt x="55044" y="36120"/>
                  </a:lnTo>
                  <a:lnTo>
                    <a:pt x="55081" y="31032"/>
                  </a:lnTo>
                  <a:lnTo>
                    <a:pt x="55137" y="25943"/>
                  </a:lnTo>
                  <a:lnTo>
                    <a:pt x="55193" y="20948"/>
                  </a:lnTo>
                  <a:lnTo>
                    <a:pt x="55267" y="16175"/>
                  </a:lnTo>
                  <a:lnTo>
                    <a:pt x="55416" y="7893"/>
                  </a:lnTo>
                  <a:lnTo>
                    <a:pt x="55527" y="2154"/>
                  </a:lnTo>
                  <a:lnTo>
                    <a:pt x="55583" y="0"/>
                  </a:ln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46"/>
          <p:cNvGrpSpPr/>
          <p:nvPr/>
        </p:nvGrpSpPr>
        <p:grpSpPr>
          <a:xfrm>
            <a:off x="609425" y="1964790"/>
            <a:ext cx="2061000" cy="680679"/>
            <a:chOff x="457200" y="1957975"/>
            <a:chExt cx="2061000" cy="680679"/>
          </a:xfrm>
        </p:grpSpPr>
        <p:sp>
          <p:nvSpPr>
            <p:cNvPr id="1738" name="Google Shape;1738;p46"/>
            <p:cNvSpPr txBox="1"/>
            <p:nvPr/>
          </p:nvSpPr>
          <p:spPr>
            <a:xfrm>
              <a:off x="457200" y="1957975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Exercice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39" name="Google Shape;1739;p46"/>
            <p:cNvSpPr txBox="1"/>
            <p:nvPr/>
          </p:nvSpPr>
          <p:spPr>
            <a:xfrm>
              <a:off x="457200" y="2235154"/>
              <a:ext cx="2061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40" name="Google Shape;1740;p46"/>
          <p:cNvGrpSpPr/>
          <p:nvPr/>
        </p:nvGrpSpPr>
        <p:grpSpPr>
          <a:xfrm>
            <a:off x="6473400" y="1964790"/>
            <a:ext cx="2061000" cy="680679"/>
            <a:chOff x="6625800" y="1957975"/>
            <a:chExt cx="2061000" cy="680679"/>
          </a:xfrm>
        </p:grpSpPr>
        <p:sp>
          <p:nvSpPr>
            <p:cNvPr id="1741" name="Google Shape;1741;p46"/>
            <p:cNvSpPr txBox="1"/>
            <p:nvPr/>
          </p:nvSpPr>
          <p:spPr>
            <a:xfrm>
              <a:off x="6625800" y="1957975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Smoke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42" name="Google Shape;1742;p46"/>
            <p:cNvSpPr txBox="1"/>
            <p:nvPr/>
          </p:nvSpPr>
          <p:spPr>
            <a:xfrm>
              <a:off x="6625800" y="2235154"/>
              <a:ext cx="2061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43" name="Google Shape;1743;p46"/>
          <p:cNvGrpSpPr/>
          <p:nvPr/>
        </p:nvGrpSpPr>
        <p:grpSpPr>
          <a:xfrm>
            <a:off x="609425" y="2932196"/>
            <a:ext cx="2061000" cy="680677"/>
            <a:chOff x="457200" y="2908750"/>
            <a:chExt cx="2061000" cy="680677"/>
          </a:xfrm>
        </p:grpSpPr>
        <p:sp>
          <p:nvSpPr>
            <p:cNvPr id="1744" name="Google Shape;1744;p46"/>
            <p:cNvSpPr txBox="1"/>
            <p:nvPr/>
          </p:nvSpPr>
          <p:spPr>
            <a:xfrm>
              <a:off x="457200" y="290875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Healthy diet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45" name="Google Shape;1745;p46"/>
            <p:cNvSpPr txBox="1"/>
            <p:nvPr/>
          </p:nvSpPr>
          <p:spPr>
            <a:xfrm>
              <a:off x="457200" y="3190727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but is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46" name="Google Shape;1746;p46"/>
          <p:cNvGrpSpPr/>
          <p:nvPr/>
        </p:nvGrpSpPr>
        <p:grpSpPr>
          <a:xfrm>
            <a:off x="6473400" y="2932196"/>
            <a:ext cx="2061000" cy="680677"/>
            <a:chOff x="6625800" y="2908750"/>
            <a:chExt cx="2061000" cy="680677"/>
          </a:xfrm>
        </p:grpSpPr>
        <p:sp>
          <p:nvSpPr>
            <p:cNvPr id="1747" name="Google Shape;1747;p46"/>
            <p:cNvSpPr txBox="1"/>
            <p:nvPr/>
          </p:nvSpPr>
          <p:spPr>
            <a:xfrm>
              <a:off x="6625800" y="290875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Stress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48" name="Google Shape;1748;p46"/>
            <p:cNvSpPr txBox="1"/>
            <p:nvPr/>
          </p:nvSpPr>
          <p:spPr>
            <a:xfrm>
              <a:off x="6625800" y="3190727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Pluto is considered a dwarf planet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49" name="Google Shape;1749;p46"/>
          <p:cNvGrpSpPr/>
          <p:nvPr/>
        </p:nvGrpSpPr>
        <p:grpSpPr>
          <a:xfrm>
            <a:off x="609425" y="3899600"/>
            <a:ext cx="2061000" cy="680677"/>
            <a:chOff x="457200" y="3899600"/>
            <a:chExt cx="2061000" cy="680677"/>
          </a:xfrm>
        </p:grpSpPr>
        <p:sp>
          <p:nvSpPr>
            <p:cNvPr id="1750" name="Google Shape;1750;p46"/>
            <p:cNvSpPr txBox="1"/>
            <p:nvPr/>
          </p:nvSpPr>
          <p:spPr>
            <a:xfrm>
              <a:off x="457200" y="389960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Sleep well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51" name="Google Shape;1751;p46"/>
            <p:cNvSpPr txBox="1"/>
            <p:nvPr/>
          </p:nvSpPr>
          <p:spPr>
            <a:xfrm>
              <a:off x="457200" y="4181577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52" name="Google Shape;1752;p46"/>
          <p:cNvGrpSpPr/>
          <p:nvPr/>
        </p:nvGrpSpPr>
        <p:grpSpPr>
          <a:xfrm>
            <a:off x="6473400" y="3899600"/>
            <a:ext cx="2061000" cy="680677"/>
            <a:chOff x="6625800" y="3899600"/>
            <a:chExt cx="2061000" cy="680677"/>
          </a:xfrm>
        </p:grpSpPr>
        <p:sp>
          <p:nvSpPr>
            <p:cNvPr id="1753" name="Google Shape;1753;p46"/>
            <p:cNvSpPr txBox="1"/>
            <p:nvPr/>
          </p:nvSpPr>
          <p:spPr>
            <a:xfrm>
              <a:off x="6625800" y="389960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Eat junk food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54" name="Google Shape;1754;p46"/>
            <p:cNvSpPr txBox="1"/>
            <p:nvPr/>
          </p:nvSpPr>
          <p:spPr>
            <a:xfrm>
              <a:off x="6625800" y="4181577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Ceres is located in the main asteroid belt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55" name="Google Shape;1755;p46"/>
          <p:cNvSpPr txBox="1"/>
          <p:nvPr/>
        </p:nvSpPr>
        <p:spPr>
          <a:xfrm>
            <a:off x="3541500" y="1044775"/>
            <a:ext cx="2061000" cy="41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Do’s &amp; don’ts</a:t>
            </a:r>
            <a:endParaRPr sz="21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56" name="Google Shape;1756;p46"/>
          <p:cNvSpPr/>
          <p:nvPr/>
        </p:nvSpPr>
        <p:spPr>
          <a:xfrm>
            <a:off x="3541488" y="2901188"/>
            <a:ext cx="639300" cy="63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57" name="Google Shape;1757;p46"/>
          <p:cNvSpPr/>
          <p:nvPr/>
        </p:nvSpPr>
        <p:spPr>
          <a:xfrm>
            <a:off x="4958750" y="2901188"/>
            <a:ext cx="639300" cy="639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58" name="Google Shape;1758;p46"/>
          <p:cNvSpPr/>
          <p:nvPr/>
        </p:nvSpPr>
        <p:spPr>
          <a:xfrm>
            <a:off x="3699699" y="3059180"/>
            <a:ext cx="322996" cy="323328"/>
          </a:xfrm>
          <a:custGeom>
            <a:avLst/>
            <a:gdLst/>
            <a:ahLst/>
            <a:cxnLst/>
            <a:rect l="l" t="t" r="r" b="b"/>
            <a:pathLst>
              <a:path w="30565" h="20870" extrusionOk="0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w="7620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59" name="Google Shape;1759;p46"/>
          <p:cNvGrpSpPr/>
          <p:nvPr/>
        </p:nvGrpSpPr>
        <p:grpSpPr>
          <a:xfrm>
            <a:off x="5134678" y="3077102"/>
            <a:ext cx="287417" cy="287499"/>
            <a:chOff x="5153616" y="-1245141"/>
            <a:chExt cx="463800" cy="463933"/>
          </a:xfrm>
        </p:grpSpPr>
        <p:cxnSp>
          <p:nvCxnSpPr>
            <p:cNvPr id="1760" name="Google Shape;1760;p46"/>
            <p:cNvCxnSpPr/>
            <p:nvPr/>
          </p:nvCxnSpPr>
          <p:spPr>
            <a:xfrm>
              <a:off x="5385516" y="-1341198"/>
              <a:ext cx="0" cy="655912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1" name="Google Shape;1761;p46"/>
            <p:cNvCxnSpPr/>
            <p:nvPr/>
          </p:nvCxnSpPr>
          <p:spPr>
            <a:xfrm rot="10800000">
              <a:off x="5385516" y="-1341065"/>
              <a:ext cx="0" cy="655912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762" name="Google Shape;1762;p46"/>
          <p:cNvCxnSpPr>
            <a:stCxn id="1756" idx="2"/>
            <a:endCxn id="1731" idx="3"/>
          </p:cNvCxnSpPr>
          <p:nvPr/>
        </p:nvCxnSpPr>
        <p:spPr>
          <a:xfrm rot="10800000">
            <a:off x="2767788" y="3220838"/>
            <a:ext cx="773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763" name="Google Shape;1763;p46"/>
          <p:cNvCxnSpPr>
            <a:stCxn id="1757" idx="6"/>
            <a:endCxn id="1730" idx="1"/>
          </p:cNvCxnSpPr>
          <p:nvPr/>
        </p:nvCxnSpPr>
        <p:spPr>
          <a:xfrm>
            <a:off x="5598050" y="3220838"/>
            <a:ext cx="777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764" name="Google Shape;1764;p46"/>
          <p:cNvCxnSpPr>
            <a:stCxn id="1755" idx="1"/>
            <a:endCxn id="1731" idx="0"/>
          </p:cNvCxnSpPr>
          <p:nvPr/>
        </p:nvCxnSpPr>
        <p:spPr>
          <a:xfrm flipH="1">
            <a:off x="1612500" y="1251625"/>
            <a:ext cx="1929000" cy="4581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65" name="Google Shape;1765;p46"/>
          <p:cNvCxnSpPr>
            <a:stCxn id="1755" idx="3"/>
            <a:endCxn id="1730" idx="0"/>
          </p:cNvCxnSpPr>
          <p:nvPr/>
        </p:nvCxnSpPr>
        <p:spPr>
          <a:xfrm>
            <a:off x="5602500" y="1251625"/>
            <a:ext cx="1928700" cy="4581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18378"/>
            <a:ext cx="9144000" cy="5746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6000" b="1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endParaRPr lang="ko-KR" alt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1657200" y="1070019"/>
            <a:ext cx="3817440" cy="1449395"/>
            <a:chOff x="-1657200" y="1070019"/>
            <a:chExt cx="3817440" cy="144939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8" name="Rectángulo 17"/>
            <p:cNvSpPr/>
            <p:nvPr/>
          </p:nvSpPr>
          <p:spPr>
            <a:xfrm>
              <a:off x="-180528" y="1070019"/>
              <a:ext cx="2340768" cy="3940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-1284216" y="1597677"/>
              <a:ext cx="2160240" cy="3940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-1657200" y="2125335"/>
              <a:ext cx="2340768" cy="3940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5" name="Grupo 14"/>
          <p:cNvGrpSpPr/>
          <p:nvPr/>
        </p:nvGrpSpPr>
        <p:grpSpPr>
          <a:xfrm flipH="1">
            <a:off x="6797232" y="1016010"/>
            <a:ext cx="4268068" cy="1620488"/>
            <a:chOff x="-1657200" y="1070019"/>
            <a:chExt cx="3817440" cy="144939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Rectángulo 15"/>
            <p:cNvSpPr/>
            <p:nvPr/>
          </p:nvSpPr>
          <p:spPr>
            <a:xfrm>
              <a:off x="-180528" y="1070019"/>
              <a:ext cx="2340768" cy="3940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-1284216" y="1597677"/>
              <a:ext cx="2160240" cy="3940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-1657200" y="2125335"/>
              <a:ext cx="2340768" cy="3940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69" y="1489694"/>
            <a:ext cx="2477729" cy="1946787"/>
          </a:xfrm>
          <a:prstGeom prst="rect">
            <a:avLst/>
          </a:prstGeom>
        </p:spPr>
      </p:pic>
      <p:sp>
        <p:nvSpPr>
          <p:cNvPr id="27" name="Google Shape;1732;p46"/>
          <p:cNvSpPr txBox="1">
            <a:spLocks/>
          </p:cNvSpPr>
          <p:nvPr/>
        </p:nvSpPr>
        <p:spPr>
          <a:xfrm>
            <a:off x="440575" y="357006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dirty="0" smtClean="0">
                <a:solidFill>
                  <a:schemeClr val="accent1">
                    <a:lumMod val="75000"/>
                  </a:schemeClr>
                </a:solidFill>
              </a:rPr>
              <a:t>Tumors infographics</a:t>
            </a:r>
            <a:endParaRPr lang="es-P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Google Shape;1755;p46"/>
          <p:cNvSpPr txBox="1"/>
          <p:nvPr/>
        </p:nvSpPr>
        <p:spPr>
          <a:xfrm>
            <a:off x="3524875" y="4203360"/>
            <a:ext cx="2061000" cy="41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Do’s &amp; don’ts</a:t>
            </a:r>
            <a:endParaRPr sz="21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0" y="2427734"/>
            <a:ext cx="9144000" cy="288032"/>
          </a:xfrm>
        </p:spPr>
        <p:txBody>
          <a:bodyPr>
            <a:noAutofit/>
          </a:bodyPr>
          <a:lstStyle/>
          <a:p>
            <a:r>
              <a:rPr lang="es-PE" sz="2800" b="1" dirty="0">
                <a:solidFill>
                  <a:schemeClr val="accent1">
                    <a:lumMod val="75000"/>
                  </a:schemeClr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970266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39280"/>
            <a:ext cx="9144000" cy="576263"/>
          </a:xfrm>
        </p:spPr>
        <p:txBody>
          <a:bodyPr>
            <a:noAutofit/>
          </a:bodyPr>
          <a:lstStyle/>
          <a:p>
            <a:pPr marL="139700" indent="0" algn="ctr">
              <a:buNone/>
            </a:pP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</a:rPr>
              <a:t>Fully 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</a:rPr>
              <a:t>Editable</a:t>
            </a:r>
            <a:endParaRPr lang="en-US" altLang="ko-K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74" y="626755"/>
            <a:ext cx="2099378" cy="22133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188" y="1196217"/>
            <a:ext cx="1789714" cy="14292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830" y="765010"/>
            <a:ext cx="2328750" cy="226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955" y="3054105"/>
            <a:ext cx="2002500" cy="1878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832" y="3064564"/>
            <a:ext cx="2034140" cy="153422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839" y="2665794"/>
            <a:ext cx="1750349" cy="193299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106" y="3353551"/>
            <a:ext cx="978750" cy="9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25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39280"/>
            <a:ext cx="9144000" cy="576263"/>
          </a:xfrm>
        </p:spPr>
        <p:txBody>
          <a:bodyPr>
            <a:noAutofit/>
          </a:bodyPr>
          <a:lstStyle/>
          <a:p>
            <a:pPr marL="139700" indent="0" algn="ctr">
              <a:buNone/>
            </a:pP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</a:rPr>
              <a:t>Fully </a:t>
            </a:r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</a:rPr>
              <a:t>Editable</a:t>
            </a:r>
            <a:endParaRPr lang="en-US" altLang="ko-K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25" y="640903"/>
            <a:ext cx="2069792" cy="21806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682" y="2678632"/>
            <a:ext cx="2575994" cy="20239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883" y="640903"/>
            <a:ext cx="1417500" cy="174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20" y="2821577"/>
            <a:ext cx="1965036" cy="17627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182" y="815543"/>
            <a:ext cx="3571500" cy="40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55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4697" y="72969"/>
            <a:ext cx="9144000" cy="576064"/>
          </a:xfrm>
        </p:spPr>
        <p:txBody>
          <a:bodyPr>
            <a:noAutofit/>
          </a:bodyPr>
          <a:lstStyle/>
          <a:p>
            <a:pPr marL="139700" indent="0">
              <a:buNone/>
            </a:pPr>
            <a:r>
              <a:rPr lang="en-US" altLang="ko-KR" sz="2800" b="1" dirty="0">
                <a:solidFill>
                  <a:schemeClr val="bg1"/>
                </a:solidFill>
              </a:rPr>
              <a:t>Fully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Editable</a:t>
            </a:r>
            <a:endParaRPr lang="en-US" altLang="ko-KR" sz="28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88" y="1448614"/>
            <a:ext cx="2999007" cy="29535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095" y="2925398"/>
            <a:ext cx="2177788" cy="17370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722" y="1148320"/>
            <a:ext cx="1550533" cy="1600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692" y="1548369"/>
            <a:ext cx="2843621" cy="275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4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-11600"/>
            <a:ext cx="9144000" cy="576263"/>
          </a:xfrm>
        </p:spPr>
        <p:txBody>
          <a:bodyPr>
            <a:no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Infographic Style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2587" y="750161"/>
            <a:ext cx="4189413" cy="160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altLang="ko-K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Insert the title of your subtitle Here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09322" y="1680549"/>
            <a:ext cx="2592288" cy="1111275"/>
            <a:chOff x="6228184" y="1749861"/>
            <a:chExt cx="2592288" cy="1111275"/>
          </a:xfrm>
        </p:grpSpPr>
        <p:sp>
          <p:nvSpPr>
            <p:cNvPr id="18" name="TextBox 17"/>
            <p:cNvSpPr txBox="1"/>
            <p:nvPr/>
          </p:nvSpPr>
          <p:spPr>
            <a:xfrm>
              <a:off x="6228184" y="2030139"/>
              <a:ext cx="1822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6"/>
          <p:cNvGrpSpPr/>
          <p:nvPr/>
        </p:nvGrpSpPr>
        <p:grpSpPr>
          <a:xfrm>
            <a:off x="1009322" y="3643835"/>
            <a:ext cx="2592288" cy="1111275"/>
            <a:chOff x="6228184" y="1749861"/>
            <a:chExt cx="2592288" cy="1111275"/>
          </a:xfrm>
        </p:grpSpPr>
        <p:sp>
          <p:nvSpPr>
            <p:cNvPr id="31" name="TextBox 17"/>
            <p:cNvSpPr txBox="1"/>
            <p:nvPr/>
          </p:nvSpPr>
          <p:spPr>
            <a:xfrm>
              <a:off x="6228184" y="2030139"/>
              <a:ext cx="1822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6"/>
          <p:cNvGrpSpPr/>
          <p:nvPr/>
        </p:nvGrpSpPr>
        <p:grpSpPr>
          <a:xfrm>
            <a:off x="5531446" y="3471003"/>
            <a:ext cx="2592288" cy="1103987"/>
            <a:chOff x="6228184" y="1749861"/>
            <a:chExt cx="2592288" cy="1103987"/>
          </a:xfrm>
        </p:grpSpPr>
        <p:sp>
          <p:nvSpPr>
            <p:cNvPr id="39" name="TextBox 17"/>
            <p:cNvSpPr txBox="1"/>
            <p:nvPr/>
          </p:nvSpPr>
          <p:spPr>
            <a:xfrm>
              <a:off x="6998205" y="2022851"/>
              <a:ext cx="1822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16"/>
          <p:cNvGrpSpPr/>
          <p:nvPr/>
        </p:nvGrpSpPr>
        <p:grpSpPr>
          <a:xfrm>
            <a:off x="5532308" y="1681927"/>
            <a:ext cx="2627315" cy="1116448"/>
            <a:chOff x="6228184" y="1749861"/>
            <a:chExt cx="2627315" cy="1116448"/>
          </a:xfrm>
        </p:grpSpPr>
        <p:sp>
          <p:nvSpPr>
            <p:cNvPr id="43" name="TextBox 17"/>
            <p:cNvSpPr txBox="1"/>
            <p:nvPr/>
          </p:nvSpPr>
          <p:spPr>
            <a:xfrm>
              <a:off x="7033232" y="2035312"/>
              <a:ext cx="1822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589" y="1325359"/>
            <a:ext cx="3301181" cy="364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906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4697" y="72969"/>
            <a:ext cx="9144000" cy="576064"/>
          </a:xfrm>
        </p:spPr>
        <p:txBody>
          <a:bodyPr>
            <a:noAutofit/>
          </a:bodyPr>
          <a:lstStyle/>
          <a:p>
            <a:pPr marL="139700" indent="0">
              <a:buNone/>
            </a:pPr>
            <a:r>
              <a:rPr lang="en-US" altLang="ko-KR" sz="2800" b="1" dirty="0">
                <a:solidFill>
                  <a:schemeClr val="bg1"/>
                </a:solidFill>
              </a:rPr>
              <a:t>Fully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Editable</a:t>
            </a:r>
            <a:endParaRPr lang="en-US" altLang="ko-KR" sz="28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172" y="1154249"/>
            <a:ext cx="4397906" cy="34961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66" y="1050203"/>
            <a:ext cx="3200729" cy="16834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66" y="2733616"/>
            <a:ext cx="1740429" cy="21952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872" y="2902312"/>
            <a:ext cx="1869234" cy="19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730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4697" y="72969"/>
            <a:ext cx="9144000" cy="576064"/>
          </a:xfrm>
        </p:spPr>
        <p:txBody>
          <a:bodyPr>
            <a:noAutofit/>
          </a:bodyPr>
          <a:lstStyle/>
          <a:p>
            <a:pPr marL="139700" indent="0">
              <a:buNone/>
            </a:pPr>
            <a:r>
              <a:rPr lang="en-US" altLang="ko-KR" sz="2800" b="1" dirty="0">
                <a:solidFill>
                  <a:schemeClr val="bg1"/>
                </a:solidFill>
              </a:rPr>
              <a:t>Fully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Editable</a:t>
            </a:r>
            <a:endParaRPr lang="en-US" altLang="ko-KR" sz="2800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55526"/>
            <a:ext cx="2208187" cy="11615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32" y="1995686"/>
            <a:ext cx="1959612" cy="27733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472590"/>
            <a:ext cx="2260842" cy="22964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189" y="989614"/>
            <a:ext cx="1793700" cy="127858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697" y="711004"/>
            <a:ext cx="956250" cy="13612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6798" y="2676220"/>
            <a:ext cx="1261845" cy="209281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8769" y="3795886"/>
            <a:ext cx="1369465" cy="101340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3261" y="1237461"/>
            <a:ext cx="1030562" cy="91230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3068" y="912262"/>
            <a:ext cx="1563750" cy="24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783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sz="3600" dirty="0"/>
              <a:t>Fully Editable Icon Sets : A</a:t>
            </a:r>
            <a:endParaRPr lang="ko-KR" altLang="en-US" sz="3600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E70EC07-AFEE-462E-A02B-EF146A633B3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F0D1868F-59F5-4F9A-878B-2780B94F9C3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34FA9AA8-2E8F-41A7-ACE8-CC7A3D42E2D6}"/>
              </a:ext>
            </a:extLst>
          </p:cNvPr>
          <p:cNvSpPr txBox="1"/>
          <p:nvPr/>
        </p:nvSpPr>
        <p:spPr>
          <a:xfrm>
            <a:off x="711704" y="3260472"/>
            <a:ext cx="223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6" name="Freeform 47">
            <a:extLst>
              <a:ext uri="{FF2B5EF4-FFF2-40B4-BE49-F238E27FC236}">
                <a16:creationId xmlns="" xmlns:a16="http://schemas.microsoft.com/office/drawing/2014/main" id="{3E295ABE-62F1-4860-920E-B0726A7B583B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48">
            <a:extLst>
              <a:ext uri="{FF2B5EF4-FFF2-40B4-BE49-F238E27FC236}">
                <a16:creationId xmlns="" xmlns:a16="http://schemas.microsoft.com/office/drawing/2014/main" id="{94997225-E470-4538-9D4F-5D2A63C5C49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49">
            <a:extLst>
              <a:ext uri="{FF2B5EF4-FFF2-40B4-BE49-F238E27FC236}">
                <a16:creationId xmlns="" xmlns:a16="http://schemas.microsoft.com/office/drawing/2014/main" id="{1FF396BD-EE9F-4B8E-B677-D43FD2CBC15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Freeform 50">
            <a:extLst>
              <a:ext uri="{FF2B5EF4-FFF2-40B4-BE49-F238E27FC236}">
                <a16:creationId xmlns="" xmlns:a16="http://schemas.microsoft.com/office/drawing/2014/main" id="{5AEC9591-BB25-4165-BBCA-C21CF897B7D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9">
            <a:extLst>
              <a:ext uri="{FF2B5EF4-FFF2-40B4-BE49-F238E27FC236}">
                <a16:creationId xmlns="" xmlns:a16="http://schemas.microsoft.com/office/drawing/2014/main" id="{0A39723D-067B-4926-BBD9-E04440165783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Freeform 97">
            <a:extLst>
              <a:ext uri="{FF2B5EF4-FFF2-40B4-BE49-F238E27FC236}">
                <a16:creationId xmlns="" xmlns:a16="http://schemas.microsoft.com/office/drawing/2014/main" id="{A738B5F4-7106-4CF4-AF48-1D70D06B77D6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Donut 22">
            <a:extLst>
              <a:ext uri="{FF2B5EF4-FFF2-40B4-BE49-F238E27FC236}">
                <a16:creationId xmlns="" xmlns:a16="http://schemas.microsoft.com/office/drawing/2014/main" id="{D7887DE2-B42F-4A22-B8C0-BC9E29429FF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99">
            <a:extLst>
              <a:ext uri="{FF2B5EF4-FFF2-40B4-BE49-F238E27FC236}">
                <a16:creationId xmlns="" xmlns:a16="http://schemas.microsoft.com/office/drawing/2014/main" id="{03310A10-A303-42D5-8266-4423C45B2EB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10">
            <a:extLst>
              <a:ext uri="{FF2B5EF4-FFF2-40B4-BE49-F238E27FC236}">
                <a16:creationId xmlns="" xmlns:a16="http://schemas.microsoft.com/office/drawing/2014/main" id="{FDBC464D-DDAF-4410-999E-5077498B74BD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Freeform 101">
            <a:extLst>
              <a:ext uri="{FF2B5EF4-FFF2-40B4-BE49-F238E27FC236}">
                <a16:creationId xmlns="" xmlns:a16="http://schemas.microsoft.com/office/drawing/2014/main" id="{1E2241B2-4049-4851-9655-49C8256FC78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Group 102">
            <a:extLst>
              <a:ext uri="{FF2B5EF4-FFF2-40B4-BE49-F238E27FC236}">
                <a16:creationId xmlns="" xmlns:a16="http://schemas.microsoft.com/office/drawing/2014/main" id="{74793554-D386-4661-A7BE-50F81F7FBC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9" name="Freeform 103">
              <a:extLst>
                <a:ext uri="{FF2B5EF4-FFF2-40B4-BE49-F238E27FC236}">
                  <a16:creationId xmlns="" xmlns:a16="http://schemas.microsoft.com/office/drawing/2014/main" id="{2EB18116-B943-491E-B3E8-8D3FF035565A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104">
              <a:extLst>
                <a:ext uri="{FF2B5EF4-FFF2-40B4-BE49-F238E27FC236}">
                  <a16:creationId xmlns="" xmlns:a16="http://schemas.microsoft.com/office/drawing/2014/main" id="{202493B4-EFE7-4075-B773-44BDF1BBE3A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Freeform 105">
              <a:extLst>
                <a:ext uri="{FF2B5EF4-FFF2-40B4-BE49-F238E27FC236}">
                  <a16:creationId xmlns="" xmlns:a16="http://schemas.microsoft.com/office/drawing/2014/main" id="{B34B6770-4D68-4364-B341-42A01F36A31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106">
              <a:extLst>
                <a:ext uri="{FF2B5EF4-FFF2-40B4-BE49-F238E27FC236}">
                  <a16:creationId xmlns="" xmlns:a16="http://schemas.microsoft.com/office/drawing/2014/main" id="{505BBC26-DA91-42CC-AD97-56A07F1BE6D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3" name="Freeform 107">
            <a:extLst>
              <a:ext uri="{FF2B5EF4-FFF2-40B4-BE49-F238E27FC236}">
                <a16:creationId xmlns="" xmlns:a16="http://schemas.microsoft.com/office/drawing/2014/main" id="{7BC1603B-D25E-4815-9E64-72D3F50B6AA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8">
            <a:extLst>
              <a:ext uri="{FF2B5EF4-FFF2-40B4-BE49-F238E27FC236}">
                <a16:creationId xmlns="" xmlns:a16="http://schemas.microsoft.com/office/drawing/2014/main" id="{5EBE6C33-32F2-4B55-9020-C6BF5249D877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8">
            <a:extLst>
              <a:ext uri="{FF2B5EF4-FFF2-40B4-BE49-F238E27FC236}">
                <a16:creationId xmlns="" xmlns:a16="http://schemas.microsoft.com/office/drawing/2014/main" id="{81F9F455-E22A-42E6-ABFD-D95D7DB784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10">
            <a:extLst>
              <a:ext uri="{FF2B5EF4-FFF2-40B4-BE49-F238E27FC236}">
                <a16:creationId xmlns="" xmlns:a16="http://schemas.microsoft.com/office/drawing/2014/main" id="{173DDEEA-983C-40B8-BC6B-39049133A5F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7" name="Freeform 111">
              <a:extLst>
                <a:ext uri="{FF2B5EF4-FFF2-40B4-BE49-F238E27FC236}">
                  <a16:creationId xmlns="" xmlns:a16="http://schemas.microsoft.com/office/drawing/2014/main" id="{79B511AC-243A-4E3D-BC8C-9FE7C759EB6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37">
              <a:extLst>
                <a:ext uri="{FF2B5EF4-FFF2-40B4-BE49-F238E27FC236}">
                  <a16:creationId xmlns="" xmlns:a16="http://schemas.microsoft.com/office/drawing/2014/main" id="{A5A8669D-74DE-48D9-8D64-DF410FD9288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Rectangle 19">
            <a:extLst>
              <a:ext uri="{FF2B5EF4-FFF2-40B4-BE49-F238E27FC236}">
                <a16:creationId xmlns="" xmlns:a16="http://schemas.microsoft.com/office/drawing/2014/main" id="{DDA6DA89-A502-4C5E-9EBC-96B8DE604F5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 114">
            <a:extLst>
              <a:ext uri="{FF2B5EF4-FFF2-40B4-BE49-F238E27FC236}">
                <a16:creationId xmlns="" xmlns:a16="http://schemas.microsoft.com/office/drawing/2014/main" id="{A0C65D2D-D79C-4A64-A8DD-5CC348C3ECE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ed Rectangle 31">
            <a:extLst>
              <a:ext uri="{FF2B5EF4-FFF2-40B4-BE49-F238E27FC236}">
                <a16:creationId xmlns="" xmlns:a16="http://schemas.microsoft.com/office/drawing/2014/main" id="{25F30C60-21E1-4EB7-9F71-788F9679A45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47">
            <a:extLst>
              <a:ext uri="{FF2B5EF4-FFF2-40B4-BE49-F238E27FC236}">
                <a16:creationId xmlns="" xmlns:a16="http://schemas.microsoft.com/office/drawing/2014/main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50">
            <a:extLst>
              <a:ext uri="{FF2B5EF4-FFF2-40B4-BE49-F238E27FC236}">
                <a16:creationId xmlns="" xmlns:a16="http://schemas.microsoft.com/office/drawing/2014/main" id="{2C59F082-4803-48F5-99D2-E6A158DEEC2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Heart 17">
            <a:extLst>
              <a:ext uri="{FF2B5EF4-FFF2-40B4-BE49-F238E27FC236}">
                <a16:creationId xmlns="" xmlns:a16="http://schemas.microsoft.com/office/drawing/2014/main" id="{F4609635-D2C5-4D82-8067-11C95DF940A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5">
            <a:extLst>
              <a:ext uri="{FF2B5EF4-FFF2-40B4-BE49-F238E27FC236}">
                <a16:creationId xmlns="" xmlns:a16="http://schemas.microsoft.com/office/drawing/2014/main" id="{8016C920-1F92-4613-9666-C84B502F8BA3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Chord 32">
            <a:extLst>
              <a:ext uri="{FF2B5EF4-FFF2-40B4-BE49-F238E27FC236}">
                <a16:creationId xmlns="" xmlns:a16="http://schemas.microsoft.com/office/drawing/2014/main" id="{87F0F068-B65C-4DF6-AA3E-7549D0CFC21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Rounded Rectangle 40">
            <a:extLst>
              <a:ext uri="{FF2B5EF4-FFF2-40B4-BE49-F238E27FC236}">
                <a16:creationId xmlns="" xmlns:a16="http://schemas.microsoft.com/office/drawing/2014/main" id="{A92593E0-5CE4-43DB-AB09-24EE2A01262D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7">
            <a:extLst>
              <a:ext uri="{FF2B5EF4-FFF2-40B4-BE49-F238E27FC236}">
                <a16:creationId xmlns="" xmlns:a16="http://schemas.microsoft.com/office/drawing/2014/main" id="{F7805239-E0E4-45AD-8D39-5CC4B6E281E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17">
            <a:extLst>
              <a:ext uri="{FF2B5EF4-FFF2-40B4-BE49-F238E27FC236}">
                <a16:creationId xmlns="" xmlns:a16="http://schemas.microsoft.com/office/drawing/2014/main" id="{DE18D749-0809-45F6-B75B-FB396596386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="" xmlns:a16="http://schemas.microsoft.com/office/drawing/2014/main" id="{C19B37D2-2EA6-4899-BDB2-BE99FC83D7A3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25">
            <a:extLst>
              <a:ext uri="{FF2B5EF4-FFF2-40B4-BE49-F238E27FC236}">
                <a16:creationId xmlns="" xmlns:a16="http://schemas.microsoft.com/office/drawing/2014/main" id="{AC05FB39-B6BE-456E-AA83-BC6891F20D5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20">
            <a:extLst>
              <a:ext uri="{FF2B5EF4-FFF2-40B4-BE49-F238E27FC236}">
                <a16:creationId xmlns="" xmlns:a16="http://schemas.microsoft.com/office/drawing/2014/main" id="{6DC553CA-E346-4428-BA29-A271771E60B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Block Arc 11">
            <a:extLst>
              <a:ext uri="{FF2B5EF4-FFF2-40B4-BE49-F238E27FC236}">
                <a16:creationId xmlns="" xmlns:a16="http://schemas.microsoft.com/office/drawing/2014/main" id="{420C1528-04B2-494A-8EF2-5E79B54A947F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="" xmlns:a16="http://schemas.microsoft.com/office/drawing/2014/main" id="{DF6FDE46-8478-4A0F-91C9-5213F9F75F4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="" xmlns:a16="http://schemas.microsoft.com/office/drawing/2014/main" id="{EA1DD679-C3CE-4493-9982-02B1FCF676C4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51">
            <a:extLst>
              <a:ext uri="{FF2B5EF4-FFF2-40B4-BE49-F238E27FC236}">
                <a16:creationId xmlns="" xmlns:a16="http://schemas.microsoft.com/office/drawing/2014/main" id="{E44820AB-FB8C-4563-990D-5766B85DF72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">
            <a:extLst>
              <a:ext uri="{FF2B5EF4-FFF2-40B4-BE49-F238E27FC236}">
                <a16:creationId xmlns="" xmlns:a16="http://schemas.microsoft.com/office/drawing/2014/main" id="{7EC80D8E-A2D9-4AC1-B6B6-216929B157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rapezoid 22">
            <a:extLst>
              <a:ext uri="{FF2B5EF4-FFF2-40B4-BE49-F238E27FC236}">
                <a16:creationId xmlns="" xmlns:a16="http://schemas.microsoft.com/office/drawing/2014/main" id="{19A328D6-7650-459E-9970-0B3641C7D9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20">
            <a:extLst>
              <a:ext uri="{FF2B5EF4-FFF2-40B4-BE49-F238E27FC236}">
                <a16:creationId xmlns="" xmlns:a16="http://schemas.microsoft.com/office/drawing/2014/main" id="{AECAECD8-DE65-4F8D-B150-8F1D28D3BA5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rapezoid 28">
            <a:extLst>
              <a:ext uri="{FF2B5EF4-FFF2-40B4-BE49-F238E27FC236}">
                <a16:creationId xmlns="" xmlns:a16="http://schemas.microsoft.com/office/drawing/2014/main" id="{8D426330-738C-42BA-9F39-2C84144B4C0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2">
            <a:extLst>
              <a:ext uri="{FF2B5EF4-FFF2-40B4-BE49-F238E27FC236}">
                <a16:creationId xmlns="" xmlns:a16="http://schemas.microsoft.com/office/drawing/2014/main" id="{948D7D70-BB5B-42F7-A93D-CEAB43EB4F6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8">
            <a:extLst>
              <a:ext uri="{FF2B5EF4-FFF2-40B4-BE49-F238E27FC236}">
                <a16:creationId xmlns="" xmlns:a16="http://schemas.microsoft.com/office/drawing/2014/main" id="{5E05A76F-9DFC-4A7A-A172-C4A49220403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ounded Rectangle 2">
            <a:extLst>
              <a:ext uri="{FF2B5EF4-FFF2-40B4-BE49-F238E27FC236}">
                <a16:creationId xmlns="" xmlns:a16="http://schemas.microsoft.com/office/drawing/2014/main" id="{F46CF231-6B3F-4801-9E6E-52F221E8A77A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Rounded Rectangle 3">
            <a:extLst>
              <a:ext uri="{FF2B5EF4-FFF2-40B4-BE49-F238E27FC236}">
                <a16:creationId xmlns="" xmlns:a16="http://schemas.microsoft.com/office/drawing/2014/main" id="{BDBE4B35-BBB0-4D1D-A568-33B65BEFE77E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10">
            <a:extLst>
              <a:ext uri="{FF2B5EF4-FFF2-40B4-BE49-F238E27FC236}">
                <a16:creationId xmlns="" xmlns:a16="http://schemas.microsoft.com/office/drawing/2014/main" id="{A18CDEBA-D88E-4830-8B5A-DE0002DCE97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6">
            <a:extLst>
              <a:ext uri="{FF2B5EF4-FFF2-40B4-BE49-F238E27FC236}">
                <a16:creationId xmlns="" xmlns:a16="http://schemas.microsoft.com/office/drawing/2014/main" id="{3F92A6C8-2C7E-4850-B789-1B773101EA8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Left Arrow 1">
            <a:extLst>
              <a:ext uri="{FF2B5EF4-FFF2-40B4-BE49-F238E27FC236}">
                <a16:creationId xmlns="" xmlns:a16="http://schemas.microsoft.com/office/drawing/2014/main" id="{CCE1F8FB-84CF-449C-98D2-99FC4361617F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35">
            <a:extLst>
              <a:ext uri="{FF2B5EF4-FFF2-40B4-BE49-F238E27FC236}">
                <a16:creationId xmlns="" xmlns:a16="http://schemas.microsoft.com/office/drawing/2014/main" id="{E7CD1511-7517-4272-9C27-077AA885984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6CE2D09-7AD7-4597-9F35-961B2D4216F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97FD7CF-7375-4B64-BECC-30498BC1037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13EE5B1-BBDB-4295-A97B-230FD49A3EFF}"/>
              </a:ext>
            </a:extLst>
          </p:cNvPr>
          <p:cNvSpPr txBox="1"/>
          <p:nvPr/>
        </p:nvSpPr>
        <p:spPr>
          <a:xfrm>
            <a:off x="711704" y="3260472"/>
            <a:ext cx="223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7" name="Isosceles Triangle 68">
            <a:extLst>
              <a:ext uri="{FF2B5EF4-FFF2-40B4-BE49-F238E27FC236}">
                <a16:creationId xmlns="" xmlns:a16="http://schemas.microsoft.com/office/drawing/2014/main" id="{C8FF5D9D-EBF1-432E-820A-E665B4ADE6D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="" xmlns:a16="http://schemas.microsoft.com/office/drawing/2014/main" id="{2D18D003-42EF-491E-936E-06CA77476AB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="" xmlns:a16="http://schemas.microsoft.com/office/drawing/2014/main" id="{0BEDE8D8-4DE0-4995-B00D-04D1223B800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="" xmlns:a16="http://schemas.microsoft.com/office/drawing/2014/main" id="{E85AD06A-9914-4ED2-B01E-350C3288F978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="" xmlns:a16="http://schemas.microsoft.com/office/drawing/2014/main" id="{A2D02F8D-1F03-40BA-A2F0-E8C0A0BEA65D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="" xmlns:a16="http://schemas.microsoft.com/office/drawing/2014/main" id="{4D722707-282C-48EF-A19A-DBB068D0A5E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="" xmlns:a16="http://schemas.microsoft.com/office/drawing/2014/main" id="{C5EA4689-522B-4DE2-A3C4-5589070ACDD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="" xmlns:a16="http://schemas.microsoft.com/office/drawing/2014/main" id="{EFB1369F-6BB8-434E-8F84-6C59512EEE17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="" xmlns:a16="http://schemas.microsoft.com/office/drawing/2014/main" id="{3FCF1772-6C9C-4F15-9AFE-B92467A6D73A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="" xmlns:a16="http://schemas.microsoft.com/office/drawing/2014/main" id="{286A32B8-6C9E-4A6A-87F3-FBDC6CD5AA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="" xmlns:a16="http://schemas.microsoft.com/office/drawing/2014/main" id="{853894B8-C586-4341-8289-75CC2116F906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="" xmlns:a16="http://schemas.microsoft.com/office/drawing/2014/main" id="{1145EE91-27D2-4433-BA70-5E3A470521DF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="" xmlns:a16="http://schemas.microsoft.com/office/drawing/2014/main" id="{9FA0576C-0C8E-439B-BA6A-7417121CD75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="" xmlns:a16="http://schemas.microsoft.com/office/drawing/2014/main" id="{B830D8E2-FAA4-47C6-B3BA-B276FA6E2F2D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="" xmlns:a16="http://schemas.microsoft.com/office/drawing/2014/main" id="{2E99A6AD-2D0C-4D93-95B9-1F0C62ABEF0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="" xmlns:a16="http://schemas.microsoft.com/office/drawing/2014/main" id="{537E3A19-F2E0-4DDE-A79D-29C7E53C901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="" xmlns:a16="http://schemas.microsoft.com/office/drawing/2014/main" id="{7FCB4F17-A8A7-4071-AA47-F35DCF9A834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265FA5C3-F0D1-402F-B545-66D274D72F89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="" xmlns:a16="http://schemas.microsoft.com/office/drawing/2014/main" id="{E964A8A9-B005-449A-B2A2-679B674429F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="" xmlns:a16="http://schemas.microsoft.com/office/drawing/2014/main" id="{10E01BA9-A2CE-4099-958D-11F83CF6F00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="" xmlns:a16="http://schemas.microsoft.com/office/drawing/2014/main" id="{78938AB6-F4CE-48CF-888B-CDEF36D2B54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="" xmlns:a16="http://schemas.microsoft.com/office/drawing/2014/main" id="{1D89A5F2-8F67-45FD-9457-7D671809B5A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="" xmlns:a16="http://schemas.microsoft.com/office/drawing/2014/main" id="{67C980CB-BE89-40C6-99C8-27338FC30A3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="" xmlns:a16="http://schemas.microsoft.com/office/drawing/2014/main" id="{55DCE4AC-01D5-467A-AE89-77A7AFA4A44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="" xmlns:a16="http://schemas.microsoft.com/office/drawing/2014/main" id="{D37ABFD4-D6DF-495F-B2A8-107E73E63735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="" xmlns:a16="http://schemas.microsoft.com/office/drawing/2014/main" id="{899E8DBA-3AAC-4FAA-9AD0-A13AFE94C218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="" xmlns:a16="http://schemas.microsoft.com/office/drawing/2014/main" id="{76DE7BCB-AE5E-4E2A-8C98-48F35255737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="" xmlns:a16="http://schemas.microsoft.com/office/drawing/2014/main" id="{A08AA879-54F1-42D0-A454-BE856F10446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="" xmlns:a16="http://schemas.microsoft.com/office/drawing/2014/main" id="{DA717D50-7FEB-4DF4-996F-3062C9259D1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="" xmlns:a16="http://schemas.microsoft.com/office/drawing/2014/main" id="{CDDDF3C5-791F-4BCA-8C80-D02BB5DD6C22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="" xmlns:a16="http://schemas.microsoft.com/office/drawing/2014/main" id="{2B96F2D6-9E95-4957-AD88-97C89A62DEBD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="" xmlns:a16="http://schemas.microsoft.com/office/drawing/2014/main" id="{10C97F9B-E826-4095-A586-419FC2262D2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="" xmlns:a16="http://schemas.microsoft.com/office/drawing/2014/main" id="{640C1919-DF40-4FA6-B9CE-A09B8800B00A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="" xmlns:a16="http://schemas.microsoft.com/office/drawing/2014/main" id="{F057E9D7-2B0D-4E3D-A6F9-FE6D331CA369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="" xmlns:a16="http://schemas.microsoft.com/office/drawing/2014/main" id="{64595361-E604-4FF1-AA51-8FC35FA00B63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="" xmlns:a16="http://schemas.microsoft.com/office/drawing/2014/main" id="{F580D60C-4FAA-4A22-A152-9FC2C8ED96D1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="" xmlns:a16="http://schemas.microsoft.com/office/drawing/2014/main" id="{E33031F7-72CD-428A-B57A-679A7FF2C94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="" xmlns:a16="http://schemas.microsoft.com/office/drawing/2014/main" id="{049C38CF-5DB3-46B8-B8D0-56C881077D3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="" xmlns:a16="http://schemas.microsoft.com/office/drawing/2014/main" id="{05BA5EE2-80DD-46EB-968E-F8BEC67F3ECD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="" xmlns:a16="http://schemas.microsoft.com/office/drawing/2014/main" id="{194FBE0C-8CFC-4D8A-9DD8-C07DDF98A8C3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="" xmlns:a16="http://schemas.microsoft.com/office/drawing/2014/main" id="{ACE4222E-A108-422A-9E8D-8B2B41138B3F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="" xmlns:a16="http://schemas.microsoft.com/office/drawing/2014/main" id="{550364F3-CE38-4B6A-A762-AE9267E2B9AF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="" xmlns:a16="http://schemas.microsoft.com/office/drawing/2014/main" id="{F92C0538-115A-45AE-A178-BDF8A0180D10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="" xmlns:a16="http://schemas.microsoft.com/office/drawing/2014/main" id="{67899F24-20D0-41E6-A1D3-993B556E0AF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="" xmlns:a16="http://schemas.microsoft.com/office/drawing/2014/main" id="{E945FFC7-0900-455C-A2D4-6E7AB59E972B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519904CF-E7F4-44D5-951E-3EA119A9729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1C1D06F-EB3B-44E3-8178-00AEE7813B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0EBFBCF5-A751-4D3E-8B71-73D8EB62EE08}"/>
              </a:ext>
            </a:extLst>
          </p:cNvPr>
          <p:cNvSpPr txBox="1"/>
          <p:nvPr/>
        </p:nvSpPr>
        <p:spPr>
          <a:xfrm>
            <a:off x="711704" y="3260472"/>
            <a:ext cx="223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9" name="Freeform 47">
            <a:extLst>
              <a:ext uri="{FF2B5EF4-FFF2-40B4-BE49-F238E27FC236}">
                <a16:creationId xmlns="" xmlns:a16="http://schemas.microsoft.com/office/drawing/2014/main" id="{FC5EFD87-B2C1-49D0-973B-E76682367B84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="" xmlns:a16="http://schemas.microsoft.com/office/drawing/2014/main" id="{F8CAFF71-7FF2-4C1C-B18D-55BF9C431AF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="" xmlns:a16="http://schemas.microsoft.com/office/drawing/2014/main" id="{2FBE8831-8193-43B3-A9B3-46181FCFF6C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="" xmlns:a16="http://schemas.microsoft.com/office/drawing/2014/main" id="{9598CB4F-9330-4607-8A3E-228B5388DCB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="" xmlns:a16="http://schemas.microsoft.com/office/drawing/2014/main" id="{20CCF9F9-C595-4918-99B7-52112CADBA6F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="" xmlns:a16="http://schemas.microsoft.com/office/drawing/2014/main" id="{992172CD-2159-4C9B-B633-BEA067282EC2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="" xmlns:a16="http://schemas.microsoft.com/office/drawing/2014/main" id="{32120ADA-6C7D-4325-81FD-8DEA0D0309AA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="" xmlns:a16="http://schemas.microsoft.com/office/drawing/2014/main" id="{82854D05-2081-4C76-8300-E5B71AB9015F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="" xmlns:a16="http://schemas.microsoft.com/office/drawing/2014/main" id="{8577938D-FE8F-405D-A6D5-596CD282C7B8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="" xmlns:a16="http://schemas.microsoft.com/office/drawing/2014/main" id="{C7575222-6908-49B7-B858-0E82141E3B0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="" xmlns:a16="http://schemas.microsoft.com/office/drawing/2014/main" id="{55AB7D68-29C2-4FE6-AD63-7AA51F18505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="" xmlns:a16="http://schemas.microsoft.com/office/drawing/2014/main" id="{5F4A29D3-1058-4038-9E21-D9493379D02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="" xmlns:a16="http://schemas.microsoft.com/office/drawing/2014/main" id="{A000100B-3539-4C19-9382-6B8850490A9C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="" xmlns:a16="http://schemas.microsoft.com/office/drawing/2014/main" id="{454FDFEA-1E99-4154-8B01-E7BEF6CE4A7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="" xmlns:a16="http://schemas.microsoft.com/office/drawing/2014/main" id="{D88B5ADB-E785-4DDC-B4F0-E232FA28BFED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="" xmlns:a16="http://schemas.microsoft.com/office/drawing/2014/main" id="{87BFF4CB-A687-4CC8-B34F-62CDE65C204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="" xmlns:a16="http://schemas.microsoft.com/office/drawing/2014/main" id="{F8C98AA0-2692-47BA-97A6-0EB70133648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="" xmlns:a16="http://schemas.microsoft.com/office/drawing/2014/main" id="{74EBB748-CC70-4404-802B-A8E879379D9E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="" xmlns:a16="http://schemas.microsoft.com/office/drawing/2014/main" id="{F64F4C24-4718-4E73-A8D0-DBE9065C980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="" xmlns:a16="http://schemas.microsoft.com/office/drawing/2014/main" id="{90F3A520-367F-4268-AE0E-3DB39BFE67B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="" xmlns:a16="http://schemas.microsoft.com/office/drawing/2014/main" id="{DAAE86C1-6AB7-4A1B-9BF2-E73A3396619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="" xmlns:a16="http://schemas.microsoft.com/office/drawing/2014/main" id="{CBFA87E7-5745-497C-B2DD-02E257857CD9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="" xmlns:a16="http://schemas.microsoft.com/office/drawing/2014/main" id="{3654664B-6C00-48E7-88BB-FE5C4693A425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="" xmlns:a16="http://schemas.microsoft.com/office/drawing/2014/main" id="{B0CC22C9-410E-42F1-9D42-104EA4A9269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="" xmlns:a16="http://schemas.microsoft.com/office/drawing/2014/main" id="{DB9E4B99-4BEC-43A4-8E78-A2A18D40285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="" xmlns:a16="http://schemas.microsoft.com/office/drawing/2014/main" id="{BF121E0F-47EA-479B-9898-803065EE95DA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="" xmlns:a16="http://schemas.microsoft.com/office/drawing/2014/main" id="{7EBFDAC3-D22A-45EE-84EC-0B2455E5718A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="" xmlns:a16="http://schemas.microsoft.com/office/drawing/2014/main" id="{FF960CCB-6BCC-4034-B038-FB2E3856B61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="" xmlns:a16="http://schemas.microsoft.com/office/drawing/2014/main" id="{A4ED526B-DCB5-4F94-82E7-1213146D262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="" xmlns:a16="http://schemas.microsoft.com/office/drawing/2014/main" id="{95771B9C-E8EF-4880-81F6-3629A88607E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="" xmlns:a16="http://schemas.microsoft.com/office/drawing/2014/main" id="{5121F64D-E594-49FA-8B00-67DCE2C160E3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="" xmlns:a16="http://schemas.microsoft.com/office/drawing/2014/main" id="{EB380847-BE9C-4222-A9AD-B02E844EDCF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="" xmlns:a16="http://schemas.microsoft.com/office/drawing/2014/main" id="{0961D5CF-CC93-4FB4-8071-DDEEC9F3D42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="" xmlns:a16="http://schemas.microsoft.com/office/drawing/2014/main" id="{ABACEBDD-E8EC-4675-ABD1-C07284EDFEC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="" xmlns:a16="http://schemas.microsoft.com/office/drawing/2014/main" id="{15DBE0E6-F0BD-4C8C-9A49-B10BFE73C59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="" xmlns:a16="http://schemas.microsoft.com/office/drawing/2014/main" id="{8BC552B0-0289-4513-A483-D0B15EB2875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="" xmlns:a16="http://schemas.microsoft.com/office/drawing/2014/main" id="{8931B221-D6B2-434A-AFC6-72A59389B0B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="" xmlns:a16="http://schemas.microsoft.com/office/drawing/2014/main" id="{BDF08C37-C130-449E-8DD1-0F44EF43B989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="" xmlns:a16="http://schemas.microsoft.com/office/drawing/2014/main" id="{19E497EB-4989-4A20-A58D-BC22DC6253F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="" xmlns:a16="http://schemas.microsoft.com/office/drawing/2014/main" id="{8264B8A9-75FA-48AB-BAF9-CAF9C248B051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="" xmlns:a16="http://schemas.microsoft.com/office/drawing/2014/main" id="{149DA9E9-1A98-41EC-A921-26DD9A3EDC8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="" xmlns:a16="http://schemas.microsoft.com/office/drawing/2014/main" id="{169C9C80-FFF3-47BC-916C-6AB2A6168740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="" xmlns:a16="http://schemas.microsoft.com/office/drawing/2014/main" id="{C5E76FF3-C75C-41C5-BD4A-02BF6B81A07C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="" xmlns:a16="http://schemas.microsoft.com/office/drawing/2014/main" id="{8F3F1A28-75DB-4C55-8363-A99A9C01E0CC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="" xmlns:a16="http://schemas.microsoft.com/office/drawing/2014/main" id="{6E6FD3DE-7693-45E2-B370-2E828C0F8389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="" xmlns:a16="http://schemas.microsoft.com/office/drawing/2014/main" id="{3E4BAF43-3022-4DBF-A8FC-12F141971F9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="" xmlns:a16="http://schemas.microsoft.com/office/drawing/2014/main" id="{58F3A91F-EB89-4623-B28A-163C73DF1F7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="" xmlns:a16="http://schemas.microsoft.com/office/drawing/2014/main" id="{BDC85348-E9D8-4747-9E3D-CE74661DED7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="" xmlns:a16="http://schemas.microsoft.com/office/drawing/2014/main" id="{7D880025-FAF5-4DDF-AB18-101AC3F197E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="" xmlns:a16="http://schemas.microsoft.com/office/drawing/2014/main" id="{7EA03F9C-7622-4272-A0D4-B9E26A5DE8B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="" xmlns:a16="http://schemas.microsoft.com/office/drawing/2014/main" id="{0FE33C40-D8E8-4A29-91ED-95DEE33EBA7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96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Infographic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C8FDA65-4409-40E3-A995-AAA8F007B1AA}"/>
              </a:ext>
            </a:extLst>
          </p:cNvPr>
          <p:cNvSpPr txBox="1"/>
          <p:nvPr/>
        </p:nvSpPr>
        <p:spPr>
          <a:xfrm>
            <a:off x="512409" y="1807437"/>
            <a:ext cx="39476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sz="900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49B85C0-0F6E-42F5-A2DE-331E4A87C749}"/>
              </a:ext>
            </a:extLst>
          </p:cNvPr>
          <p:cNvGrpSpPr/>
          <p:nvPr/>
        </p:nvGrpSpPr>
        <p:grpSpPr>
          <a:xfrm>
            <a:off x="556871" y="1046695"/>
            <a:ext cx="5395213" cy="691884"/>
            <a:chOff x="6324699" y="2356411"/>
            <a:chExt cx="2736305" cy="922512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C660791-EFC5-4C2A-A6DF-0AF0E9DD4512}"/>
                </a:ext>
              </a:extLst>
            </p:cNvPr>
            <p:cNvSpPr txBox="1"/>
            <p:nvPr/>
          </p:nvSpPr>
          <p:spPr>
            <a:xfrm>
              <a:off x="6324700" y="2724926"/>
              <a:ext cx="273630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1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21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63ADE08-26CD-421D-BB99-9CB3B3C9709C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1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1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A0CF402-3AEA-4946-B9D0-05E66A605187}"/>
              </a:ext>
            </a:extLst>
          </p:cNvPr>
          <p:cNvSpPr txBox="1"/>
          <p:nvPr/>
        </p:nvSpPr>
        <p:spPr>
          <a:xfrm>
            <a:off x="512409" y="2416833"/>
            <a:ext cx="204512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07" name="TextBox 20">
            <a:extLst>
              <a:ext uri="{FF2B5EF4-FFF2-40B4-BE49-F238E27FC236}">
                <a16:creationId xmlns="" xmlns:a16="http://schemas.microsoft.com/office/drawing/2014/main" id="{EA0CF402-3AEA-4946-B9D0-05E66A605187}"/>
              </a:ext>
            </a:extLst>
          </p:cNvPr>
          <p:cNvSpPr txBox="1"/>
          <p:nvPr/>
        </p:nvSpPr>
        <p:spPr>
          <a:xfrm>
            <a:off x="2557531" y="2416833"/>
            <a:ext cx="204512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900613" y="3395663"/>
            <a:ext cx="30162" cy="319088"/>
          </a:xfrm>
          <a:custGeom>
            <a:avLst/>
            <a:gdLst>
              <a:gd name="T0" fmla="*/ 1 w 3"/>
              <a:gd name="T1" fmla="*/ 0 h 32"/>
              <a:gd name="T2" fmla="*/ 1 w 3"/>
              <a:gd name="T3" fmla="*/ 32 h 32"/>
              <a:gd name="T4" fmla="*/ 1 w 3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2">
                <a:moveTo>
                  <a:pt x="1" y="0"/>
                </a:moveTo>
                <a:cubicBezTo>
                  <a:pt x="3" y="10"/>
                  <a:pt x="3" y="21"/>
                  <a:pt x="1" y="32"/>
                </a:cubicBezTo>
                <a:cubicBezTo>
                  <a:pt x="0" y="21"/>
                  <a:pt x="0" y="10"/>
                  <a:pt x="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4910138" y="1698626"/>
            <a:ext cx="3505199" cy="2754313"/>
          </a:xfrm>
          <a:custGeom>
            <a:avLst/>
            <a:gdLst>
              <a:gd name="T0" fmla="*/ 283 w 352"/>
              <a:gd name="T1" fmla="*/ 22 h 276"/>
              <a:gd name="T2" fmla="*/ 216 w 352"/>
              <a:gd name="T3" fmla="*/ 28 h 276"/>
              <a:gd name="T4" fmla="*/ 201 w 352"/>
              <a:gd name="T5" fmla="*/ 78 h 276"/>
              <a:gd name="T6" fmla="*/ 252 w 352"/>
              <a:gd name="T7" fmla="*/ 114 h 276"/>
              <a:gd name="T8" fmla="*/ 199 w 352"/>
              <a:gd name="T9" fmla="*/ 78 h 276"/>
              <a:gd name="T10" fmla="*/ 196 w 352"/>
              <a:gd name="T11" fmla="*/ 68 h 276"/>
              <a:gd name="T12" fmla="*/ 194 w 352"/>
              <a:gd name="T13" fmla="*/ 48 h 276"/>
              <a:gd name="T14" fmla="*/ 167 w 352"/>
              <a:gd name="T15" fmla="*/ 12 h 276"/>
              <a:gd name="T16" fmla="*/ 153 w 352"/>
              <a:gd name="T17" fmla="*/ 67 h 276"/>
              <a:gd name="T18" fmla="*/ 150 w 352"/>
              <a:gd name="T19" fmla="*/ 78 h 276"/>
              <a:gd name="T20" fmla="*/ 145 w 352"/>
              <a:gd name="T21" fmla="*/ 53 h 276"/>
              <a:gd name="T22" fmla="*/ 73 w 352"/>
              <a:gd name="T23" fmla="*/ 16 h 276"/>
              <a:gd name="T24" fmla="*/ 0 w 352"/>
              <a:gd name="T25" fmla="*/ 170 h 276"/>
              <a:gd name="T26" fmla="*/ 7 w 352"/>
              <a:gd name="T27" fmla="*/ 236 h 276"/>
              <a:gd name="T28" fmla="*/ 100 w 352"/>
              <a:gd name="T29" fmla="*/ 247 h 276"/>
              <a:gd name="T30" fmla="*/ 150 w 352"/>
              <a:gd name="T31" fmla="*/ 137 h 276"/>
              <a:gd name="T32" fmla="*/ 115 w 352"/>
              <a:gd name="T33" fmla="*/ 153 h 276"/>
              <a:gd name="T34" fmla="*/ 151 w 352"/>
              <a:gd name="T35" fmla="*/ 131 h 276"/>
              <a:gd name="T36" fmla="*/ 218 w 352"/>
              <a:gd name="T37" fmla="*/ 138 h 276"/>
              <a:gd name="T38" fmla="*/ 234 w 352"/>
              <a:gd name="T39" fmla="*/ 151 h 276"/>
              <a:gd name="T40" fmla="*/ 208 w 352"/>
              <a:gd name="T41" fmla="*/ 135 h 276"/>
              <a:gd name="T42" fmla="*/ 194 w 352"/>
              <a:gd name="T43" fmla="*/ 145 h 276"/>
              <a:gd name="T44" fmla="*/ 272 w 352"/>
              <a:gd name="T45" fmla="*/ 260 h 276"/>
              <a:gd name="T46" fmla="*/ 346 w 352"/>
              <a:gd name="T47" fmla="*/ 148 h 276"/>
              <a:gd name="T48" fmla="*/ 136 w 352"/>
              <a:gd name="T49" fmla="*/ 157 h 276"/>
              <a:gd name="T50" fmla="*/ 134 w 352"/>
              <a:gd name="T51" fmla="*/ 179 h 276"/>
              <a:gd name="T52" fmla="*/ 20 w 352"/>
              <a:gd name="T53" fmla="*/ 228 h 276"/>
              <a:gd name="T54" fmla="*/ 74 w 352"/>
              <a:gd name="T55" fmla="*/ 35 h 276"/>
              <a:gd name="T56" fmla="*/ 132 w 352"/>
              <a:gd name="T57" fmla="*/ 59 h 276"/>
              <a:gd name="T58" fmla="*/ 117 w 352"/>
              <a:gd name="T59" fmla="*/ 91 h 276"/>
              <a:gd name="T60" fmla="*/ 92 w 352"/>
              <a:gd name="T61" fmla="*/ 97 h 276"/>
              <a:gd name="T62" fmla="*/ 82 w 352"/>
              <a:gd name="T63" fmla="*/ 124 h 276"/>
              <a:gd name="T64" fmla="*/ 106 w 352"/>
              <a:gd name="T65" fmla="*/ 128 h 276"/>
              <a:gd name="T66" fmla="*/ 109 w 352"/>
              <a:gd name="T67" fmla="*/ 137 h 276"/>
              <a:gd name="T68" fmla="*/ 102 w 352"/>
              <a:gd name="T69" fmla="*/ 166 h 276"/>
              <a:gd name="T70" fmla="*/ 82 w 352"/>
              <a:gd name="T71" fmla="*/ 124 h 276"/>
              <a:gd name="T72" fmla="*/ 82 w 352"/>
              <a:gd name="T73" fmla="*/ 124 h 276"/>
              <a:gd name="T74" fmla="*/ 97 w 352"/>
              <a:gd name="T75" fmla="*/ 112 h 276"/>
              <a:gd name="T76" fmla="*/ 144 w 352"/>
              <a:gd name="T77" fmla="*/ 86 h 276"/>
              <a:gd name="T78" fmla="*/ 192 w 352"/>
              <a:gd name="T79" fmla="*/ 38 h 276"/>
              <a:gd name="T80" fmla="*/ 192 w 352"/>
              <a:gd name="T81" fmla="*/ 39 h 276"/>
              <a:gd name="T82" fmla="*/ 328 w 352"/>
              <a:gd name="T83" fmla="*/ 230 h 276"/>
              <a:gd name="T84" fmla="*/ 210 w 352"/>
              <a:gd name="T85" fmla="*/ 162 h 276"/>
              <a:gd name="T86" fmla="*/ 224 w 352"/>
              <a:gd name="T87" fmla="*/ 164 h 276"/>
              <a:gd name="T88" fmla="*/ 244 w 352"/>
              <a:gd name="T89" fmla="*/ 139 h 276"/>
              <a:gd name="T90" fmla="*/ 237 w 352"/>
              <a:gd name="T91" fmla="*/ 130 h 276"/>
              <a:gd name="T92" fmla="*/ 256 w 352"/>
              <a:gd name="T93" fmla="*/ 130 h 276"/>
              <a:gd name="T94" fmla="*/ 263 w 352"/>
              <a:gd name="T95" fmla="*/ 99 h 276"/>
              <a:gd name="T96" fmla="*/ 217 w 352"/>
              <a:gd name="T97" fmla="*/ 75 h 276"/>
              <a:gd name="T98" fmla="*/ 235 w 352"/>
              <a:gd name="T99" fmla="*/ 28 h 276"/>
              <a:gd name="T100" fmla="*/ 296 w 352"/>
              <a:gd name="T101" fmla="*/ 63 h 276"/>
              <a:gd name="T102" fmla="*/ 328 w 352"/>
              <a:gd name="T103" fmla="*/ 23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2" h="276">
                <a:moveTo>
                  <a:pt x="346" y="148"/>
                </a:moveTo>
                <a:cubicBezTo>
                  <a:pt x="337" y="100"/>
                  <a:pt x="315" y="59"/>
                  <a:pt x="283" y="22"/>
                </a:cubicBezTo>
                <a:cubicBezTo>
                  <a:pt x="275" y="13"/>
                  <a:pt x="265" y="5"/>
                  <a:pt x="252" y="6"/>
                </a:cubicBezTo>
                <a:cubicBezTo>
                  <a:pt x="235" y="6"/>
                  <a:pt x="225" y="16"/>
                  <a:pt x="216" y="28"/>
                </a:cubicBezTo>
                <a:cubicBezTo>
                  <a:pt x="209" y="39"/>
                  <a:pt x="204" y="51"/>
                  <a:pt x="201" y="63"/>
                </a:cubicBezTo>
                <a:cubicBezTo>
                  <a:pt x="199" y="68"/>
                  <a:pt x="198" y="73"/>
                  <a:pt x="201" y="78"/>
                </a:cubicBezTo>
                <a:cubicBezTo>
                  <a:pt x="205" y="87"/>
                  <a:pt x="211" y="95"/>
                  <a:pt x="219" y="101"/>
                </a:cubicBezTo>
                <a:cubicBezTo>
                  <a:pt x="229" y="108"/>
                  <a:pt x="240" y="112"/>
                  <a:pt x="252" y="114"/>
                </a:cubicBezTo>
                <a:cubicBezTo>
                  <a:pt x="243" y="113"/>
                  <a:pt x="234" y="111"/>
                  <a:pt x="226" y="106"/>
                </a:cubicBezTo>
                <a:cubicBezTo>
                  <a:pt x="214" y="99"/>
                  <a:pt x="206" y="89"/>
                  <a:pt x="199" y="78"/>
                </a:cubicBezTo>
                <a:cubicBezTo>
                  <a:pt x="198" y="76"/>
                  <a:pt x="197" y="74"/>
                  <a:pt x="197" y="73"/>
                </a:cubicBezTo>
                <a:cubicBezTo>
                  <a:pt x="196" y="71"/>
                  <a:pt x="196" y="70"/>
                  <a:pt x="196" y="68"/>
                </a:cubicBezTo>
                <a:cubicBezTo>
                  <a:pt x="195" y="64"/>
                  <a:pt x="195" y="60"/>
                  <a:pt x="194" y="56"/>
                </a:cubicBezTo>
                <a:cubicBezTo>
                  <a:pt x="194" y="54"/>
                  <a:pt x="194" y="51"/>
                  <a:pt x="194" y="48"/>
                </a:cubicBezTo>
                <a:cubicBezTo>
                  <a:pt x="194" y="40"/>
                  <a:pt x="195" y="31"/>
                  <a:pt x="194" y="23"/>
                </a:cubicBezTo>
                <a:cubicBezTo>
                  <a:pt x="189" y="12"/>
                  <a:pt x="180" y="9"/>
                  <a:pt x="167" y="12"/>
                </a:cubicBezTo>
                <a:cubicBezTo>
                  <a:pt x="159" y="14"/>
                  <a:pt x="155" y="19"/>
                  <a:pt x="155" y="27"/>
                </a:cubicBezTo>
                <a:cubicBezTo>
                  <a:pt x="154" y="40"/>
                  <a:pt x="155" y="53"/>
                  <a:pt x="153" y="67"/>
                </a:cubicBezTo>
                <a:cubicBezTo>
                  <a:pt x="152" y="70"/>
                  <a:pt x="148" y="73"/>
                  <a:pt x="150" y="78"/>
                </a:cubicBezTo>
                <a:cubicBezTo>
                  <a:pt x="150" y="78"/>
                  <a:pt x="150" y="78"/>
                  <a:pt x="150" y="78"/>
                </a:cubicBezTo>
                <a:cubicBezTo>
                  <a:pt x="149" y="79"/>
                  <a:pt x="147" y="80"/>
                  <a:pt x="146" y="81"/>
                </a:cubicBezTo>
                <a:cubicBezTo>
                  <a:pt x="150" y="73"/>
                  <a:pt x="150" y="65"/>
                  <a:pt x="145" y="53"/>
                </a:cubicBezTo>
                <a:cubicBezTo>
                  <a:pt x="140" y="41"/>
                  <a:pt x="135" y="30"/>
                  <a:pt x="127" y="21"/>
                </a:cubicBezTo>
                <a:cubicBezTo>
                  <a:pt x="111" y="2"/>
                  <a:pt x="92" y="0"/>
                  <a:pt x="73" y="16"/>
                </a:cubicBezTo>
                <a:cubicBezTo>
                  <a:pt x="62" y="24"/>
                  <a:pt x="55" y="35"/>
                  <a:pt x="47" y="46"/>
                </a:cubicBezTo>
                <a:cubicBezTo>
                  <a:pt x="21" y="83"/>
                  <a:pt x="4" y="124"/>
                  <a:pt x="0" y="170"/>
                </a:cubicBezTo>
                <a:cubicBezTo>
                  <a:pt x="1" y="180"/>
                  <a:pt x="1" y="191"/>
                  <a:pt x="0" y="202"/>
                </a:cubicBezTo>
                <a:cubicBezTo>
                  <a:pt x="1" y="214"/>
                  <a:pt x="3" y="225"/>
                  <a:pt x="7" y="236"/>
                </a:cubicBezTo>
                <a:cubicBezTo>
                  <a:pt x="15" y="255"/>
                  <a:pt x="31" y="266"/>
                  <a:pt x="49" y="267"/>
                </a:cubicBezTo>
                <a:cubicBezTo>
                  <a:pt x="69" y="267"/>
                  <a:pt x="85" y="258"/>
                  <a:pt x="100" y="247"/>
                </a:cubicBezTo>
                <a:cubicBezTo>
                  <a:pt x="133" y="222"/>
                  <a:pt x="152" y="190"/>
                  <a:pt x="154" y="149"/>
                </a:cubicBezTo>
                <a:cubicBezTo>
                  <a:pt x="154" y="144"/>
                  <a:pt x="154" y="140"/>
                  <a:pt x="150" y="137"/>
                </a:cubicBezTo>
                <a:cubicBezTo>
                  <a:pt x="147" y="133"/>
                  <a:pt x="144" y="135"/>
                  <a:pt x="141" y="136"/>
                </a:cubicBezTo>
                <a:cubicBezTo>
                  <a:pt x="131" y="140"/>
                  <a:pt x="123" y="146"/>
                  <a:pt x="115" y="153"/>
                </a:cubicBezTo>
                <a:cubicBezTo>
                  <a:pt x="122" y="146"/>
                  <a:pt x="130" y="140"/>
                  <a:pt x="138" y="137"/>
                </a:cubicBezTo>
                <a:cubicBezTo>
                  <a:pt x="142" y="135"/>
                  <a:pt x="147" y="134"/>
                  <a:pt x="151" y="131"/>
                </a:cubicBezTo>
                <a:cubicBezTo>
                  <a:pt x="167" y="125"/>
                  <a:pt x="183" y="126"/>
                  <a:pt x="200" y="131"/>
                </a:cubicBezTo>
                <a:cubicBezTo>
                  <a:pt x="206" y="134"/>
                  <a:pt x="211" y="137"/>
                  <a:pt x="218" y="138"/>
                </a:cubicBezTo>
                <a:cubicBezTo>
                  <a:pt x="219" y="141"/>
                  <a:pt x="221" y="142"/>
                  <a:pt x="223" y="143"/>
                </a:cubicBezTo>
                <a:cubicBezTo>
                  <a:pt x="227" y="145"/>
                  <a:pt x="230" y="147"/>
                  <a:pt x="234" y="151"/>
                </a:cubicBezTo>
                <a:cubicBezTo>
                  <a:pt x="229" y="148"/>
                  <a:pt x="225" y="145"/>
                  <a:pt x="221" y="142"/>
                </a:cubicBezTo>
                <a:cubicBezTo>
                  <a:pt x="217" y="140"/>
                  <a:pt x="212" y="138"/>
                  <a:pt x="208" y="135"/>
                </a:cubicBezTo>
                <a:cubicBezTo>
                  <a:pt x="205" y="134"/>
                  <a:pt x="203" y="132"/>
                  <a:pt x="200" y="135"/>
                </a:cubicBezTo>
                <a:cubicBezTo>
                  <a:pt x="195" y="137"/>
                  <a:pt x="194" y="140"/>
                  <a:pt x="194" y="145"/>
                </a:cubicBezTo>
                <a:cubicBezTo>
                  <a:pt x="195" y="149"/>
                  <a:pt x="195" y="153"/>
                  <a:pt x="195" y="157"/>
                </a:cubicBezTo>
                <a:cubicBezTo>
                  <a:pt x="202" y="206"/>
                  <a:pt x="228" y="240"/>
                  <a:pt x="272" y="260"/>
                </a:cubicBezTo>
                <a:cubicBezTo>
                  <a:pt x="305" y="276"/>
                  <a:pt x="332" y="264"/>
                  <a:pt x="343" y="230"/>
                </a:cubicBezTo>
                <a:cubicBezTo>
                  <a:pt x="352" y="203"/>
                  <a:pt x="351" y="175"/>
                  <a:pt x="346" y="148"/>
                </a:cubicBezTo>
                <a:close/>
                <a:moveTo>
                  <a:pt x="124" y="167"/>
                </a:moveTo>
                <a:cubicBezTo>
                  <a:pt x="128" y="164"/>
                  <a:pt x="132" y="160"/>
                  <a:pt x="136" y="157"/>
                </a:cubicBezTo>
                <a:cubicBezTo>
                  <a:pt x="137" y="156"/>
                  <a:pt x="137" y="156"/>
                  <a:pt x="139" y="156"/>
                </a:cubicBezTo>
                <a:cubicBezTo>
                  <a:pt x="139" y="164"/>
                  <a:pt x="137" y="172"/>
                  <a:pt x="134" y="179"/>
                </a:cubicBezTo>
                <a:cubicBezTo>
                  <a:pt x="121" y="214"/>
                  <a:pt x="98" y="239"/>
                  <a:pt x="63" y="251"/>
                </a:cubicBezTo>
                <a:cubicBezTo>
                  <a:pt x="42" y="257"/>
                  <a:pt x="27" y="249"/>
                  <a:pt x="20" y="228"/>
                </a:cubicBezTo>
                <a:cubicBezTo>
                  <a:pt x="12" y="206"/>
                  <a:pt x="12" y="182"/>
                  <a:pt x="16" y="159"/>
                </a:cubicBezTo>
                <a:cubicBezTo>
                  <a:pt x="23" y="112"/>
                  <a:pt x="43" y="71"/>
                  <a:pt x="74" y="35"/>
                </a:cubicBezTo>
                <a:cubicBezTo>
                  <a:pt x="92" y="14"/>
                  <a:pt x="108" y="15"/>
                  <a:pt x="123" y="39"/>
                </a:cubicBezTo>
                <a:cubicBezTo>
                  <a:pt x="126" y="45"/>
                  <a:pt x="129" y="52"/>
                  <a:pt x="132" y="59"/>
                </a:cubicBezTo>
                <a:cubicBezTo>
                  <a:pt x="135" y="67"/>
                  <a:pt x="134" y="73"/>
                  <a:pt x="128" y="80"/>
                </a:cubicBezTo>
                <a:cubicBezTo>
                  <a:pt x="125" y="84"/>
                  <a:pt x="121" y="87"/>
                  <a:pt x="117" y="91"/>
                </a:cubicBezTo>
                <a:cubicBezTo>
                  <a:pt x="117" y="91"/>
                  <a:pt x="117" y="91"/>
                  <a:pt x="117" y="91"/>
                </a:cubicBezTo>
                <a:cubicBezTo>
                  <a:pt x="109" y="94"/>
                  <a:pt x="101" y="97"/>
                  <a:pt x="92" y="97"/>
                </a:cubicBezTo>
                <a:cubicBezTo>
                  <a:pt x="86" y="98"/>
                  <a:pt x="81" y="101"/>
                  <a:pt x="79" y="106"/>
                </a:cubicBezTo>
                <a:cubicBezTo>
                  <a:pt x="76" y="112"/>
                  <a:pt x="76" y="119"/>
                  <a:pt x="82" y="124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9" y="131"/>
                  <a:pt x="97" y="128"/>
                  <a:pt x="106" y="128"/>
                </a:cubicBezTo>
                <a:cubicBezTo>
                  <a:pt x="108" y="128"/>
                  <a:pt x="110" y="127"/>
                  <a:pt x="112" y="131"/>
                </a:cubicBezTo>
                <a:cubicBezTo>
                  <a:pt x="113" y="134"/>
                  <a:pt x="111" y="135"/>
                  <a:pt x="109" y="137"/>
                </a:cubicBezTo>
                <a:cubicBezTo>
                  <a:pt x="107" y="139"/>
                  <a:pt x="104" y="141"/>
                  <a:pt x="102" y="144"/>
                </a:cubicBezTo>
                <a:cubicBezTo>
                  <a:pt x="95" y="151"/>
                  <a:pt x="95" y="160"/>
                  <a:pt x="102" y="166"/>
                </a:cubicBezTo>
                <a:cubicBezTo>
                  <a:pt x="108" y="172"/>
                  <a:pt x="117" y="173"/>
                  <a:pt x="124" y="167"/>
                </a:cubicBezTo>
                <a:close/>
                <a:moveTo>
                  <a:pt x="82" y="124"/>
                </a:moveTo>
                <a:cubicBezTo>
                  <a:pt x="82" y="123"/>
                  <a:pt x="82" y="123"/>
                  <a:pt x="82" y="123"/>
                </a:cubicBezTo>
                <a:cubicBezTo>
                  <a:pt x="82" y="123"/>
                  <a:pt x="82" y="123"/>
                  <a:pt x="82" y="124"/>
                </a:cubicBezTo>
                <a:close/>
                <a:moveTo>
                  <a:pt x="141" y="90"/>
                </a:moveTo>
                <a:cubicBezTo>
                  <a:pt x="131" y="104"/>
                  <a:pt x="112" y="114"/>
                  <a:pt x="97" y="112"/>
                </a:cubicBezTo>
                <a:cubicBezTo>
                  <a:pt x="111" y="112"/>
                  <a:pt x="123" y="107"/>
                  <a:pt x="132" y="98"/>
                </a:cubicBezTo>
                <a:cubicBezTo>
                  <a:pt x="137" y="93"/>
                  <a:pt x="141" y="90"/>
                  <a:pt x="144" y="86"/>
                </a:cubicBezTo>
                <a:cubicBezTo>
                  <a:pt x="143" y="87"/>
                  <a:pt x="142" y="89"/>
                  <a:pt x="141" y="90"/>
                </a:cubicBezTo>
                <a:close/>
                <a:moveTo>
                  <a:pt x="192" y="38"/>
                </a:moveTo>
                <a:cubicBezTo>
                  <a:pt x="192" y="38"/>
                  <a:pt x="192" y="38"/>
                  <a:pt x="192" y="38"/>
                </a:cubicBezTo>
                <a:cubicBezTo>
                  <a:pt x="192" y="38"/>
                  <a:pt x="192" y="38"/>
                  <a:pt x="192" y="39"/>
                </a:cubicBezTo>
                <a:cubicBezTo>
                  <a:pt x="192" y="39"/>
                  <a:pt x="192" y="38"/>
                  <a:pt x="192" y="38"/>
                </a:cubicBezTo>
                <a:close/>
                <a:moveTo>
                  <a:pt x="328" y="230"/>
                </a:moveTo>
                <a:cubicBezTo>
                  <a:pt x="319" y="251"/>
                  <a:pt x="302" y="258"/>
                  <a:pt x="281" y="249"/>
                </a:cubicBezTo>
                <a:cubicBezTo>
                  <a:pt x="243" y="232"/>
                  <a:pt x="219" y="203"/>
                  <a:pt x="210" y="162"/>
                </a:cubicBezTo>
                <a:cubicBezTo>
                  <a:pt x="210" y="160"/>
                  <a:pt x="209" y="157"/>
                  <a:pt x="210" y="155"/>
                </a:cubicBezTo>
                <a:cubicBezTo>
                  <a:pt x="216" y="157"/>
                  <a:pt x="219" y="161"/>
                  <a:pt x="224" y="164"/>
                </a:cubicBezTo>
                <a:cubicBezTo>
                  <a:pt x="232" y="171"/>
                  <a:pt x="242" y="170"/>
                  <a:pt x="248" y="163"/>
                </a:cubicBezTo>
                <a:cubicBezTo>
                  <a:pt x="254" y="156"/>
                  <a:pt x="252" y="146"/>
                  <a:pt x="244" y="139"/>
                </a:cubicBezTo>
                <a:cubicBezTo>
                  <a:pt x="243" y="138"/>
                  <a:pt x="241" y="136"/>
                  <a:pt x="239" y="135"/>
                </a:cubicBezTo>
                <a:cubicBezTo>
                  <a:pt x="238" y="133"/>
                  <a:pt x="235" y="133"/>
                  <a:pt x="237" y="130"/>
                </a:cubicBezTo>
                <a:cubicBezTo>
                  <a:pt x="238" y="128"/>
                  <a:pt x="240" y="128"/>
                  <a:pt x="242" y="129"/>
                </a:cubicBezTo>
                <a:cubicBezTo>
                  <a:pt x="246" y="129"/>
                  <a:pt x="251" y="130"/>
                  <a:pt x="256" y="130"/>
                </a:cubicBezTo>
                <a:cubicBezTo>
                  <a:pt x="264" y="129"/>
                  <a:pt x="270" y="124"/>
                  <a:pt x="272" y="117"/>
                </a:cubicBezTo>
                <a:cubicBezTo>
                  <a:pt x="273" y="110"/>
                  <a:pt x="269" y="102"/>
                  <a:pt x="263" y="99"/>
                </a:cubicBezTo>
                <a:cubicBezTo>
                  <a:pt x="260" y="98"/>
                  <a:pt x="257" y="98"/>
                  <a:pt x="254" y="97"/>
                </a:cubicBezTo>
                <a:cubicBezTo>
                  <a:pt x="238" y="96"/>
                  <a:pt x="225" y="89"/>
                  <a:pt x="217" y="75"/>
                </a:cubicBezTo>
                <a:cubicBezTo>
                  <a:pt x="216" y="72"/>
                  <a:pt x="214" y="69"/>
                  <a:pt x="215" y="66"/>
                </a:cubicBezTo>
                <a:cubicBezTo>
                  <a:pt x="219" y="51"/>
                  <a:pt x="225" y="38"/>
                  <a:pt x="235" y="28"/>
                </a:cubicBezTo>
                <a:cubicBezTo>
                  <a:pt x="246" y="17"/>
                  <a:pt x="256" y="17"/>
                  <a:pt x="267" y="27"/>
                </a:cubicBezTo>
                <a:cubicBezTo>
                  <a:pt x="279" y="37"/>
                  <a:pt x="288" y="50"/>
                  <a:pt x="296" y="63"/>
                </a:cubicBezTo>
                <a:cubicBezTo>
                  <a:pt x="314" y="92"/>
                  <a:pt x="328" y="123"/>
                  <a:pt x="333" y="158"/>
                </a:cubicBezTo>
                <a:cubicBezTo>
                  <a:pt x="336" y="182"/>
                  <a:pt x="338" y="206"/>
                  <a:pt x="328" y="23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508625" y="3763963"/>
            <a:ext cx="207962" cy="209550"/>
          </a:xfrm>
          <a:custGeom>
            <a:avLst/>
            <a:gdLst>
              <a:gd name="T0" fmla="*/ 10 w 21"/>
              <a:gd name="T1" fmla="*/ 1 h 21"/>
              <a:gd name="T2" fmla="*/ 20 w 21"/>
              <a:gd name="T3" fmla="*/ 10 h 21"/>
              <a:gd name="T4" fmla="*/ 10 w 21"/>
              <a:gd name="T5" fmla="*/ 21 h 21"/>
              <a:gd name="T6" fmla="*/ 0 w 21"/>
              <a:gd name="T7" fmla="*/ 12 h 21"/>
              <a:gd name="T8" fmla="*/ 10 w 21"/>
              <a:gd name="T9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1">
                <a:moveTo>
                  <a:pt x="10" y="1"/>
                </a:moveTo>
                <a:cubicBezTo>
                  <a:pt x="15" y="0"/>
                  <a:pt x="20" y="5"/>
                  <a:pt x="20" y="10"/>
                </a:cubicBezTo>
                <a:cubicBezTo>
                  <a:pt x="21" y="17"/>
                  <a:pt x="16" y="21"/>
                  <a:pt x="10" y="21"/>
                </a:cubicBezTo>
                <a:cubicBezTo>
                  <a:pt x="4" y="21"/>
                  <a:pt x="0" y="18"/>
                  <a:pt x="0" y="12"/>
                </a:cubicBezTo>
                <a:cubicBezTo>
                  <a:pt x="0" y="5"/>
                  <a:pt x="4" y="1"/>
                  <a:pt x="10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5210175" y="3873501"/>
            <a:ext cx="158750" cy="150813"/>
          </a:xfrm>
          <a:custGeom>
            <a:avLst/>
            <a:gdLst>
              <a:gd name="T0" fmla="*/ 16 w 16"/>
              <a:gd name="T1" fmla="*/ 8 h 15"/>
              <a:gd name="T2" fmla="*/ 8 w 16"/>
              <a:gd name="T3" fmla="*/ 15 h 15"/>
              <a:gd name="T4" fmla="*/ 0 w 16"/>
              <a:gd name="T5" fmla="*/ 8 h 15"/>
              <a:gd name="T6" fmla="*/ 8 w 16"/>
              <a:gd name="T7" fmla="*/ 0 h 15"/>
              <a:gd name="T8" fmla="*/ 16 w 16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16" y="8"/>
                </a:moveTo>
                <a:cubicBezTo>
                  <a:pt x="16" y="12"/>
                  <a:pt x="13" y="15"/>
                  <a:pt x="8" y="15"/>
                </a:cubicBezTo>
                <a:cubicBezTo>
                  <a:pt x="3" y="15"/>
                  <a:pt x="0" y="13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6" y="3"/>
                  <a:pt x="16" y="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5548313" y="3565526"/>
            <a:ext cx="139700" cy="149225"/>
          </a:xfrm>
          <a:custGeom>
            <a:avLst/>
            <a:gdLst>
              <a:gd name="T0" fmla="*/ 0 w 14"/>
              <a:gd name="T1" fmla="*/ 8 h 15"/>
              <a:gd name="T2" fmla="*/ 7 w 14"/>
              <a:gd name="T3" fmla="*/ 0 h 15"/>
              <a:gd name="T4" fmla="*/ 14 w 14"/>
              <a:gd name="T5" fmla="*/ 7 h 15"/>
              <a:gd name="T6" fmla="*/ 7 w 14"/>
              <a:gd name="T7" fmla="*/ 14 h 15"/>
              <a:gd name="T8" fmla="*/ 0 w 14"/>
              <a:gd name="T9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0" y="8"/>
                </a:moveTo>
                <a:cubicBezTo>
                  <a:pt x="0" y="2"/>
                  <a:pt x="2" y="0"/>
                  <a:pt x="7" y="0"/>
                </a:cubicBezTo>
                <a:cubicBezTo>
                  <a:pt x="11" y="0"/>
                  <a:pt x="14" y="3"/>
                  <a:pt x="14" y="7"/>
                </a:cubicBezTo>
                <a:cubicBezTo>
                  <a:pt x="14" y="12"/>
                  <a:pt x="11" y="14"/>
                  <a:pt x="7" y="14"/>
                </a:cubicBezTo>
                <a:cubicBezTo>
                  <a:pt x="2" y="15"/>
                  <a:pt x="0" y="12"/>
                  <a:pt x="0" y="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5399088" y="3165476"/>
            <a:ext cx="109537" cy="100013"/>
          </a:xfrm>
          <a:custGeom>
            <a:avLst/>
            <a:gdLst>
              <a:gd name="T0" fmla="*/ 11 w 11"/>
              <a:gd name="T1" fmla="*/ 5 h 10"/>
              <a:gd name="T2" fmla="*/ 5 w 11"/>
              <a:gd name="T3" fmla="*/ 10 h 10"/>
              <a:gd name="T4" fmla="*/ 0 w 11"/>
              <a:gd name="T5" fmla="*/ 6 h 10"/>
              <a:gd name="T6" fmla="*/ 5 w 11"/>
              <a:gd name="T7" fmla="*/ 0 h 10"/>
              <a:gd name="T8" fmla="*/ 11 w 11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11" y="5"/>
                </a:moveTo>
                <a:cubicBezTo>
                  <a:pt x="10" y="8"/>
                  <a:pt x="9" y="10"/>
                  <a:pt x="5" y="10"/>
                </a:cubicBezTo>
                <a:cubicBezTo>
                  <a:pt x="2" y="10"/>
                  <a:pt x="0" y="8"/>
                  <a:pt x="0" y="6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10" y="2"/>
                  <a:pt x="11" y="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5867400" y="3514726"/>
            <a:ext cx="98425" cy="100013"/>
          </a:xfrm>
          <a:custGeom>
            <a:avLst/>
            <a:gdLst>
              <a:gd name="T0" fmla="*/ 10 w 10"/>
              <a:gd name="T1" fmla="*/ 5 h 10"/>
              <a:gd name="T2" fmla="*/ 5 w 10"/>
              <a:gd name="T3" fmla="*/ 10 h 10"/>
              <a:gd name="T4" fmla="*/ 0 w 10"/>
              <a:gd name="T5" fmla="*/ 5 h 10"/>
              <a:gd name="T6" fmla="*/ 5 w 10"/>
              <a:gd name="T7" fmla="*/ 0 h 10"/>
              <a:gd name="T8" fmla="*/ 10 w 10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10" y="5"/>
                </a:moveTo>
                <a:cubicBezTo>
                  <a:pt x="10" y="8"/>
                  <a:pt x="8" y="10"/>
                  <a:pt x="5" y="10"/>
                </a:cubicBezTo>
                <a:cubicBezTo>
                  <a:pt x="1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10" y="2"/>
                  <a:pt x="10" y="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5308600" y="3305176"/>
            <a:ext cx="80962" cy="69850"/>
          </a:xfrm>
          <a:custGeom>
            <a:avLst/>
            <a:gdLst>
              <a:gd name="T0" fmla="*/ 4 w 8"/>
              <a:gd name="T1" fmla="*/ 7 h 7"/>
              <a:gd name="T2" fmla="*/ 0 w 8"/>
              <a:gd name="T3" fmla="*/ 3 h 7"/>
              <a:gd name="T4" fmla="*/ 4 w 8"/>
              <a:gd name="T5" fmla="*/ 0 h 7"/>
              <a:gd name="T6" fmla="*/ 8 w 8"/>
              <a:gd name="T7" fmla="*/ 3 h 7"/>
              <a:gd name="T8" fmla="*/ 4 w 8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7">
                <a:moveTo>
                  <a:pt x="4" y="7"/>
                </a:moveTo>
                <a:cubicBezTo>
                  <a:pt x="2" y="7"/>
                  <a:pt x="1" y="6"/>
                  <a:pt x="0" y="3"/>
                </a:cubicBezTo>
                <a:cubicBezTo>
                  <a:pt x="0" y="1"/>
                  <a:pt x="1" y="0"/>
                  <a:pt x="4" y="0"/>
                </a:cubicBezTo>
                <a:cubicBezTo>
                  <a:pt x="6" y="0"/>
                  <a:pt x="8" y="1"/>
                  <a:pt x="8" y="3"/>
                </a:cubicBezTo>
                <a:cubicBezTo>
                  <a:pt x="7" y="6"/>
                  <a:pt x="6" y="7"/>
                  <a:pt x="4" y="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597525" y="3355976"/>
            <a:ext cx="69850" cy="58738"/>
          </a:xfrm>
          <a:custGeom>
            <a:avLst/>
            <a:gdLst>
              <a:gd name="T0" fmla="*/ 4 w 7"/>
              <a:gd name="T1" fmla="*/ 0 h 6"/>
              <a:gd name="T2" fmla="*/ 7 w 7"/>
              <a:gd name="T3" fmla="*/ 3 h 6"/>
              <a:gd name="T4" fmla="*/ 4 w 7"/>
              <a:gd name="T5" fmla="*/ 6 h 6"/>
              <a:gd name="T6" fmla="*/ 1 w 7"/>
              <a:gd name="T7" fmla="*/ 3 h 6"/>
              <a:gd name="T8" fmla="*/ 4 w 7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6">
                <a:moveTo>
                  <a:pt x="4" y="0"/>
                </a:moveTo>
                <a:cubicBezTo>
                  <a:pt x="5" y="1"/>
                  <a:pt x="7" y="2"/>
                  <a:pt x="7" y="3"/>
                </a:cubicBezTo>
                <a:cubicBezTo>
                  <a:pt x="6" y="5"/>
                  <a:pt x="5" y="6"/>
                  <a:pt x="4" y="6"/>
                </a:cubicBezTo>
                <a:cubicBezTo>
                  <a:pt x="2" y="6"/>
                  <a:pt x="0" y="5"/>
                  <a:pt x="1" y="3"/>
                </a:cubicBezTo>
                <a:cubicBezTo>
                  <a:pt x="1" y="1"/>
                  <a:pt x="2" y="0"/>
                  <a:pt x="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359400" y="3675063"/>
            <a:ext cx="49212" cy="39688"/>
          </a:xfrm>
          <a:custGeom>
            <a:avLst/>
            <a:gdLst>
              <a:gd name="T0" fmla="*/ 5 w 5"/>
              <a:gd name="T1" fmla="*/ 2 h 4"/>
              <a:gd name="T2" fmla="*/ 3 w 5"/>
              <a:gd name="T3" fmla="*/ 4 h 4"/>
              <a:gd name="T4" fmla="*/ 1 w 5"/>
              <a:gd name="T5" fmla="*/ 3 h 4"/>
              <a:gd name="T6" fmla="*/ 2 w 5"/>
              <a:gd name="T7" fmla="*/ 0 h 4"/>
              <a:gd name="T8" fmla="*/ 5 w 5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5" y="2"/>
                </a:moveTo>
                <a:cubicBezTo>
                  <a:pt x="5" y="3"/>
                  <a:pt x="4" y="4"/>
                  <a:pt x="3" y="4"/>
                </a:cubicBezTo>
                <a:cubicBezTo>
                  <a:pt x="2" y="4"/>
                  <a:pt x="1" y="4"/>
                  <a:pt x="1" y="3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4" y="1"/>
                  <a:pt x="5" y="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682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457200" y="2977375"/>
            <a:ext cx="2709300" cy="17547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16"/>
          <p:cNvGrpSpPr/>
          <p:nvPr/>
        </p:nvGrpSpPr>
        <p:grpSpPr>
          <a:xfrm>
            <a:off x="760538" y="3215413"/>
            <a:ext cx="2061013" cy="1278614"/>
            <a:chOff x="760538" y="3215413"/>
            <a:chExt cx="2061013" cy="1278614"/>
          </a:xfrm>
        </p:grpSpPr>
        <p:grpSp>
          <p:nvGrpSpPr>
            <p:cNvPr id="83" name="Google Shape;83;p16"/>
            <p:cNvGrpSpPr/>
            <p:nvPr/>
          </p:nvGrpSpPr>
          <p:grpSpPr>
            <a:xfrm>
              <a:off x="760538" y="3813363"/>
              <a:ext cx="2061000" cy="680664"/>
              <a:chOff x="457188" y="1073600"/>
              <a:chExt cx="2061000" cy="680664"/>
            </a:xfrm>
          </p:grpSpPr>
          <p:sp>
            <p:nvSpPr>
              <p:cNvPr id="84" name="Google Shape;84;p16"/>
              <p:cNvSpPr txBox="1"/>
              <p:nvPr/>
            </p:nvSpPr>
            <p:spPr>
              <a:xfrm>
                <a:off x="457188" y="1073600"/>
                <a:ext cx="20610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Deaths worldwide</a:t>
                </a:r>
                <a:endParaRPr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5" name="Google Shape;85;p16"/>
              <p:cNvSpPr txBox="1"/>
              <p:nvPr/>
            </p:nvSpPr>
            <p:spPr>
              <a:xfrm>
                <a:off x="457188" y="1355564"/>
                <a:ext cx="20610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</a:t>
                </a:r>
                <a:endParaRPr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6" name="Google Shape;86;p16"/>
            <p:cNvSpPr txBox="1"/>
            <p:nvPr/>
          </p:nvSpPr>
          <p:spPr>
            <a:xfrm>
              <a:off x="760550" y="3215413"/>
              <a:ext cx="2061000" cy="5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7.4 million</a:t>
              </a:r>
              <a:endParaRPr sz="36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87" name="Google Shape;87;p16"/>
          <p:cNvSpPr/>
          <p:nvPr/>
        </p:nvSpPr>
        <p:spPr>
          <a:xfrm>
            <a:off x="3386675" y="1056600"/>
            <a:ext cx="5300100" cy="3669900"/>
          </a:xfrm>
          <a:prstGeom prst="roundRect">
            <a:avLst>
              <a:gd name="adj" fmla="val 0"/>
            </a:avLst>
          </a:prstGeom>
          <a:solidFill>
            <a:srgbClr val="7F8D8C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-1293262" y="198276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</a:rPr>
              <a:t>Tuberculosis </a:t>
            </a:r>
            <a:r>
              <a:rPr lang="en" dirty="0">
                <a:solidFill>
                  <a:schemeClr val="bg1"/>
                </a:solidFill>
              </a:rPr>
              <a:t>infographics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457200" y="1056588"/>
            <a:ext cx="2709300" cy="1754700"/>
          </a:xfrm>
          <a:prstGeom prst="roundRect">
            <a:avLst>
              <a:gd name="adj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760550" y="1393048"/>
            <a:ext cx="20610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Leading types of cancer and mortality rate</a:t>
            </a:r>
            <a:endParaRPr sz="21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851559" y="128415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6332208" y="1285127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16"/>
          <p:cNvGrpSpPr/>
          <p:nvPr/>
        </p:nvGrpSpPr>
        <p:grpSpPr>
          <a:xfrm>
            <a:off x="6332194" y="3029497"/>
            <a:ext cx="352833" cy="352833"/>
            <a:chOff x="-26201650" y="3176075"/>
            <a:chExt cx="296175" cy="296175"/>
          </a:xfrm>
        </p:grpSpPr>
        <p:sp>
          <p:nvSpPr>
            <p:cNvPr id="94" name="Google Shape;94;p16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16"/>
          <p:cNvGrpSpPr/>
          <p:nvPr/>
        </p:nvGrpSpPr>
        <p:grpSpPr>
          <a:xfrm>
            <a:off x="3852981" y="3030176"/>
            <a:ext cx="353757" cy="351463"/>
            <a:chOff x="-22845575" y="3504075"/>
            <a:chExt cx="296950" cy="295025"/>
          </a:xfrm>
        </p:grpSpPr>
        <p:sp>
          <p:nvSpPr>
            <p:cNvPr id="97" name="Google Shape;97;p16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16"/>
          <p:cNvGrpSpPr/>
          <p:nvPr/>
        </p:nvGrpSpPr>
        <p:grpSpPr>
          <a:xfrm>
            <a:off x="3754663" y="1722075"/>
            <a:ext cx="2061000" cy="1053775"/>
            <a:chOff x="3754663" y="1722075"/>
            <a:chExt cx="2061000" cy="1053775"/>
          </a:xfrm>
        </p:grpSpPr>
        <p:sp>
          <p:nvSpPr>
            <p:cNvPr id="100" name="Google Shape;100;p16"/>
            <p:cNvSpPr txBox="1"/>
            <p:nvPr/>
          </p:nvSpPr>
          <p:spPr>
            <a:xfrm>
              <a:off x="3754663" y="1722075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Lung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" name="Google Shape;101;p16"/>
            <p:cNvSpPr txBox="1"/>
            <p:nvPr/>
          </p:nvSpPr>
          <p:spPr>
            <a:xfrm>
              <a:off x="3754663" y="1999254"/>
              <a:ext cx="2061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p16"/>
            <p:cNvSpPr txBox="1"/>
            <p:nvPr/>
          </p:nvSpPr>
          <p:spPr>
            <a:xfrm>
              <a:off x="3754663" y="2498650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1.3 million</a:t>
              </a:r>
              <a:endParaRPr sz="24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3" name="Google Shape;103;p16"/>
          <p:cNvGrpSpPr/>
          <p:nvPr/>
        </p:nvGrpSpPr>
        <p:grpSpPr>
          <a:xfrm>
            <a:off x="6257788" y="1722088"/>
            <a:ext cx="2061000" cy="1050475"/>
            <a:chOff x="6257788" y="1722088"/>
            <a:chExt cx="2061000" cy="1050475"/>
          </a:xfrm>
        </p:grpSpPr>
        <p:sp>
          <p:nvSpPr>
            <p:cNvPr id="104" name="Google Shape;104;p16"/>
            <p:cNvSpPr txBox="1"/>
            <p:nvPr/>
          </p:nvSpPr>
          <p:spPr>
            <a:xfrm>
              <a:off x="6257788" y="1722088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Stomach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" name="Google Shape;105;p16"/>
            <p:cNvSpPr txBox="1"/>
            <p:nvPr/>
          </p:nvSpPr>
          <p:spPr>
            <a:xfrm>
              <a:off x="6257788" y="1995989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16"/>
            <p:cNvSpPr txBox="1"/>
            <p:nvPr/>
          </p:nvSpPr>
          <p:spPr>
            <a:xfrm>
              <a:off x="6257788" y="2498663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803,000</a:t>
              </a:r>
              <a:endParaRPr sz="24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7" name="Google Shape;107;p16"/>
          <p:cNvGrpSpPr/>
          <p:nvPr/>
        </p:nvGrpSpPr>
        <p:grpSpPr>
          <a:xfrm>
            <a:off x="6257788" y="3445175"/>
            <a:ext cx="2061000" cy="1053775"/>
            <a:chOff x="6257788" y="3445175"/>
            <a:chExt cx="2061000" cy="1053775"/>
          </a:xfrm>
        </p:grpSpPr>
        <p:sp>
          <p:nvSpPr>
            <p:cNvPr id="108" name="Google Shape;108;p16"/>
            <p:cNvSpPr txBox="1"/>
            <p:nvPr/>
          </p:nvSpPr>
          <p:spPr>
            <a:xfrm>
              <a:off x="6257788" y="3445175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Skin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" name="Google Shape;109;p16"/>
            <p:cNvSpPr txBox="1"/>
            <p:nvPr/>
          </p:nvSpPr>
          <p:spPr>
            <a:xfrm>
              <a:off x="6257788" y="3722354"/>
              <a:ext cx="2061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6257788" y="4221750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340,000</a:t>
              </a:r>
              <a:endParaRPr sz="24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1" name="Google Shape;111;p16"/>
          <p:cNvGrpSpPr/>
          <p:nvPr/>
        </p:nvGrpSpPr>
        <p:grpSpPr>
          <a:xfrm>
            <a:off x="3754663" y="3445188"/>
            <a:ext cx="2061000" cy="1050475"/>
            <a:chOff x="3754663" y="3445188"/>
            <a:chExt cx="2061000" cy="1050475"/>
          </a:xfrm>
        </p:grpSpPr>
        <p:sp>
          <p:nvSpPr>
            <p:cNvPr id="112" name="Google Shape;112;p16"/>
            <p:cNvSpPr txBox="1"/>
            <p:nvPr/>
          </p:nvSpPr>
          <p:spPr>
            <a:xfrm>
              <a:off x="3754663" y="3445188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Brain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3754663" y="3727165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Pluto is considered a dwarf planet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16"/>
            <p:cNvSpPr txBox="1"/>
            <p:nvPr/>
          </p:nvSpPr>
          <p:spPr>
            <a:xfrm>
              <a:off x="3754663" y="4221763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650,000</a:t>
              </a:r>
              <a:endParaRPr sz="24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638328" y="88582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7816" y="987574"/>
            <a:ext cx="36000" cy="38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474682" y="123217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474682" y="1988263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74682" y="274435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474682" y="3500443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474682" y="425653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815241" y="110934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1293" y="186543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7345" y="262152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3397" y="337761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7901" y="415260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00861" y="1109340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00861" y="1866110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00861" y="2622880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00861" y="3379650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00861" y="4136419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54" y="1724602"/>
            <a:ext cx="2968024" cy="27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7"/>
          <p:cNvGrpSpPr/>
          <p:nvPr/>
        </p:nvGrpSpPr>
        <p:grpSpPr>
          <a:xfrm>
            <a:off x="3015282" y="1570299"/>
            <a:ext cx="1274256" cy="3160309"/>
            <a:chOff x="3343310" y="4475555"/>
            <a:chExt cx="127717" cy="316753"/>
          </a:xfrm>
        </p:grpSpPr>
        <p:sp>
          <p:nvSpPr>
            <p:cNvPr id="120" name="Google Shape;120;p17"/>
            <p:cNvSpPr/>
            <p:nvPr/>
          </p:nvSpPr>
          <p:spPr>
            <a:xfrm>
              <a:off x="3343310" y="4535967"/>
              <a:ext cx="127717" cy="256341"/>
            </a:xfrm>
            <a:custGeom>
              <a:avLst/>
              <a:gdLst/>
              <a:ahLst/>
              <a:cxnLst/>
              <a:rect l="l" t="t" r="r" b="b"/>
              <a:pathLst>
                <a:path w="77995" h="156544" extrusionOk="0">
                  <a:moveTo>
                    <a:pt x="18496" y="1"/>
                  </a:moveTo>
                  <a:cubicBezTo>
                    <a:pt x="8514" y="1"/>
                    <a:pt x="359" y="8123"/>
                    <a:pt x="327" y="18105"/>
                  </a:cubicBezTo>
                  <a:lnTo>
                    <a:pt x="33" y="74537"/>
                  </a:lnTo>
                  <a:cubicBezTo>
                    <a:pt x="0" y="78778"/>
                    <a:pt x="3425" y="82235"/>
                    <a:pt x="7666" y="82268"/>
                  </a:cubicBezTo>
                  <a:lnTo>
                    <a:pt x="7731" y="82268"/>
                  </a:lnTo>
                  <a:cubicBezTo>
                    <a:pt x="11939" y="82268"/>
                    <a:pt x="15364" y="78843"/>
                    <a:pt x="15397" y="74635"/>
                  </a:cubicBezTo>
                  <a:lnTo>
                    <a:pt x="15691" y="18170"/>
                  </a:lnTo>
                  <a:cubicBezTo>
                    <a:pt x="15691" y="17341"/>
                    <a:pt x="16344" y="16668"/>
                    <a:pt x="17166" y="16668"/>
                  </a:cubicBezTo>
                  <a:cubicBezTo>
                    <a:pt x="17185" y="16668"/>
                    <a:pt x="17204" y="16669"/>
                    <a:pt x="17224" y="16669"/>
                  </a:cubicBezTo>
                  <a:cubicBezTo>
                    <a:pt x="18039" y="16669"/>
                    <a:pt x="18724" y="17355"/>
                    <a:pt x="18724" y="18170"/>
                  </a:cubicBezTo>
                  <a:lnTo>
                    <a:pt x="18724" y="147345"/>
                  </a:lnTo>
                  <a:cubicBezTo>
                    <a:pt x="18724" y="152433"/>
                    <a:pt x="22867" y="156543"/>
                    <a:pt x="27956" y="156543"/>
                  </a:cubicBezTo>
                  <a:cubicBezTo>
                    <a:pt x="33044" y="156543"/>
                    <a:pt x="37187" y="152433"/>
                    <a:pt x="37187" y="147345"/>
                  </a:cubicBezTo>
                  <a:lnTo>
                    <a:pt x="37187" y="73656"/>
                  </a:lnTo>
                  <a:lnTo>
                    <a:pt x="41167" y="73656"/>
                  </a:lnTo>
                  <a:lnTo>
                    <a:pt x="41167" y="147345"/>
                  </a:lnTo>
                  <a:cubicBezTo>
                    <a:pt x="41167" y="152433"/>
                    <a:pt x="45277" y="156543"/>
                    <a:pt x="50365" y="156543"/>
                  </a:cubicBezTo>
                  <a:cubicBezTo>
                    <a:pt x="55454" y="156543"/>
                    <a:pt x="59597" y="152433"/>
                    <a:pt x="59597" y="147345"/>
                  </a:cubicBezTo>
                  <a:cubicBezTo>
                    <a:pt x="59597" y="25477"/>
                    <a:pt x="59434" y="95153"/>
                    <a:pt x="59434" y="18300"/>
                  </a:cubicBezTo>
                  <a:cubicBezTo>
                    <a:pt x="59434" y="17420"/>
                    <a:pt x="60119" y="16702"/>
                    <a:pt x="60967" y="16669"/>
                  </a:cubicBezTo>
                  <a:cubicBezTo>
                    <a:pt x="60988" y="16669"/>
                    <a:pt x="61009" y="16668"/>
                    <a:pt x="61030" y="16668"/>
                  </a:cubicBezTo>
                  <a:cubicBezTo>
                    <a:pt x="61882" y="16668"/>
                    <a:pt x="62567" y="17310"/>
                    <a:pt x="62631" y="18170"/>
                  </a:cubicBezTo>
                  <a:lnTo>
                    <a:pt x="62598" y="74570"/>
                  </a:lnTo>
                  <a:cubicBezTo>
                    <a:pt x="62598" y="78810"/>
                    <a:pt x="66023" y="82268"/>
                    <a:pt x="70264" y="82268"/>
                  </a:cubicBezTo>
                  <a:cubicBezTo>
                    <a:pt x="74504" y="82268"/>
                    <a:pt x="77962" y="78843"/>
                    <a:pt x="77962" y="74602"/>
                  </a:cubicBezTo>
                  <a:lnTo>
                    <a:pt x="77994" y="18137"/>
                  </a:lnTo>
                  <a:cubicBezTo>
                    <a:pt x="77994" y="18137"/>
                    <a:pt x="77994" y="18105"/>
                    <a:pt x="77994" y="18105"/>
                  </a:cubicBezTo>
                  <a:cubicBezTo>
                    <a:pt x="77962" y="8123"/>
                    <a:pt x="69807" y="1"/>
                    <a:pt x="59825" y="1"/>
                  </a:cubicBez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3381341" y="4475555"/>
              <a:ext cx="52189" cy="52135"/>
            </a:xfrm>
            <a:custGeom>
              <a:avLst/>
              <a:gdLst/>
              <a:ahLst/>
              <a:cxnLst/>
              <a:rect l="l" t="t" r="r" b="b"/>
              <a:pathLst>
                <a:path w="31871" h="31838" extrusionOk="0">
                  <a:moveTo>
                    <a:pt x="15952" y="1"/>
                  </a:moveTo>
                  <a:cubicBezTo>
                    <a:pt x="7144" y="1"/>
                    <a:pt x="1" y="7112"/>
                    <a:pt x="1" y="15919"/>
                  </a:cubicBezTo>
                  <a:cubicBezTo>
                    <a:pt x="1" y="24694"/>
                    <a:pt x="7144" y="31838"/>
                    <a:pt x="15952" y="31838"/>
                  </a:cubicBezTo>
                  <a:cubicBezTo>
                    <a:pt x="24727" y="31838"/>
                    <a:pt x="31870" y="24694"/>
                    <a:pt x="31870" y="15919"/>
                  </a:cubicBezTo>
                  <a:cubicBezTo>
                    <a:pt x="31870" y="7112"/>
                    <a:pt x="24727" y="1"/>
                    <a:pt x="15952" y="1"/>
                  </a:cubicBez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Tuberculosis </a:t>
            </a:r>
            <a:r>
              <a:rPr lang="e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infographics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3" name="Google Shape;123;p17"/>
          <p:cNvGrpSpPr/>
          <p:nvPr/>
        </p:nvGrpSpPr>
        <p:grpSpPr>
          <a:xfrm>
            <a:off x="4540071" y="1581491"/>
            <a:ext cx="1588691" cy="3137926"/>
            <a:chOff x="3527539" y="4476677"/>
            <a:chExt cx="159232" cy="314510"/>
          </a:xfrm>
        </p:grpSpPr>
        <p:sp>
          <p:nvSpPr>
            <p:cNvPr id="124" name="Google Shape;124;p17"/>
            <p:cNvSpPr/>
            <p:nvPr/>
          </p:nvSpPr>
          <p:spPr>
            <a:xfrm>
              <a:off x="3527539" y="4536716"/>
              <a:ext cx="159232" cy="254471"/>
            </a:xfrm>
            <a:custGeom>
              <a:avLst/>
              <a:gdLst/>
              <a:ahLst/>
              <a:cxnLst/>
              <a:rect l="l" t="t" r="r" b="b"/>
              <a:pathLst>
                <a:path w="97241" h="155402" extrusionOk="0">
                  <a:moveTo>
                    <a:pt x="35360" y="0"/>
                  </a:moveTo>
                  <a:cubicBezTo>
                    <a:pt x="27173" y="0"/>
                    <a:pt x="21268" y="5220"/>
                    <a:pt x="17713" y="15527"/>
                  </a:cubicBezTo>
                  <a:cubicBezTo>
                    <a:pt x="15527" y="21921"/>
                    <a:pt x="1533" y="61750"/>
                    <a:pt x="1403" y="62174"/>
                  </a:cubicBezTo>
                  <a:cubicBezTo>
                    <a:pt x="0" y="66121"/>
                    <a:pt x="2088" y="70492"/>
                    <a:pt x="6068" y="71895"/>
                  </a:cubicBezTo>
                  <a:cubicBezTo>
                    <a:pt x="6895" y="72179"/>
                    <a:pt x="7739" y="72315"/>
                    <a:pt x="8570" y="72315"/>
                  </a:cubicBezTo>
                  <a:cubicBezTo>
                    <a:pt x="11735" y="72315"/>
                    <a:pt x="14703" y="70350"/>
                    <a:pt x="15788" y="67197"/>
                  </a:cubicBezTo>
                  <a:cubicBezTo>
                    <a:pt x="16245" y="65925"/>
                    <a:pt x="24661" y="42569"/>
                    <a:pt x="29358" y="29130"/>
                  </a:cubicBezTo>
                  <a:lnTo>
                    <a:pt x="29358" y="29130"/>
                  </a:lnTo>
                  <a:cubicBezTo>
                    <a:pt x="28869" y="33142"/>
                    <a:pt x="30272" y="24824"/>
                    <a:pt x="18431" y="85856"/>
                  </a:cubicBezTo>
                  <a:cubicBezTo>
                    <a:pt x="17941" y="88498"/>
                    <a:pt x="19964" y="90912"/>
                    <a:pt x="22606" y="90912"/>
                  </a:cubicBezTo>
                  <a:lnTo>
                    <a:pt x="28412" y="90912"/>
                  </a:lnTo>
                  <a:lnTo>
                    <a:pt x="28412" y="146235"/>
                  </a:lnTo>
                  <a:cubicBezTo>
                    <a:pt x="28412" y="151291"/>
                    <a:pt x="32522" y="155401"/>
                    <a:pt x="37578" y="155401"/>
                  </a:cubicBezTo>
                  <a:cubicBezTo>
                    <a:pt x="42634" y="155401"/>
                    <a:pt x="46745" y="151291"/>
                    <a:pt x="46745" y="146235"/>
                  </a:cubicBezTo>
                  <a:lnTo>
                    <a:pt x="46745" y="90912"/>
                  </a:lnTo>
                  <a:lnTo>
                    <a:pt x="50692" y="90912"/>
                  </a:lnTo>
                  <a:lnTo>
                    <a:pt x="50692" y="146235"/>
                  </a:lnTo>
                  <a:cubicBezTo>
                    <a:pt x="50692" y="151291"/>
                    <a:pt x="54769" y="155401"/>
                    <a:pt x="59825" y="155401"/>
                  </a:cubicBezTo>
                  <a:cubicBezTo>
                    <a:pt x="64881" y="155401"/>
                    <a:pt x="68991" y="151291"/>
                    <a:pt x="68991" y="146235"/>
                  </a:cubicBezTo>
                  <a:lnTo>
                    <a:pt x="68991" y="90912"/>
                  </a:lnTo>
                  <a:lnTo>
                    <a:pt x="74798" y="90912"/>
                  </a:lnTo>
                  <a:cubicBezTo>
                    <a:pt x="77472" y="90912"/>
                    <a:pt x="79462" y="88498"/>
                    <a:pt x="78973" y="85856"/>
                  </a:cubicBezTo>
                  <a:cubicBezTo>
                    <a:pt x="67262" y="25379"/>
                    <a:pt x="68535" y="32392"/>
                    <a:pt x="68143" y="29130"/>
                  </a:cubicBezTo>
                  <a:lnTo>
                    <a:pt x="68143" y="29130"/>
                  </a:lnTo>
                  <a:cubicBezTo>
                    <a:pt x="72873" y="42667"/>
                    <a:pt x="81028" y="65958"/>
                    <a:pt x="81485" y="67197"/>
                  </a:cubicBezTo>
                  <a:cubicBezTo>
                    <a:pt x="82570" y="70350"/>
                    <a:pt x="85538" y="72315"/>
                    <a:pt x="88687" y="72315"/>
                  </a:cubicBezTo>
                  <a:cubicBezTo>
                    <a:pt x="89513" y="72315"/>
                    <a:pt x="90352" y="72179"/>
                    <a:pt x="91173" y="71895"/>
                  </a:cubicBezTo>
                  <a:cubicBezTo>
                    <a:pt x="95152" y="70492"/>
                    <a:pt x="97240" y="66121"/>
                    <a:pt x="95870" y="62174"/>
                  </a:cubicBezTo>
                  <a:cubicBezTo>
                    <a:pt x="95707" y="61750"/>
                    <a:pt x="81746" y="21921"/>
                    <a:pt x="79560" y="15527"/>
                  </a:cubicBezTo>
                  <a:cubicBezTo>
                    <a:pt x="76005" y="5220"/>
                    <a:pt x="70068" y="0"/>
                    <a:pt x="61913" y="0"/>
                  </a:cubicBez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3581381" y="4476677"/>
              <a:ext cx="51814" cy="51761"/>
            </a:xfrm>
            <a:custGeom>
              <a:avLst/>
              <a:gdLst/>
              <a:ahLst/>
              <a:cxnLst/>
              <a:rect l="l" t="t" r="r" b="b"/>
              <a:pathLst>
                <a:path w="31642" h="31610" extrusionOk="0">
                  <a:moveTo>
                    <a:pt x="15821" y="1"/>
                  </a:moveTo>
                  <a:cubicBezTo>
                    <a:pt x="7079" y="1"/>
                    <a:pt x="0" y="7079"/>
                    <a:pt x="0" y="15821"/>
                  </a:cubicBezTo>
                  <a:cubicBezTo>
                    <a:pt x="0" y="24531"/>
                    <a:pt x="7079" y="31609"/>
                    <a:pt x="15821" y="31609"/>
                  </a:cubicBezTo>
                  <a:cubicBezTo>
                    <a:pt x="24563" y="31609"/>
                    <a:pt x="31641" y="24531"/>
                    <a:pt x="31641" y="15821"/>
                  </a:cubicBezTo>
                  <a:cubicBezTo>
                    <a:pt x="31641" y="7079"/>
                    <a:pt x="24563" y="1"/>
                    <a:pt x="15821" y="1"/>
                  </a:cubicBez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17"/>
          <p:cNvGrpSpPr/>
          <p:nvPr/>
        </p:nvGrpSpPr>
        <p:grpSpPr>
          <a:xfrm>
            <a:off x="467163" y="2109775"/>
            <a:ext cx="2061000" cy="680679"/>
            <a:chOff x="467163" y="2109775"/>
            <a:chExt cx="2061000" cy="680679"/>
          </a:xfrm>
        </p:grpSpPr>
        <p:sp>
          <p:nvSpPr>
            <p:cNvPr id="127" name="Google Shape;127;p17"/>
            <p:cNvSpPr txBox="1"/>
            <p:nvPr/>
          </p:nvSpPr>
          <p:spPr>
            <a:xfrm>
              <a:off x="467163" y="2109775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Lung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8" name="Google Shape;128;p17"/>
            <p:cNvSpPr txBox="1"/>
            <p:nvPr/>
          </p:nvSpPr>
          <p:spPr>
            <a:xfrm>
              <a:off x="467163" y="2386954"/>
              <a:ext cx="2061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9" name="Google Shape;129;p17"/>
          <p:cNvGrpSpPr/>
          <p:nvPr/>
        </p:nvGrpSpPr>
        <p:grpSpPr>
          <a:xfrm>
            <a:off x="6615838" y="2109775"/>
            <a:ext cx="2061000" cy="680679"/>
            <a:chOff x="6615838" y="2109775"/>
            <a:chExt cx="2061000" cy="680679"/>
          </a:xfrm>
        </p:grpSpPr>
        <p:sp>
          <p:nvSpPr>
            <p:cNvPr id="130" name="Google Shape;130;p17"/>
            <p:cNvSpPr txBox="1"/>
            <p:nvPr/>
          </p:nvSpPr>
          <p:spPr>
            <a:xfrm>
              <a:off x="6615838" y="2109775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Breast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6615838" y="2386954"/>
              <a:ext cx="2061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" name="Google Shape;132;p17"/>
          <p:cNvGrpSpPr/>
          <p:nvPr/>
        </p:nvGrpSpPr>
        <p:grpSpPr>
          <a:xfrm>
            <a:off x="467163" y="3060550"/>
            <a:ext cx="2061000" cy="680677"/>
            <a:chOff x="467163" y="3060550"/>
            <a:chExt cx="2061000" cy="680677"/>
          </a:xfrm>
        </p:grpSpPr>
        <p:sp>
          <p:nvSpPr>
            <p:cNvPr id="133" name="Google Shape;133;p17"/>
            <p:cNvSpPr txBox="1"/>
            <p:nvPr/>
          </p:nvSpPr>
          <p:spPr>
            <a:xfrm>
              <a:off x="467163" y="306055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Stomach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4" name="Google Shape;134;p17"/>
            <p:cNvSpPr txBox="1"/>
            <p:nvPr/>
          </p:nvSpPr>
          <p:spPr>
            <a:xfrm>
              <a:off x="467163" y="3342527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but is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5" name="Google Shape;135;p17"/>
          <p:cNvGrpSpPr/>
          <p:nvPr/>
        </p:nvGrpSpPr>
        <p:grpSpPr>
          <a:xfrm>
            <a:off x="6615838" y="1149200"/>
            <a:ext cx="2061000" cy="680664"/>
            <a:chOff x="6615838" y="1149200"/>
            <a:chExt cx="2061000" cy="680664"/>
          </a:xfrm>
        </p:grpSpPr>
        <p:sp>
          <p:nvSpPr>
            <p:cNvPr id="136" name="Google Shape;136;p17"/>
            <p:cNvSpPr txBox="1"/>
            <p:nvPr/>
          </p:nvSpPr>
          <p:spPr>
            <a:xfrm>
              <a:off x="6615838" y="114920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Lung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7" name="Google Shape;137;p17"/>
            <p:cNvSpPr txBox="1"/>
            <p:nvPr/>
          </p:nvSpPr>
          <p:spPr>
            <a:xfrm>
              <a:off x="6615838" y="1431164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8" name="Google Shape;138;p17"/>
          <p:cNvGrpSpPr/>
          <p:nvPr/>
        </p:nvGrpSpPr>
        <p:grpSpPr>
          <a:xfrm>
            <a:off x="467163" y="1149200"/>
            <a:ext cx="2061000" cy="680664"/>
            <a:chOff x="467163" y="1149200"/>
            <a:chExt cx="2061000" cy="680664"/>
          </a:xfrm>
        </p:grpSpPr>
        <p:sp>
          <p:nvSpPr>
            <p:cNvPr id="139" name="Google Shape;139;p17"/>
            <p:cNvSpPr txBox="1"/>
            <p:nvPr/>
          </p:nvSpPr>
          <p:spPr>
            <a:xfrm>
              <a:off x="467163" y="114920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Oesophagus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0" name="Google Shape;140;p17"/>
            <p:cNvSpPr txBox="1"/>
            <p:nvPr/>
          </p:nvSpPr>
          <p:spPr>
            <a:xfrm>
              <a:off x="467163" y="1431164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1" name="Google Shape;141;p17"/>
          <p:cNvGrpSpPr/>
          <p:nvPr/>
        </p:nvGrpSpPr>
        <p:grpSpPr>
          <a:xfrm>
            <a:off x="6615838" y="3060550"/>
            <a:ext cx="2061000" cy="680677"/>
            <a:chOff x="6615838" y="3060550"/>
            <a:chExt cx="2061000" cy="680677"/>
          </a:xfrm>
        </p:grpSpPr>
        <p:sp>
          <p:nvSpPr>
            <p:cNvPr id="142" name="Google Shape;142;p17"/>
            <p:cNvSpPr txBox="1"/>
            <p:nvPr/>
          </p:nvSpPr>
          <p:spPr>
            <a:xfrm>
              <a:off x="6615838" y="306055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Colorectal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6615838" y="3342527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Pluto is considered a dwarf planet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4" name="Google Shape;144;p17"/>
          <p:cNvGrpSpPr/>
          <p:nvPr/>
        </p:nvGrpSpPr>
        <p:grpSpPr>
          <a:xfrm>
            <a:off x="467163" y="4051400"/>
            <a:ext cx="2061000" cy="680677"/>
            <a:chOff x="467163" y="4051400"/>
            <a:chExt cx="2061000" cy="680677"/>
          </a:xfrm>
        </p:grpSpPr>
        <p:sp>
          <p:nvSpPr>
            <p:cNvPr id="145" name="Google Shape;145;p17"/>
            <p:cNvSpPr txBox="1"/>
            <p:nvPr/>
          </p:nvSpPr>
          <p:spPr>
            <a:xfrm>
              <a:off x="467163" y="405140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Prostate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6" name="Google Shape;146;p17"/>
            <p:cNvSpPr txBox="1"/>
            <p:nvPr/>
          </p:nvSpPr>
          <p:spPr>
            <a:xfrm>
              <a:off x="467163" y="4333377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" name="Google Shape;147;p17"/>
          <p:cNvGrpSpPr/>
          <p:nvPr/>
        </p:nvGrpSpPr>
        <p:grpSpPr>
          <a:xfrm>
            <a:off x="6615838" y="4051400"/>
            <a:ext cx="2061000" cy="680677"/>
            <a:chOff x="6615838" y="4051400"/>
            <a:chExt cx="2061000" cy="680677"/>
          </a:xfrm>
        </p:grpSpPr>
        <p:sp>
          <p:nvSpPr>
            <p:cNvPr id="148" name="Google Shape;148;p17"/>
            <p:cNvSpPr txBox="1"/>
            <p:nvPr/>
          </p:nvSpPr>
          <p:spPr>
            <a:xfrm>
              <a:off x="6615838" y="4051400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Uterus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9" name="Google Shape;149;p17"/>
            <p:cNvSpPr txBox="1"/>
            <p:nvPr/>
          </p:nvSpPr>
          <p:spPr>
            <a:xfrm>
              <a:off x="6615838" y="4333377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Ceres is located in the main asteroid belt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0" name="Google Shape;150;p17"/>
          <p:cNvSpPr txBox="1"/>
          <p:nvPr/>
        </p:nvSpPr>
        <p:spPr>
          <a:xfrm>
            <a:off x="3094302" y="1039638"/>
            <a:ext cx="295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accent1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Frequent types of tumors</a:t>
            </a:r>
            <a:endParaRPr sz="2100" b="1" dirty="0">
              <a:solidFill>
                <a:schemeClr val="accent1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51" name="Google Shape;151;p17"/>
          <p:cNvGrpSpPr/>
          <p:nvPr/>
        </p:nvGrpSpPr>
        <p:grpSpPr>
          <a:xfrm>
            <a:off x="3466646" y="1946199"/>
            <a:ext cx="371408" cy="371408"/>
            <a:chOff x="3515463" y="1994978"/>
            <a:chExt cx="273900" cy="273900"/>
          </a:xfrm>
        </p:grpSpPr>
        <p:sp>
          <p:nvSpPr>
            <p:cNvPr id="152" name="Google Shape;152;p17"/>
            <p:cNvSpPr/>
            <p:nvPr/>
          </p:nvSpPr>
          <p:spPr>
            <a:xfrm>
              <a:off x="3515463" y="1994978"/>
              <a:ext cx="273900" cy="2739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3590075" y="2069522"/>
              <a:ext cx="124800" cy="12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4" name="Google Shape;154;p17"/>
          <p:cNvCxnSpPr>
            <a:stCxn id="140" idx="3"/>
            <a:endCxn id="153" idx="2"/>
          </p:cNvCxnSpPr>
          <p:nvPr/>
        </p:nvCxnSpPr>
        <p:spPr>
          <a:xfrm>
            <a:off x="2528163" y="1630514"/>
            <a:ext cx="1039800" cy="5013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5" name="Google Shape;155;p17"/>
          <p:cNvGrpSpPr/>
          <p:nvPr/>
        </p:nvGrpSpPr>
        <p:grpSpPr>
          <a:xfrm>
            <a:off x="3466708" y="2402999"/>
            <a:ext cx="371408" cy="371408"/>
            <a:chOff x="3515463" y="1994978"/>
            <a:chExt cx="273900" cy="273900"/>
          </a:xfrm>
        </p:grpSpPr>
        <p:sp>
          <p:nvSpPr>
            <p:cNvPr id="156" name="Google Shape;156;p17"/>
            <p:cNvSpPr/>
            <p:nvPr/>
          </p:nvSpPr>
          <p:spPr>
            <a:xfrm>
              <a:off x="3515463" y="1994978"/>
              <a:ext cx="273900" cy="273900"/>
            </a:xfrm>
            <a:prstGeom prst="ellipse">
              <a:avLst/>
            </a:prstGeom>
            <a:solidFill>
              <a:srgbClr val="439DD8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3590075" y="2069522"/>
              <a:ext cx="124800" cy="12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8" name="Google Shape;158;p17"/>
          <p:cNvCxnSpPr>
            <a:stCxn id="128" idx="3"/>
            <a:endCxn id="156" idx="2"/>
          </p:cNvCxnSpPr>
          <p:nvPr/>
        </p:nvCxnSpPr>
        <p:spPr>
          <a:xfrm>
            <a:off x="2528163" y="2588704"/>
            <a:ext cx="938400" cy="6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9" name="Google Shape;159;p17"/>
          <p:cNvGrpSpPr/>
          <p:nvPr/>
        </p:nvGrpSpPr>
        <p:grpSpPr>
          <a:xfrm>
            <a:off x="3466708" y="2859799"/>
            <a:ext cx="371408" cy="371408"/>
            <a:chOff x="3515463" y="1994978"/>
            <a:chExt cx="273900" cy="273900"/>
          </a:xfrm>
        </p:grpSpPr>
        <p:sp>
          <p:nvSpPr>
            <p:cNvPr id="160" name="Google Shape;160;p17"/>
            <p:cNvSpPr/>
            <p:nvPr/>
          </p:nvSpPr>
          <p:spPr>
            <a:xfrm>
              <a:off x="3515463" y="1994978"/>
              <a:ext cx="273900" cy="2739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3590075" y="2069522"/>
              <a:ext cx="124800" cy="12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2" name="Google Shape;162;p17"/>
          <p:cNvCxnSpPr>
            <a:stCxn id="134" idx="3"/>
            <a:endCxn id="161" idx="2"/>
          </p:cNvCxnSpPr>
          <p:nvPr/>
        </p:nvCxnSpPr>
        <p:spPr>
          <a:xfrm rot="10800000" flipH="1">
            <a:off x="2528163" y="3045377"/>
            <a:ext cx="1039800" cy="496500"/>
          </a:xfrm>
          <a:prstGeom prst="bentConnector3">
            <a:avLst>
              <a:gd name="adj1" fmla="val 3075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3" name="Google Shape;163;p17"/>
          <p:cNvGrpSpPr/>
          <p:nvPr/>
        </p:nvGrpSpPr>
        <p:grpSpPr>
          <a:xfrm>
            <a:off x="3466708" y="3240399"/>
            <a:ext cx="371408" cy="371408"/>
            <a:chOff x="3515463" y="1994978"/>
            <a:chExt cx="273900" cy="273900"/>
          </a:xfrm>
        </p:grpSpPr>
        <p:sp>
          <p:nvSpPr>
            <p:cNvPr id="164" name="Google Shape;164;p17"/>
            <p:cNvSpPr/>
            <p:nvPr/>
          </p:nvSpPr>
          <p:spPr>
            <a:xfrm>
              <a:off x="3515463" y="1994978"/>
              <a:ext cx="273900" cy="2739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3590075" y="2069522"/>
              <a:ext cx="124800" cy="12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6" name="Google Shape;166;p17"/>
          <p:cNvCxnSpPr>
            <a:stCxn id="146" idx="3"/>
            <a:endCxn id="165" idx="2"/>
          </p:cNvCxnSpPr>
          <p:nvPr/>
        </p:nvCxnSpPr>
        <p:spPr>
          <a:xfrm rot="10800000" flipH="1">
            <a:off x="2528163" y="3426027"/>
            <a:ext cx="1039800" cy="11067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7" name="Google Shape;167;p17"/>
          <p:cNvGrpSpPr/>
          <p:nvPr/>
        </p:nvGrpSpPr>
        <p:grpSpPr>
          <a:xfrm>
            <a:off x="4958258" y="2269974"/>
            <a:ext cx="371408" cy="371408"/>
            <a:chOff x="3515463" y="1994978"/>
            <a:chExt cx="273900" cy="273900"/>
          </a:xfrm>
        </p:grpSpPr>
        <p:sp>
          <p:nvSpPr>
            <p:cNvPr id="168" name="Google Shape;168;p17"/>
            <p:cNvSpPr/>
            <p:nvPr/>
          </p:nvSpPr>
          <p:spPr>
            <a:xfrm>
              <a:off x="3515463" y="1994978"/>
              <a:ext cx="273900" cy="273900"/>
            </a:xfrm>
            <a:prstGeom prst="ellipse">
              <a:avLst/>
            </a:prstGeom>
            <a:solidFill>
              <a:srgbClr val="439DD8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3590075" y="2069522"/>
              <a:ext cx="124800" cy="12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0" name="Google Shape;170;p17"/>
          <p:cNvCxnSpPr>
            <a:stCxn id="137" idx="1"/>
            <a:endCxn id="169" idx="6"/>
          </p:cNvCxnSpPr>
          <p:nvPr/>
        </p:nvCxnSpPr>
        <p:spPr>
          <a:xfrm flipH="1">
            <a:off x="5228638" y="1630514"/>
            <a:ext cx="1387200" cy="8253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1" name="Google Shape;171;p17"/>
          <p:cNvGrpSpPr/>
          <p:nvPr/>
        </p:nvGrpSpPr>
        <p:grpSpPr>
          <a:xfrm>
            <a:off x="5329683" y="2487299"/>
            <a:ext cx="371408" cy="371408"/>
            <a:chOff x="3515463" y="1994978"/>
            <a:chExt cx="273900" cy="273900"/>
          </a:xfrm>
        </p:grpSpPr>
        <p:sp>
          <p:nvSpPr>
            <p:cNvPr id="172" name="Google Shape;172;p17"/>
            <p:cNvSpPr/>
            <p:nvPr/>
          </p:nvSpPr>
          <p:spPr>
            <a:xfrm>
              <a:off x="3515463" y="1994978"/>
              <a:ext cx="273900" cy="2739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3590075" y="2069522"/>
              <a:ext cx="124800" cy="12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4" name="Google Shape;174;p17"/>
          <p:cNvCxnSpPr>
            <a:stCxn id="131" idx="1"/>
            <a:endCxn id="173" idx="6"/>
          </p:cNvCxnSpPr>
          <p:nvPr/>
        </p:nvCxnSpPr>
        <p:spPr>
          <a:xfrm flipH="1">
            <a:off x="5600038" y="2588704"/>
            <a:ext cx="1015800" cy="843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5" name="Google Shape;175;p17"/>
          <p:cNvGrpSpPr/>
          <p:nvPr/>
        </p:nvGrpSpPr>
        <p:grpSpPr>
          <a:xfrm>
            <a:off x="5148708" y="2964762"/>
            <a:ext cx="371408" cy="371408"/>
            <a:chOff x="3515463" y="1994978"/>
            <a:chExt cx="273900" cy="273900"/>
          </a:xfrm>
        </p:grpSpPr>
        <p:sp>
          <p:nvSpPr>
            <p:cNvPr id="176" name="Google Shape;176;p17"/>
            <p:cNvSpPr/>
            <p:nvPr/>
          </p:nvSpPr>
          <p:spPr>
            <a:xfrm>
              <a:off x="3515463" y="1994978"/>
              <a:ext cx="273900" cy="273900"/>
            </a:xfrm>
            <a:prstGeom prst="ellipse">
              <a:avLst/>
            </a:prstGeom>
            <a:solidFill>
              <a:srgbClr val="3FD57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3590075" y="2069522"/>
              <a:ext cx="124800" cy="12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8" name="Google Shape;178;p17"/>
          <p:cNvCxnSpPr>
            <a:stCxn id="143" idx="1"/>
            <a:endCxn id="177" idx="6"/>
          </p:cNvCxnSpPr>
          <p:nvPr/>
        </p:nvCxnSpPr>
        <p:spPr>
          <a:xfrm rot="10800000">
            <a:off x="5419138" y="3150377"/>
            <a:ext cx="1196700" cy="391500"/>
          </a:xfrm>
          <a:prstGeom prst="bentConnector3">
            <a:avLst>
              <a:gd name="adj1" fmla="val 31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9" name="Google Shape;179;p17"/>
          <p:cNvGrpSpPr/>
          <p:nvPr/>
        </p:nvGrpSpPr>
        <p:grpSpPr>
          <a:xfrm>
            <a:off x="5148708" y="3356174"/>
            <a:ext cx="371408" cy="371408"/>
            <a:chOff x="3515463" y="1994978"/>
            <a:chExt cx="273900" cy="273900"/>
          </a:xfrm>
        </p:grpSpPr>
        <p:sp>
          <p:nvSpPr>
            <p:cNvPr id="180" name="Google Shape;180;p17"/>
            <p:cNvSpPr/>
            <p:nvPr/>
          </p:nvSpPr>
          <p:spPr>
            <a:xfrm>
              <a:off x="3515463" y="1994978"/>
              <a:ext cx="273900" cy="273900"/>
            </a:xfrm>
            <a:prstGeom prst="ellipse">
              <a:avLst/>
            </a:prstGeom>
            <a:solidFill>
              <a:srgbClr val="B56DD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3590075" y="2069522"/>
              <a:ext cx="124800" cy="12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2" name="Google Shape;182;p17"/>
          <p:cNvCxnSpPr>
            <a:stCxn id="149" idx="1"/>
            <a:endCxn id="181" idx="6"/>
          </p:cNvCxnSpPr>
          <p:nvPr/>
        </p:nvCxnSpPr>
        <p:spPr>
          <a:xfrm rot="10800000">
            <a:off x="5419138" y="3541827"/>
            <a:ext cx="1196700" cy="990900"/>
          </a:xfrm>
          <a:prstGeom prst="bentConnector3">
            <a:avLst>
              <a:gd name="adj1" fmla="val 5617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umors Infographics by Slidesgo">
  <a:themeElements>
    <a:clrScheme name="Simple Light">
      <a:dk1>
        <a:srgbClr val="000000"/>
      </a:dk1>
      <a:lt1>
        <a:srgbClr val="FFFFFF"/>
      </a:lt1>
      <a:dk2>
        <a:srgbClr val="2C3E50"/>
      </a:dk2>
      <a:lt2>
        <a:srgbClr val="7F8D8C"/>
      </a:lt2>
      <a:accent1>
        <a:srgbClr val="B56DD3"/>
      </a:accent1>
      <a:accent2>
        <a:srgbClr val="439DD8"/>
      </a:accent2>
      <a:accent3>
        <a:srgbClr val="3FD57E"/>
      </a:accent3>
      <a:accent4>
        <a:srgbClr val="B56DD3"/>
      </a:accent4>
      <a:accent5>
        <a:srgbClr val="439DD8"/>
      </a:accent5>
      <a:accent6>
        <a:srgbClr val="3FD57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2734</Words>
  <Application>Microsoft Office PowerPoint</Application>
  <PresentationFormat>Presentación en pantalla (16:9)</PresentationFormat>
  <Paragraphs>553</Paragraphs>
  <Slides>54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1" baseType="lpstr">
      <vt:lpstr>Arial</vt:lpstr>
      <vt:lpstr>맑은 고딕</vt:lpstr>
      <vt:lpstr>Fira Sans Extra Condensed SemiBold</vt:lpstr>
      <vt:lpstr>Roboto</vt:lpstr>
      <vt:lpstr>FZShuTi</vt:lpstr>
      <vt:lpstr>Fira Sans Extra Condensed</vt:lpstr>
      <vt:lpstr>Tumors Infographics by Slidesgo</vt:lpstr>
      <vt:lpstr>TUBERCULOSIS</vt:lpstr>
      <vt:lpstr>Presentación de PowerPoint</vt:lpstr>
      <vt:lpstr>Table of contents</vt:lpstr>
      <vt:lpstr>Presentación de PowerPoint</vt:lpstr>
      <vt:lpstr>Presentación de PowerPoint</vt:lpstr>
      <vt:lpstr>Presentación de PowerPoint</vt:lpstr>
      <vt:lpstr>Tuberculosis infographics</vt:lpstr>
      <vt:lpstr>Presentación de PowerPoint</vt:lpstr>
      <vt:lpstr>Tuberculosis infographics</vt:lpstr>
      <vt:lpstr>Presentación de PowerPoint</vt:lpstr>
      <vt:lpstr>Tumors infographics</vt:lpstr>
      <vt:lpstr>Tumors infographics</vt:lpstr>
      <vt:lpstr>Tumors infographics</vt:lpstr>
      <vt:lpstr>What are we working on?</vt:lpstr>
      <vt:lpstr>Tumors infographics</vt:lpstr>
      <vt:lpstr>Tumors infographics</vt:lpstr>
      <vt:lpstr>Tumors infographics</vt:lpstr>
      <vt:lpstr>Presentación de PowerPoint</vt:lpstr>
      <vt:lpstr>Tumors infographics</vt:lpstr>
      <vt:lpstr>Tumors infographics</vt:lpstr>
      <vt:lpstr>Our Team</vt:lpstr>
      <vt:lpstr>Presentación de PowerPoint</vt:lpstr>
      <vt:lpstr>Tumors infographics</vt:lpstr>
      <vt:lpstr>Tumors infographics</vt:lpstr>
      <vt:lpstr>Project Goals</vt:lpstr>
      <vt:lpstr>Tumors infographics</vt:lpstr>
      <vt:lpstr>Tumors infographics</vt:lpstr>
      <vt:lpstr>Tumors infographics</vt:lpstr>
      <vt:lpstr>Tumors infographics</vt:lpstr>
      <vt:lpstr>Tumors infographics</vt:lpstr>
      <vt:lpstr>Tumors infographics</vt:lpstr>
      <vt:lpstr>Tumors infographics</vt:lpstr>
      <vt:lpstr>Tumors infographics</vt:lpstr>
      <vt:lpstr>Tumors infographics</vt:lpstr>
      <vt:lpstr>Presentación de PowerPoint</vt:lpstr>
      <vt:lpstr>Tumors infographics</vt:lpstr>
      <vt:lpstr>Tumors infographics</vt:lpstr>
      <vt:lpstr>Tumors infographics</vt:lpstr>
      <vt:lpstr>Tumors infographics</vt:lpstr>
      <vt:lpstr>Tumors infographics</vt:lpstr>
      <vt:lpstr>Tumors infographics</vt:lpstr>
      <vt:lpstr>Tumors infographics</vt:lpstr>
      <vt:lpstr>Tumors infographics</vt:lpstr>
      <vt:lpstr>Tumors infographics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Infographics</dc:title>
  <dc:creator>Sr GRYM</dc:creator>
  <cp:lastModifiedBy>ADMIN</cp:lastModifiedBy>
  <cp:revision>31</cp:revision>
  <dcterms:modified xsi:type="dcterms:W3CDTF">2022-02-04T20:14:39Z</dcterms:modified>
</cp:coreProperties>
</file>